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458" r:id="rId3"/>
    <p:sldId id="479" r:id="rId4"/>
    <p:sldId id="480" r:id="rId5"/>
    <p:sldId id="518" r:id="rId6"/>
    <p:sldId id="481" r:id="rId7"/>
    <p:sldId id="457" r:id="rId8"/>
    <p:sldId id="459" r:id="rId9"/>
    <p:sldId id="461" r:id="rId10"/>
    <p:sldId id="482" r:id="rId11"/>
    <p:sldId id="483" r:id="rId12"/>
    <p:sldId id="484" r:id="rId13"/>
    <p:sldId id="469" r:id="rId14"/>
    <p:sldId id="495" r:id="rId15"/>
    <p:sldId id="336" r:id="rId16"/>
    <p:sldId id="468" r:id="rId17"/>
    <p:sldId id="455" r:id="rId18"/>
    <p:sldId id="456" r:id="rId19"/>
    <p:sldId id="334" r:id="rId20"/>
    <p:sldId id="485" r:id="rId21"/>
    <p:sldId id="486" r:id="rId22"/>
    <p:sldId id="339" r:id="rId23"/>
    <p:sldId id="473" r:id="rId24"/>
    <p:sldId id="489" r:id="rId25"/>
    <p:sldId id="490" r:id="rId26"/>
    <p:sldId id="491" r:id="rId27"/>
    <p:sldId id="493" r:id="rId28"/>
    <p:sldId id="494" r:id="rId29"/>
    <p:sldId id="496" r:id="rId30"/>
    <p:sldId id="497" r:id="rId31"/>
    <p:sldId id="499" r:id="rId32"/>
    <p:sldId id="500" r:id="rId33"/>
    <p:sldId id="501" r:id="rId34"/>
    <p:sldId id="502" r:id="rId35"/>
    <p:sldId id="487" r:id="rId36"/>
    <p:sldId id="402" r:id="rId37"/>
    <p:sldId id="503" r:id="rId38"/>
    <p:sldId id="504" r:id="rId39"/>
    <p:sldId id="505" r:id="rId40"/>
    <p:sldId id="507" r:id="rId41"/>
    <p:sldId id="508" r:id="rId42"/>
    <p:sldId id="510" r:id="rId43"/>
    <p:sldId id="378" r:id="rId44"/>
    <p:sldId id="470" r:id="rId45"/>
    <p:sldId id="511" r:id="rId46"/>
    <p:sldId id="512" r:id="rId47"/>
    <p:sldId id="514" r:id="rId48"/>
    <p:sldId id="515" r:id="rId49"/>
    <p:sldId id="516" r:id="rId50"/>
    <p:sldId id="385" r:id="rId51"/>
    <p:sldId id="517" r:id="rId52"/>
  </p:sldIdLst>
  <p:sldSz cx="12192000" cy="6858000"/>
  <p:notesSz cx="6858000" cy="9144000"/>
  <p:embeddedFontLst>
    <p:embeddedFont>
      <p:font typeface="Cambria Math" panose="02040503050406030204" pitchFamily="18" charset="0"/>
      <p:regular r:id="rId55"/>
    </p:embeddedFont>
    <p:embeddedFont>
      <p:font typeface="Fira Sans" panose="020B0503050000020004" pitchFamily="34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68"/>
    <a:srgbClr val="00D6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EAADC-3189-4DF8-8EA3-F930F81915F4}" v="1100" dt="2024-03-13T20:55:54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2494" autoAdjust="0"/>
  </p:normalViewPr>
  <p:slideViewPr>
    <p:cSldViewPr showGuides="1">
      <p:cViewPr varScale="1">
        <p:scale>
          <a:sx n="102" d="100"/>
          <a:sy n="102" d="100"/>
        </p:scale>
        <p:origin x="8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278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E5E52A-7830-212A-8E34-05FF00D61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828DC-0C38-147E-74DA-D67D838E8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528F-3807-4FB3-86C8-B18DA859D6CB}" type="datetimeFigureOut">
              <a:rPr lang="en-NL" smtClean="0"/>
              <a:t>12/03/2024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385AB-8C83-FE0B-6B97-C726C6A79A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D0BBF9-8B99-AA57-2DAD-8AB09A2A9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F9A6E-2269-4609-87AA-B5604CD0141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5956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FA207-F1E9-4D32-95A5-D431753E82B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8009-63C4-43E6-9D2B-00EE74C6C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61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B7DBD-4F00-38F8-329D-9D9B0928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55192-CC3C-6A71-78AC-7D8A17475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A77898-AC1E-B883-95AB-F5A91716F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2AD21-A47D-52CA-1E08-B066169C1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3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67BE8-EA1C-18BA-7B8E-401FAD671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89B6CD-3054-169B-26C4-AB8D22D2C1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3A0EA-A79C-4AF7-4C7A-438D73878F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C5F2A-1FFF-3D28-7AE9-D33BB12C55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24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7555-17BD-6523-502A-DB88A470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A27363-DA81-667A-7B75-A585858C01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55895-46EF-E0BD-6C7E-3E4D5170A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DC496-C971-7D4F-6A48-3F005CCAF2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87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722C0-D725-1A7F-9D7B-46E376A5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2A6895-359C-DAC1-171A-5C9BDAE73F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20011-4A33-5B1F-9014-56BB255854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A1671-F1B2-C871-0728-81E3DE6144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30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AC478-4176-2CDF-78D8-35CD1FF2C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AB3097-F906-54B5-0658-7A2CE14E2A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F42240-F947-73EA-22ED-60A00DD40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52A03-2800-B57E-356D-2D4CA327F0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48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6E1D3-B7DE-571C-0F85-A09A7A2EA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D62304-4C93-1B90-7E8B-8DBB4ADEFD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B5874D-819B-6ECA-B3B8-BD8D6EE74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D6A34-3DD4-A83B-E516-5A4FB8978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7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9EAA5-3896-080A-A50C-33E1BF7D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45128-546B-0A81-7FFA-8AF0102452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E186FD-700F-1688-6DA0-185968A48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5263C-DB30-B21B-695E-91380EDF6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00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E8A31-8B28-DDFB-8094-19467ED19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A1873-55AA-0249-7685-6E3745571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10DE1-41E1-47E4-FA8A-479BF6C0B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056FE-BB9B-8042-956A-1C2592EE2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27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3:50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7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5940F-9BA7-D588-5734-D3EAEEB14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A739C3-9442-A78D-9E41-F0B0E43A87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6768F5-EAFC-4A6B-F7A3-6DBF6D9BE7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Discrete and computational </a:t>
            </a:r>
            <a:r>
              <a:rPr lang="en-US" dirty="0" err="1"/>
              <a:t>geometrists</a:t>
            </a:r>
            <a:r>
              <a:rPr lang="en-US" dirty="0"/>
              <a:t> alike love colored points.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80038-815E-3BD6-B159-17EF2731E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63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8:00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34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9:50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24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2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2635A-6D13-BD1D-3C75-CCED381F5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DEDEA8-4A34-F81E-25D9-7D1C15AC7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A65FE-B54C-81C5-ADFE-7C5603F457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AFBB1-D56A-DDAD-4832-78DEB0D61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3E1C-DCB3-4475-59BA-B4735496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3F36C-7135-7CAB-914C-9DC3B4D0D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0E544-33C9-9F62-B6C5-13DA7C8C0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ham sandwich theorem. Equally many of each color in both half-planes</a:t>
            </a:r>
            <a:endParaRPr lang="en-NL" dirty="0"/>
          </a:p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08EA-F8C3-A3DF-C70F-5C57A3F2A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5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53E1C-DCB3-4475-59BA-B47354969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3F36C-7135-7CAB-914C-9DC3B4D0DD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50E544-33C9-9F62-B6C5-13DA7C8C0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Colored points. There are many discrete and computational geometry questions you can ask (and answer) about such colored points.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708EA-F8C3-A3DF-C70F-5C57A3F2A6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42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45C32-41FC-F2B9-CEDE-D97B15B31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A382A-E018-9399-A3E7-47FD58737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ECE19D-5B0D-487D-7CB3-590A6365D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motivation to study colored points: spatial set visualization.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9F82-060E-AE94-9425-0737D7A61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5DA5F-1465-C49F-7DDC-6C816DD2C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231693-FF7D-3F09-1DFF-6B101F4ED4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372B7-F713-137C-4D15-F2DC62E7A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led us to studying the problem of partitioning colored points with convex shapes into sets called </a:t>
            </a:r>
            <a:r>
              <a:rPr lang="en-US" i="1" dirty="0"/>
              <a:t>islands</a:t>
            </a:r>
            <a:r>
              <a:rPr lang="en-US" i="0" dirty="0"/>
              <a:t>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05D3-3177-414C-0040-DFDCF5D5C2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0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81882-EA70-36B7-9DFD-9DFE4B6F0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531D0-FD96-A38E-8AD8-56296AAB3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8BE44-9DA5-029A-0236-945C2A483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720B7-577A-1B41-8F84-E4379ABE6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75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104A2-B9BF-2FCE-AFD2-5A39990BE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D32B1F-A074-859D-666E-BD6C8C6D2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6CDD8-7B72-A62D-FA3B-C1D22D250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only monochromatic islands.</a:t>
            </a: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F8F7C-489B-D6CC-E937-E19A06CCE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009-63C4-43E6-9D2B-00EE74C6C2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2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1BC211-CD2C-4013-8528-5392CA50A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5095875" y="4849187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4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manta 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F1354307-9731-B9CF-5EFB-1E2FD5C94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9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engui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CBFCFC0F-990A-DD8B-5205-B78040E87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9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eni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C11B7F31-8FB4-9323-44FC-69E7E392E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6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hin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76655390-E3D1-2D71-5509-F5A526015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n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D502AA4-151B-D14A-2C70-ED451132CF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49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ol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E03503B-1C77-8793-8485-1D8742508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42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403E2-C040-4E57-84C0-5772C0BA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29E8-0EED-4F1E-BDC1-A0EDCC31A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55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7310A-21F4-4680-8D48-E707CA329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009CB-2AAA-4856-A66F-8D0CBE972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268412"/>
            <a:ext cx="5400991" cy="5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4BA88-77CE-4C74-9F37-953898012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6046" y="1268413"/>
            <a:ext cx="5400991" cy="5221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84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0EC1C-B250-40F4-8ECA-3C154174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8336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3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in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6977E76-BD2A-74DE-EC18-30278605CF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3000" y="468916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a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01F9CF-386D-31B7-8772-48DF7B926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2042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2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hamele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0988C1B-A67B-C58E-29F2-2CAEA89F81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Cthul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0721A-C9B0-322F-9555-8CE9B4DFB2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7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ov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976C0-93CE-1737-C2B8-7ADF99388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6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drag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FAC883-D368-533C-547A-6E3C50C5C2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7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lamin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2FCBE8D-A7B0-DD6C-2EFA-01AC984AD8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D8B4105-BF66-447C-BA61-510451F5B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5532" y="685800"/>
            <a:ext cx="7200948" cy="1843080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ADF3816-5D70-4137-BEE6-1C2A27FAF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95518" y="2708904"/>
            <a:ext cx="7200962" cy="2340312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600" b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4A82F65A-E984-E044-E71A-71B0CE091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5875" y="4857750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DEF9-BAD2-41B6-B4D1-C5CCD2348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4C774-DB5B-464B-BC5F-FE8BCD35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73" r:id="rId5"/>
    <p:sldLayoutId id="2147483666" r:id="rId6"/>
    <p:sldLayoutId id="2147483678" r:id="rId7"/>
    <p:sldLayoutId id="2147483679" r:id="rId8"/>
    <p:sldLayoutId id="2147483676" r:id="rId9"/>
    <p:sldLayoutId id="2147483669" r:id="rId10"/>
    <p:sldLayoutId id="2147483675" r:id="rId11"/>
    <p:sldLayoutId id="2147483668" r:id="rId12"/>
    <p:sldLayoutId id="2147483670" r:id="rId13"/>
    <p:sldLayoutId id="2147483677" r:id="rId14"/>
    <p:sldLayoutId id="2147483671" r:id="rId15"/>
    <p:sldLayoutId id="2147483650" r:id="rId16"/>
    <p:sldLayoutId id="2147483652" r:id="rId17"/>
    <p:sldLayoutId id="2147483654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5ACBF0"/>
          </p15:clr>
        </p15:guide>
        <p15:guide id="2" orient="horz" pos="686" userDrawn="1">
          <p15:clr>
            <a:srgbClr val="5ACBF0"/>
          </p15:clr>
        </p15:guide>
        <p15:guide id="3" orient="horz" pos="799" userDrawn="1">
          <p15:clr>
            <a:srgbClr val="5ACBF0"/>
          </p15:clr>
        </p15:guide>
        <p15:guide id="4" orient="horz" pos="4088" userDrawn="1">
          <p15:clr>
            <a:srgbClr val="5ACBF0"/>
          </p15:clr>
        </p15:guide>
        <p15:guide id="5" pos="211" userDrawn="1">
          <p15:clr>
            <a:srgbClr val="5ACBF0"/>
          </p15:clr>
        </p15:guide>
        <p15:guide id="6" pos="7469" userDrawn="1">
          <p15:clr>
            <a:srgbClr val="5ACBF0"/>
          </p15:clr>
        </p15:guide>
        <p15:guide id="7" pos="384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5.sv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49.sv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2.png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7" Type="http://schemas.openxmlformats.org/officeDocument/2006/relationships/image" Target="../media/image62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9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3.sv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0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10" Type="http://schemas.openxmlformats.org/officeDocument/2006/relationships/image" Target="../media/image146.png"/><Relationship Id="rId4" Type="http://schemas.openxmlformats.org/officeDocument/2006/relationships/image" Target="../media/image96.svg"/><Relationship Id="rId9" Type="http://schemas.openxmlformats.org/officeDocument/2006/relationships/image" Target="../media/image14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09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10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11" Type="http://schemas.openxmlformats.org/officeDocument/2006/relationships/image" Target="../media/image104.png"/><Relationship Id="rId5" Type="http://schemas.openxmlformats.org/officeDocument/2006/relationships/image" Target="../media/image64.svg"/><Relationship Id="rId10" Type="http://schemas.openxmlformats.org/officeDocument/2006/relationships/image" Target="../media/image103.png"/><Relationship Id="rId4" Type="http://schemas.openxmlformats.org/officeDocument/2006/relationships/image" Target="../media/image63.png"/><Relationship Id="rId9" Type="http://schemas.openxmlformats.org/officeDocument/2006/relationships/image" Target="../media/image1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BD4F-4294-47F3-BDC7-85EA20E999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393" y="692696"/>
            <a:ext cx="10297212" cy="1843080"/>
          </a:xfrm>
        </p:spPr>
        <p:txBody>
          <a:bodyPr/>
          <a:lstStyle/>
          <a:p>
            <a:r>
              <a:rPr lang="en-US" dirty="0"/>
              <a:t>Greedy Monochromatic Island Partitions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653B6-294B-4FA3-A18E-0F3C89951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543" y="2708920"/>
            <a:ext cx="7488912" cy="2340312"/>
          </a:xfrm>
        </p:spPr>
        <p:txBody>
          <a:bodyPr/>
          <a:lstStyle/>
          <a:p>
            <a:r>
              <a:rPr lang="nl-NL" sz="2800" dirty="0">
                <a:solidFill>
                  <a:schemeClr val="accent1"/>
                </a:solidFill>
              </a:rPr>
              <a:t>Steven van den Broek   </a:t>
            </a:r>
            <a:r>
              <a:rPr lang="nl-NL" sz="2800" dirty="0"/>
              <a:t> Wouter Meulemans Bettina Speckmann</a:t>
            </a:r>
            <a:br>
              <a:rPr lang="nl-NL" sz="2800" dirty="0"/>
            </a:br>
            <a:br>
              <a:rPr lang="nl-NL" sz="300" dirty="0"/>
            </a:br>
            <a:r>
              <a:rPr lang="nl-NL" sz="2800" dirty="0">
                <a:solidFill>
                  <a:schemeClr val="bg1">
                    <a:lumMod val="50000"/>
                  </a:schemeClr>
                </a:solidFill>
              </a:rPr>
              <a:t>TU Eindhoven</a:t>
            </a:r>
          </a:p>
        </p:txBody>
      </p:sp>
      <p:pic>
        <p:nvPicPr>
          <p:cNvPr id="5" name="Picture 4" descr="A yellow triangle with a black letter&#10;&#10;Description automatically generated">
            <a:extLst>
              <a:ext uri="{FF2B5EF4-FFF2-40B4-BE49-F238E27FC236}">
                <a16:creationId xmlns:a16="http://schemas.microsoft.com/office/drawing/2014/main" id="{4477699E-1664-4B9E-112D-0D079659B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341" y="5021004"/>
            <a:ext cx="2520280" cy="16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585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5C525-9B1A-845A-5A79-F418BA0FE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3EFFC7D-D441-FCF3-E6A1-EC4DE3084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3284982"/>
            <a:ext cx="4987660" cy="32695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E76F40C-A68E-4F56-400A-B366A7EC1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DE2C6E3-9E4A-197B-6EE8-F96A31BE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39DACA7-F224-2BE5-6A44-75B4916ED4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We consider only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monochromatic</a:t>
                </a:r>
                <a:r>
                  <a:rPr lang="en-US" sz="2400" dirty="0"/>
                  <a:t> islands.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NL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B39DACA7-F224-2BE5-6A44-75B4916ED4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  <a:blipFill>
                <a:blip r:embed="rId7"/>
                <a:stretch>
                  <a:fillRect l="-1856" t="-93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32329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691D7-044C-D83C-3C0E-02989698E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CC6DAD8-2856-21A8-D0B9-ED61D9F1A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3284983"/>
            <a:ext cx="4982100" cy="326950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5FCA559-46E3-4BB1-FA86-3D9808099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1E4400-B3C0-132E-5A85-604119D71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p:pic>
        <p:nvPicPr>
          <p:cNvPr id="4" name="Graphic 3" descr="Close with solid fill">
            <a:extLst>
              <a:ext uri="{FF2B5EF4-FFF2-40B4-BE49-F238E27FC236}">
                <a16:creationId xmlns:a16="http://schemas.microsoft.com/office/drawing/2014/main" id="{5BD715C3-A169-2047-A669-1DF19E3C7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47728" y="458112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6C8A69-8A76-4EA8-E4D7-DD19A8BFF0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We consider only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monochromatic</a:t>
                </a:r>
                <a:r>
                  <a:rPr lang="en-US" sz="2400" dirty="0"/>
                  <a:t> islands.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NL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E6C8A69-8A76-4EA8-E4D7-DD19A8BFF0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  <a:blipFill>
                <a:blip r:embed="rId9"/>
                <a:stretch>
                  <a:fillRect l="-1856" t="-93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3013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8B377-0284-8C56-6046-B45359F2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6A6BCDD-2DC6-52C3-6E56-76415DCEB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352" y="3284983"/>
            <a:ext cx="4982100" cy="326950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47EADD5-31EA-911E-4CC0-C1D3CCDA39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FE5009D-1F8D-0B4A-50F9-4B30862F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1D3C84B6-670F-A1B0-64B0-AC3D43FAB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5720" y="458112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4102BE69-F830-75C4-3681-08C4CBD21E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We consider only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monochromatic</a:t>
                </a:r>
                <a:r>
                  <a:rPr lang="en-US" sz="2400" dirty="0"/>
                  <a:t> islands.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NL" sz="2400" dirty="0"/>
              </a:p>
            </p:txBody>
          </p:sp>
        </mc:Choice>
        <mc:Fallback xmlns="">
          <p:sp>
            <p:nvSpPr>
              <p:cNvPr id="9" name="Content Placeholder 5">
                <a:extLst>
                  <a:ext uri="{FF2B5EF4-FFF2-40B4-BE49-F238E27FC236}">
                    <a16:creationId xmlns:a16="http://schemas.microsoft.com/office/drawing/2014/main" id="{4102BE69-F830-75C4-3681-08C4CBD21E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  <a:blipFill>
                <a:blip r:embed="rId9"/>
                <a:stretch>
                  <a:fillRect l="-1856" t="-93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44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89418-D284-2A13-5F83-AEB31817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F0F9A0-68DA-6128-C2CD-6B6AF5D47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F330E19-4E29-D5E7-F23A-FFD60C95A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505D6E9F-2F8B-C9F6-6DA0-7FD2CDBAB3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40094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/>
                  <a:t>The convex hulls of islands in a partition are pairwise-disjoint.</a:t>
                </a:r>
                <a:endParaRPr lang="en-US" sz="2400" dirty="0">
                  <a:solidFill>
                    <a:schemeClr val="accent5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Theorem.</a:t>
                </a:r>
                <a:r>
                  <a:rPr lang="en-US" dirty="0">
                    <a:solidFill>
                      <a:schemeClr val="accent5"/>
                    </a:solidFill>
                  </a:rPr>
                  <a:t>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accent5"/>
                    </a:solidFill>
                  </a:rPr>
                  <a:t>Dumitrescu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 and </a:t>
                </a:r>
                <a:r>
                  <a:rPr lang="en-US" sz="1800" dirty="0" err="1">
                    <a:solidFill>
                      <a:schemeClr val="accent5"/>
                    </a:solidFill>
                  </a:rPr>
                  <a:t>Pach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 (2002)] </a:t>
                </a:r>
                <a:br>
                  <a:rPr lang="en-US" sz="1800" dirty="0">
                    <a:solidFill>
                      <a:schemeClr val="accent5"/>
                    </a:solidFill>
                  </a:rPr>
                </a:br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red points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blue points,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islands are sufficient and sometimes necessary to partition the points.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Theorem.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sz="1800" dirty="0">
                    <a:solidFill>
                      <a:schemeClr val="accent5"/>
                    </a:solidFill>
                  </a:rPr>
                </a:br>
                <a:r>
                  <a:rPr lang="en-US" sz="2400" dirty="0"/>
                  <a:t>The largest island can be found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time.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5">
                <a:extLst>
                  <a:ext uri="{FF2B5EF4-FFF2-40B4-BE49-F238E27FC236}">
                    <a16:creationId xmlns:a16="http://schemas.microsoft.com/office/drawing/2014/main" id="{505D6E9F-2F8B-C9F6-6DA0-7FD2CDBAB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400946"/>
              </a:xfrm>
              <a:blipFill>
                <a:blip r:embed="rId5"/>
                <a:stretch>
                  <a:fillRect l="-1856" t="-90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9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7A3CA-86AD-0C16-B176-B76032A9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5B3DB6-7428-383F-C4F7-9ACF0D92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4AA6B94A-91B0-B680-6D6C-8ABB6EF0B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68414"/>
            <a:ext cx="10945613" cy="511291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5"/>
                </a:solidFill>
              </a:rPr>
              <a:t>Problem.</a:t>
            </a:r>
            <a:br>
              <a:rPr lang="en-US" dirty="0">
                <a:solidFill>
                  <a:schemeClr val="accent5"/>
                </a:solidFill>
              </a:rPr>
            </a:br>
            <a:r>
              <a:rPr lang="en-US" sz="2400" dirty="0"/>
              <a:t>Compute a minimum-cardinality island partition.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6F9616-6497-9E28-D93F-16E601C3416E}"/>
              </a:ext>
            </a:extLst>
          </p:cNvPr>
          <p:cNvGrpSpPr/>
          <p:nvPr/>
        </p:nvGrpSpPr>
        <p:grpSpPr>
          <a:xfrm>
            <a:off x="2465356" y="2809514"/>
            <a:ext cx="7261286" cy="2780072"/>
            <a:chOff x="2734107" y="3149890"/>
            <a:chExt cx="7261286" cy="2780072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4215D32B-18B9-9F44-322C-2DD39EC86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26595" y="3149890"/>
              <a:ext cx="2868798" cy="2780072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BBC3B00F-229E-2739-1FE3-B00510F47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34107" y="3149890"/>
              <a:ext cx="2868798" cy="2780072"/>
            </a:xfrm>
            <a:prstGeom prst="rect">
              <a:avLst/>
            </a:prstGeom>
          </p:spPr>
        </p:pic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4F462A8-85BC-4AD2-0322-5BFD911A002C}"/>
                </a:ext>
              </a:extLst>
            </p:cNvPr>
            <p:cNvCxnSpPr/>
            <p:nvPr/>
          </p:nvCxnSpPr>
          <p:spPr>
            <a:xfrm>
              <a:off x="5974466" y="4539813"/>
              <a:ext cx="576064" cy="0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11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8F1D528A-D205-01A5-F14A-E589185AC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60096" y="2312874"/>
            <a:ext cx="2868798" cy="278007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2905584-7B9B-2E11-DDBA-77F8564209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7608" y="2312874"/>
            <a:ext cx="2868798" cy="2780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7DC14E-4CC1-D24C-D1EF-78E95ED6367A}"/>
              </a:ext>
            </a:extLst>
          </p:cNvPr>
          <p:cNvCxnSpPr/>
          <p:nvPr/>
        </p:nvCxnSpPr>
        <p:spPr>
          <a:xfrm>
            <a:off x="5807967" y="3702797"/>
            <a:ext cx="576064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C7681CA-73BD-03E2-D840-47E8A4FB427B}"/>
              </a:ext>
            </a:extLst>
          </p:cNvPr>
          <p:cNvSpPr txBox="1"/>
          <p:nvPr/>
        </p:nvSpPr>
        <p:spPr>
          <a:xfrm>
            <a:off x="5869014" y="2601816"/>
            <a:ext cx="4539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?</a:t>
            </a:r>
            <a:endParaRPr lang="en-NL" sz="4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D36A68-0E61-B699-B179-DA27DBE121A1}"/>
              </a:ext>
            </a:extLst>
          </p:cNvPr>
          <p:cNvSpPr txBox="1"/>
          <p:nvPr/>
        </p:nvSpPr>
        <p:spPr>
          <a:xfrm>
            <a:off x="6456040" y="5090332"/>
            <a:ext cx="361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Minimum-cardinality</a:t>
            </a:r>
          </a:p>
          <a:p>
            <a:pPr algn="ctr"/>
            <a:r>
              <a:rPr lang="en-US" sz="2400" dirty="0"/>
              <a:t>island partition</a:t>
            </a:r>
            <a:endParaRPr lang="en-NL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EB0CA6-2485-B55B-4555-16FF7F1B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536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B44C-A0D5-AD46-3FD4-D8F2B28B0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1EF6F2-31E7-8362-B974-616FB51D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monochromatic partitions</a:t>
            </a:r>
            <a:endParaRPr lang="en-NL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238DBC7-4D59-64D7-00F6-66CC13582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1" y="1268760"/>
            <a:ext cx="4613615" cy="4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514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0267F-B457-3F68-1719-D0AE7A3B5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2EE1876-C510-691E-5631-E03220BC9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2" y="1268760"/>
            <a:ext cx="4613614" cy="45143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C2034C1-1F00-2735-74F1-2B678AB7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monochromatic partitions</a:t>
            </a: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93E1C7-F6D6-81BC-BA23-33A3C3B5FD0C}"/>
              </a:ext>
            </a:extLst>
          </p:cNvPr>
          <p:cNvSpPr txBox="1"/>
          <p:nvPr/>
        </p:nvSpPr>
        <p:spPr>
          <a:xfrm>
            <a:off x="1144162" y="5751036"/>
            <a:ext cx="9903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Finding the minimum number of lines is NP-hard, APX-hard, W[1]-hard</a:t>
            </a:r>
            <a:br>
              <a:rPr lang="en-US" sz="2400" dirty="0"/>
            </a:br>
            <a:r>
              <a:rPr lang="en-US" dirty="0"/>
              <a:t>[Megiddo (1988), </a:t>
            </a:r>
            <a:r>
              <a:rPr lang="en-US" sz="1800" b="0" i="0" u="none" strike="noStrike" baseline="0" dirty="0" err="1"/>
              <a:t>Călinescu</a:t>
            </a:r>
            <a:r>
              <a:rPr lang="en-US" sz="1800" b="0" i="0" u="none" strike="noStrike" baseline="0" dirty="0"/>
              <a:t> et al. (2005), Bonnet et al. (2019)</a:t>
            </a:r>
            <a:r>
              <a:rPr lang="en-US" dirty="0"/>
              <a:t>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759167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EDC19-C6FE-F213-019E-C796CD737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36F4D50-91A8-E129-0D47-7C5D225D4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8939" y="1268760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FAD1A7A-54F8-BCBE-1D31-E13EB9A6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monochromatic partitions</a:t>
            </a:r>
            <a:endParaRPr lang="en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8C0CA8-6115-5205-EE70-C1F891F5E27A}"/>
              </a:ext>
            </a:extLst>
          </p:cNvPr>
          <p:cNvSpPr txBox="1"/>
          <p:nvPr/>
        </p:nvSpPr>
        <p:spPr>
          <a:xfrm>
            <a:off x="2309293" y="5784124"/>
            <a:ext cx="7572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Finding the minimum number of triangles is NP-hard</a:t>
            </a:r>
            <a:br>
              <a:rPr lang="en-US" sz="2400" dirty="0"/>
            </a:br>
            <a:r>
              <a:rPr lang="en-US" dirty="0"/>
              <a:t>[Agarwal and Suri (1998)]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5067426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4218" y="2149524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68206" y="2132856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366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1766B-5D26-4F1F-D751-7EFC7504C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D8FFD1-8859-E1B6-E782-4943366D7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1" y="1268760"/>
            <a:ext cx="4613615" cy="4514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09FDC-E8A0-5590-6F1F-188B06A9B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Colored points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7950504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B8355-6016-CB72-887E-9875BB43A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72576-C286-48F9-CAD3-8CD1986EB034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D9422D4-478C-3C34-AF98-438FB2A6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C9F9F-919E-1DC0-47AA-604BA0F27195}"/>
              </a:ext>
            </a:extLst>
          </p:cNvPr>
          <p:cNvGrpSpPr/>
          <p:nvPr/>
        </p:nvGrpSpPr>
        <p:grpSpPr>
          <a:xfrm>
            <a:off x="4511824" y="1844824"/>
            <a:ext cx="6624736" cy="3888432"/>
            <a:chOff x="4511824" y="1844824"/>
            <a:chExt cx="6624736" cy="388843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80E42C5-2C1B-B8B4-C621-0ED02090C05C}"/>
                </a:ext>
              </a:extLst>
            </p:cNvPr>
            <p:cNvGrpSpPr/>
            <p:nvPr/>
          </p:nvGrpSpPr>
          <p:grpSpPr>
            <a:xfrm>
              <a:off x="4654218" y="2149524"/>
              <a:ext cx="2868797" cy="3334816"/>
              <a:chOff x="4618379" y="2149524"/>
              <a:chExt cx="2868797" cy="3334816"/>
            </a:xfrm>
          </p:grpSpPr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4EB56A19-E95C-5143-729F-56C96E1AD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18379" y="2149524"/>
                <a:ext cx="2868797" cy="2780071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3A89B8-2168-AB50-187D-0B76E86FF87D}"/>
                  </a:ext>
                </a:extLst>
              </p:cNvPr>
              <p:cNvSpPr txBox="1"/>
              <p:nvPr/>
            </p:nvSpPr>
            <p:spPr>
              <a:xfrm>
                <a:off x="4618379" y="5022675"/>
                <a:ext cx="2868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Overlap-greedy</a:t>
                </a:r>
                <a:endParaRPr lang="en-NL" sz="24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490829-8E71-CD2F-4140-849C82EA4C34}"/>
                </a:ext>
              </a:extLst>
            </p:cNvPr>
            <p:cNvGrpSpPr/>
            <p:nvPr/>
          </p:nvGrpSpPr>
          <p:grpSpPr>
            <a:xfrm>
              <a:off x="7968206" y="2132856"/>
              <a:ext cx="2868798" cy="3351483"/>
              <a:chOff x="7968206" y="2132856"/>
              <a:chExt cx="2868798" cy="3351483"/>
            </a:xfrm>
          </p:grpSpPr>
          <p:pic>
            <p:nvPicPr>
              <p:cNvPr id="17" name="Graphic 16">
                <a:extLst>
                  <a:ext uri="{FF2B5EF4-FFF2-40B4-BE49-F238E27FC236}">
                    <a16:creationId xmlns:a16="http://schemas.microsoft.com/office/drawing/2014/main" id="{C7D4D391-82B5-F27B-DA90-3FAAB69E9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968206" y="2132856"/>
                <a:ext cx="2868797" cy="2780071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3DAAF9B-893D-2405-1DA1-C4033EE00486}"/>
                  </a:ext>
                </a:extLst>
              </p:cNvPr>
              <p:cNvSpPr txBox="1"/>
              <p:nvPr/>
            </p:nvSpPr>
            <p:spPr>
              <a:xfrm>
                <a:off x="7968207" y="5022674"/>
                <a:ext cx="28687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Line-greedy</a:t>
                </a:r>
                <a:endParaRPr lang="en-NL" sz="2400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796ECBF-26E7-3CE9-7F5B-F66A408F42CE}"/>
                </a:ext>
              </a:extLst>
            </p:cNvPr>
            <p:cNvSpPr/>
            <p:nvPr/>
          </p:nvSpPr>
          <p:spPr>
            <a:xfrm>
              <a:off x="4511824" y="1844824"/>
              <a:ext cx="6624736" cy="3888432"/>
            </a:xfrm>
            <a:prstGeom prst="rect">
              <a:avLst/>
            </a:prstGeom>
            <a:solidFill>
              <a:srgbClr val="FFFFFF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4544A34-EA0D-059D-6AFA-44DF50747EEE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61" name="Graphic 60">
              <a:extLst>
                <a:ext uri="{FF2B5EF4-FFF2-40B4-BE49-F238E27FC236}">
                  <a16:creationId xmlns:a16="http://schemas.microsoft.com/office/drawing/2014/main" id="{7A078E1E-A1CC-BF39-7DBE-7A56AD06B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3AF3511-6B03-F5B9-0A07-3B647FEA9667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1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Disjoint-greedy</a:t>
            </a:r>
            <a:endParaRPr lang="en-NL" dirty="0"/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F52C375B-8B73-91EC-1C90-9F43F4B5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68414"/>
            <a:ext cx="5128286" cy="52212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 largest island that is disjoint from previous islands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21EC2888-6C68-3753-9176-D07F17B9EB7F}"/>
              </a:ext>
            </a:extLst>
          </p:cNvPr>
          <p:cNvSpPr/>
          <p:nvPr/>
        </p:nvSpPr>
        <p:spPr>
          <a:xfrm>
            <a:off x="4902342" y="4710510"/>
            <a:ext cx="1514251" cy="156748"/>
          </a:xfrm>
          <a:custGeom>
            <a:avLst/>
            <a:gdLst>
              <a:gd name="connsiteX0" fmla="*/ 0 w 1514251"/>
              <a:gd name="connsiteY0" fmla="*/ 0 h 156748"/>
              <a:gd name="connsiteX1" fmla="*/ 1076538 w 1514251"/>
              <a:gd name="connsiteY1" fmla="*/ 156749 h 156748"/>
              <a:gd name="connsiteX2" fmla="*/ 1514252 w 1514251"/>
              <a:gd name="connsiteY2" fmla="*/ 35490 h 156748"/>
              <a:gd name="connsiteX3" fmla="*/ 0 w 1514251"/>
              <a:gd name="connsiteY3" fmla="*/ 0 h 1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251" h="156748">
                <a:moveTo>
                  <a:pt x="0" y="0"/>
                </a:moveTo>
                <a:lnTo>
                  <a:pt x="1076538" y="156749"/>
                </a:lnTo>
                <a:lnTo>
                  <a:pt x="1514252" y="35490"/>
                </a:lnTo>
                <a:lnTo>
                  <a:pt x="0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14BE555-9373-9D8F-30B3-7C10AD1CE175}"/>
              </a:ext>
            </a:extLst>
          </p:cNvPr>
          <p:cNvSpPr/>
          <p:nvPr/>
        </p:nvSpPr>
        <p:spPr>
          <a:xfrm>
            <a:off x="5458356" y="4116048"/>
            <a:ext cx="351945" cy="437713"/>
          </a:xfrm>
          <a:custGeom>
            <a:avLst/>
            <a:gdLst>
              <a:gd name="connsiteX0" fmla="*/ 257305 w 351945"/>
              <a:gd name="connsiteY0" fmla="*/ 0 h 437713"/>
              <a:gd name="connsiteX1" fmla="*/ 0 w 351945"/>
              <a:gd name="connsiteY1" fmla="*/ 165621 h 437713"/>
              <a:gd name="connsiteX2" fmla="*/ 38448 w 351945"/>
              <a:gd name="connsiteY2" fmla="*/ 437713 h 437713"/>
              <a:gd name="connsiteX3" fmla="*/ 351945 w 351945"/>
              <a:gd name="connsiteY3" fmla="*/ 372648 h 437713"/>
              <a:gd name="connsiteX4" fmla="*/ 257305 w 351945"/>
              <a:gd name="connsiteY4" fmla="*/ 0 h 43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45" h="437713">
                <a:moveTo>
                  <a:pt x="257305" y="0"/>
                </a:moveTo>
                <a:lnTo>
                  <a:pt x="0" y="165621"/>
                </a:lnTo>
                <a:lnTo>
                  <a:pt x="38448" y="437713"/>
                </a:lnTo>
                <a:lnTo>
                  <a:pt x="351945" y="372648"/>
                </a:lnTo>
                <a:lnTo>
                  <a:pt x="257305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0756C3D-AE68-AA57-4EFF-07DD7B969A58}"/>
              </a:ext>
            </a:extLst>
          </p:cNvPr>
          <p:cNvSpPr/>
          <p:nvPr/>
        </p:nvSpPr>
        <p:spPr>
          <a:xfrm>
            <a:off x="5686086" y="2720097"/>
            <a:ext cx="561929" cy="443628"/>
          </a:xfrm>
          <a:custGeom>
            <a:avLst/>
            <a:gdLst>
              <a:gd name="connsiteX0" fmla="*/ 127173 w 561929"/>
              <a:gd name="connsiteY0" fmla="*/ 0 h 443628"/>
              <a:gd name="connsiteX1" fmla="*/ 0 w 561929"/>
              <a:gd name="connsiteY1" fmla="*/ 384478 h 443628"/>
              <a:gd name="connsiteX2" fmla="*/ 561929 w 561929"/>
              <a:gd name="connsiteY2" fmla="*/ 443628 h 443628"/>
              <a:gd name="connsiteX3" fmla="*/ 476161 w 561929"/>
              <a:gd name="connsiteY3" fmla="*/ 153791 h 443628"/>
              <a:gd name="connsiteX4" fmla="*/ 127173 w 561929"/>
              <a:gd name="connsiteY4" fmla="*/ 0 h 44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29" h="443628">
                <a:moveTo>
                  <a:pt x="127173" y="0"/>
                </a:moveTo>
                <a:lnTo>
                  <a:pt x="0" y="384478"/>
                </a:lnTo>
                <a:lnTo>
                  <a:pt x="561929" y="443628"/>
                </a:lnTo>
                <a:lnTo>
                  <a:pt x="476161" y="153791"/>
                </a:lnTo>
                <a:lnTo>
                  <a:pt x="127173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787D278-D7D1-598A-D9FF-09D71FF71DB5}"/>
              </a:ext>
            </a:extLst>
          </p:cNvPr>
          <p:cNvSpPr/>
          <p:nvPr/>
        </p:nvSpPr>
        <p:spPr>
          <a:xfrm>
            <a:off x="4727848" y="3284984"/>
            <a:ext cx="2306867" cy="697975"/>
          </a:xfrm>
          <a:custGeom>
            <a:avLst/>
            <a:gdLst>
              <a:gd name="connsiteX0" fmla="*/ 464331 w 2306867"/>
              <a:gd name="connsiteY0" fmla="*/ 5915 h 697975"/>
              <a:gd name="connsiteX1" fmla="*/ 91683 w 2306867"/>
              <a:gd name="connsiteY1" fmla="*/ 0 h 697975"/>
              <a:gd name="connsiteX2" fmla="*/ 0 w 2306867"/>
              <a:gd name="connsiteY2" fmla="*/ 408138 h 697975"/>
              <a:gd name="connsiteX3" fmla="*/ 384478 w 2306867"/>
              <a:gd name="connsiteY3" fmla="*/ 550099 h 697975"/>
              <a:gd name="connsiteX4" fmla="*/ 1750853 w 2306867"/>
              <a:gd name="connsiteY4" fmla="*/ 697975 h 697975"/>
              <a:gd name="connsiteX5" fmla="*/ 2179694 w 2306867"/>
              <a:gd name="connsiteY5" fmla="*/ 606292 h 697975"/>
              <a:gd name="connsiteX6" fmla="*/ 2306868 w 2306867"/>
              <a:gd name="connsiteY6" fmla="*/ 189281 h 697975"/>
              <a:gd name="connsiteX7" fmla="*/ 464331 w 2306867"/>
              <a:gd name="connsiteY7" fmla="*/ 5915 h 69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867" h="697975">
                <a:moveTo>
                  <a:pt x="464331" y="5915"/>
                </a:moveTo>
                <a:lnTo>
                  <a:pt x="91683" y="0"/>
                </a:lnTo>
                <a:lnTo>
                  <a:pt x="0" y="408138"/>
                </a:lnTo>
                <a:lnTo>
                  <a:pt x="384478" y="550099"/>
                </a:lnTo>
                <a:lnTo>
                  <a:pt x="1750853" y="697975"/>
                </a:lnTo>
                <a:lnTo>
                  <a:pt x="2179694" y="606292"/>
                </a:lnTo>
                <a:lnTo>
                  <a:pt x="2306868" y="189281"/>
                </a:lnTo>
                <a:lnTo>
                  <a:pt x="464331" y="5915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3CCC57BF-FA10-81D1-CBEF-DD19315078BC}"/>
              </a:ext>
            </a:extLst>
          </p:cNvPr>
          <p:cNvSpPr/>
          <p:nvPr/>
        </p:nvSpPr>
        <p:spPr>
          <a:xfrm>
            <a:off x="5118241" y="321770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6331BA2-ADF6-A47F-6752-9FBD952EE106}"/>
              </a:ext>
            </a:extLst>
          </p:cNvPr>
          <p:cNvSpPr/>
          <p:nvPr/>
        </p:nvSpPr>
        <p:spPr>
          <a:xfrm>
            <a:off x="5103454" y="320217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872724F-4914-D5A5-964C-F9FD101BD31C}"/>
              </a:ext>
            </a:extLst>
          </p:cNvPr>
          <p:cNvSpPr/>
          <p:nvPr/>
        </p:nvSpPr>
        <p:spPr>
          <a:xfrm>
            <a:off x="4745593" y="3208828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8F5CDAE-06A0-6A83-547D-91AFD431FFC7}"/>
              </a:ext>
            </a:extLst>
          </p:cNvPr>
          <p:cNvSpPr/>
          <p:nvPr/>
        </p:nvSpPr>
        <p:spPr>
          <a:xfrm>
            <a:off x="4730806" y="319330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2700C07-B927-4944-E525-1FE561AA2612}"/>
              </a:ext>
            </a:extLst>
          </p:cNvPr>
          <p:cNvSpPr/>
          <p:nvPr/>
        </p:nvSpPr>
        <p:spPr>
          <a:xfrm>
            <a:off x="5041346" y="376188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BDADDD4-FE12-221F-FE21-8517C2043258}"/>
              </a:ext>
            </a:extLst>
          </p:cNvPr>
          <p:cNvSpPr/>
          <p:nvPr/>
        </p:nvSpPr>
        <p:spPr>
          <a:xfrm>
            <a:off x="5026558" y="374635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0F6EAD-1596-866B-DEFB-3270067831F1}"/>
              </a:ext>
            </a:extLst>
          </p:cNvPr>
          <p:cNvSpPr/>
          <p:nvPr/>
        </p:nvSpPr>
        <p:spPr>
          <a:xfrm>
            <a:off x="6407721" y="390976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923C70BA-4369-6266-E06C-08FE7F80F1D3}"/>
              </a:ext>
            </a:extLst>
          </p:cNvPr>
          <p:cNvSpPr/>
          <p:nvPr/>
        </p:nvSpPr>
        <p:spPr>
          <a:xfrm>
            <a:off x="6392934" y="389423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F1B102D-D10B-2B34-FCA0-2232BA3378E0}"/>
              </a:ext>
            </a:extLst>
          </p:cNvPr>
          <p:cNvSpPr/>
          <p:nvPr/>
        </p:nvSpPr>
        <p:spPr>
          <a:xfrm>
            <a:off x="6960778" y="340106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E86C3FA-2A5A-F161-E0A6-D20552E0D10E}"/>
              </a:ext>
            </a:extLst>
          </p:cNvPr>
          <p:cNvSpPr/>
          <p:nvPr/>
        </p:nvSpPr>
        <p:spPr>
          <a:xfrm>
            <a:off x="6945990" y="338554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85A404D6-2727-8AFD-C27F-EEBA8521B708}"/>
              </a:ext>
            </a:extLst>
          </p:cNvPr>
          <p:cNvSpPr/>
          <p:nvPr/>
        </p:nvSpPr>
        <p:spPr>
          <a:xfrm>
            <a:off x="6836562" y="382103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0E0049D1-A8E8-7FF0-D189-B1423E535FC4}"/>
              </a:ext>
            </a:extLst>
          </p:cNvPr>
          <p:cNvSpPr/>
          <p:nvPr/>
        </p:nvSpPr>
        <p:spPr>
          <a:xfrm>
            <a:off x="6821774" y="380550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CEFFBFAF-B3A5-244D-92DE-C9E4160D9BBE}"/>
              </a:ext>
            </a:extLst>
          </p:cNvPr>
          <p:cNvSpPr/>
          <p:nvPr/>
        </p:nvSpPr>
        <p:spPr>
          <a:xfrm>
            <a:off x="6091266" y="279773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F7999BEC-E3E0-13DA-93E3-B97B8D18F916}"/>
              </a:ext>
            </a:extLst>
          </p:cNvPr>
          <p:cNvSpPr/>
          <p:nvPr/>
        </p:nvSpPr>
        <p:spPr>
          <a:xfrm>
            <a:off x="6076479" y="278220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8E741453-603A-DF4F-1B7E-68660935A379}"/>
              </a:ext>
            </a:extLst>
          </p:cNvPr>
          <p:cNvSpPr/>
          <p:nvPr/>
        </p:nvSpPr>
        <p:spPr>
          <a:xfrm>
            <a:off x="5739321" y="264689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ED15D14-C455-3A53-43C3-A700F2F7BDE0}"/>
              </a:ext>
            </a:extLst>
          </p:cNvPr>
          <p:cNvSpPr/>
          <p:nvPr/>
        </p:nvSpPr>
        <p:spPr>
          <a:xfrm>
            <a:off x="5724533" y="263137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D61089B-1205-0A1E-AD4E-F0FE0173515B}"/>
              </a:ext>
            </a:extLst>
          </p:cNvPr>
          <p:cNvSpPr/>
          <p:nvPr/>
        </p:nvSpPr>
        <p:spPr>
          <a:xfrm>
            <a:off x="6177034" y="309052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656E209-C79E-AA11-A588-89362F047247}"/>
              </a:ext>
            </a:extLst>
          </p:cNvPr>
          <p:cNvSpPr/>
          <p:nvPr/>
        </p:nvSpPr>
        <p:spPr>
          <a:xfrm>
            <a:off x="6162247" y="307500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1D861D3-7D77-A3AE-2868-E6622DEC66FF}"/>
              </a:ext>
            </a:extLst>
          </p:cNvPr>
          <p:cNvSpPr/>
          <p:nvPr/>
        </p:nvSpPr>
        <p:spPr>
          <a:xfrm>
            <a:off x="5612148" y="302841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669388A-4DD4-5826-D0DD-EAD22EAB4796}"/>
              </a:ext>
            </a:extLst>
          </p:cNvPr>
          <p:cNvSpPr/>
          <p:nvPr/>
        </p:nvSpPr>
        <p:spPr>
          <a:xfrm>
            <a:off x="5597360" y="301289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E57247C-CEB2-3450-5D03-B66644528DDE}"/>
              </a:ext>
            </a:extLst>
          </p:cNvPr>
          <p:cNvSpPr/>
          <p:nvPr/>
        </p:nvSpPr>
        <p:spPr>
          <a:xfrm>
            <a:off x="5384418" y="420551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08B7C43B-46CD-E53B-A270-BD304A97C5E8}"/>
              </a:ext>
            </a:extLst>
          </p:cNvPr>
          <p:cNvSpPr/>
          <p:nvPr/>
        </p:nvSpPr>
        <p:spPr>
          <a:xfrm>
            <a:off x="5369631" y="418998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F9D89E1-2B6D-BE28-01CC-79972A161BB3}"/>
              </a:ext>
            </a:extLst>
          </p:cNvPr>
          <p:cNvSpPr/>
          <p:nvPr/>
        </p:nvSpPr>
        <p:spPr>
          <a:xfrm>
            <a:off x="5641723" y="404284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7B70754-E1AC-78C7-F58F-4D792854246C}"/>
              </a:ext>
            </a:extLst>
          </p:cNvPr>
          <p:cNvSpPr/>
          <p:nvPr/>
        </p:nvSpPr>
        <p:spPr>
          <a:xfrm>
            <a:off x="5626935" y="402732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24AB01D7-1906-1304-05C9-3873F4EDF28F}"/>
              </a:ext>
            </a:extLst>
          </p:cNvPr>
          <p:cNvSpPr/>
          <p:nvPr/>
        </p:nvSpPr>
        <p:spPr>
          <a:xfrm>
            <a:off x="5736364" y="441253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DFEB7F7-1EF1-5600-0B14-65F63F3A014C}"/>
              </a:ext>
            </a:extLst>
          </p:cNvPr>
          <p:cNvSpPr/>
          <p:nvPr/>
        </p:nvSpPr>
        <p:spPr>
          <a:xfrm>
            <a:off x="5721576" y="439701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60CD2456-F9E7-4D36-92A4-E7E5F359E573}"/>
              </a:ext>
            </a:extLst>
          </p:cNvPr>
          <p:cNvSpPr/>
          <p:nvPr/>
        </p:nvSpPr>
        <p:spPr>
          <a:xfrm>
            <a:off x="5422866" y="447760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9C5956F-6858-0464-8613-C306F085715C}"/>
              </a:ext>
            </a:extLst>
          </p:cNvPr>
          <p:cNvSpPr/>
          <p:nvPr/>
        </p:nvSpPr>
        <p:spPr>
          <a:xfrm>
            <a:off x="5408079" y="446207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8B7CA1E7-4A11-2642-0127-481126710421}"/>
              </a:ext>
            </a:extLst>
          </p:cNvPr>
          <p:cNvSpPr/>
          <p:nvPr/>
        </p:nvSpPr>
        <p:spPr>
          <a:xfrm>
            <a:off x="6511235" y="352824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3DC2FADA-1B9D-98D3-C8F9-85E5548EB1D1}"/>
              </a:ext>
            </a:extLst>
          </p:cNvPr>
          <p:cNvSpPr/>
          <p:nvPr/>
        </p:nvSpPr>
        <p:spPr>
          <a:xfrm>
            <a:off x="6496447" y="351271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5221FAF3-01B8-2CFF-4D8C-51D5BA119200}"/>
              </a:ext>
            </a:extLst>
          </p:cNvPr>
          <p:cNvSpPr/>
          <p:nvPr/>
        </p:nvSpPr>
        <p:spPr>
          <a:xfrm>
            <a:off x="4653910" y="361992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52616005-81E9-6A76-495C-E5B0E45CDE09}"/>
              </a:ext>
            </a:extLst>
          </p:cNvPr>
          <p:cNvSpPr/>
          <p:nvPr/>
        </p:nvSpPr>
        <p:spPr>
          <a:xfrm>
            <a:off x="4639123" y="360439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0A301579-52BB-A064-EE61-358E53C7CBA1}"/>
              </a:ext>
            </a:extLst>
          </p:cNvPr>
          <p:cNvSpPr/>
          <p:nvPr/>
        </p:nvSpPr>
        <p:spPr>
          <a:xfrm>
            <a:off x="6345613" y="467280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805455BC-3517-D2AE-7D21-08FD0FD2BF53}"/>
              </a:ext>
            </a:extLst>
          </p:cNvPr>
          <p:cNvSpPr/>
          <p:nvPr/>
        </p:nvSpPr>
        <p:spPr>
          <a:xfrm>
            <a:off x="6330826" y="465727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4F1622E5-3D5E-CCC4-2D62-797212AA6477}"/>
              </a:ext>
            </a:extLst>
          </p:cNvPr>
          <p:cNvSpPr/>
          <p:nvPr/>
        </p:nvSpPr>
        <p:spPr>
          <a:xfrm>
            <a:off x="5904942" y="4794060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93A63097-9C59-2307-8AC4-CF90AFC34D3B}"/>
              </a:ext>
            </a:extLst>
          </p:cNvPr>
          <p:cNvSpPr/>
          <p:nvPr/>
        </p:nvSpPr>
        <p:spPr>
          <a:xfrm>
            <a:off x="5890155" y="477853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7CAB8334-A6C0-B8FC-86F9-F51E3C750555}"/>
              </a:ext>
            </a:extLst>
          </p:cNvPr>
          <p:cNvSpPr/>
          <p:nvPr/>
        </p:nvSpPr>
        <p:spPr>
          <a:xfrm>
            <a:off x="4828404" y="463731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FE7D810D-D444-0F39-61E1-44DDA60FAE57}"/>
              </a:ext>
            </a:extLst>
          </p:cNvPr>
          <p:cNvSpPr/>
          <p:nvPr/>
        </p:nvSpPr>
        <p:spPr>
          <a:xfrm>
            <a:off x="4813616" y="462178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EA2FE5C-6BD9-495A-1942-EF0021A0C743}"/>
              </a:ext>
            </a:extLst>
          </p:cNvPr>
          <p:cNvSpPr/>
          <p:nvPr/>
        </p:nvSpPr>
        <p:spPr>
          <a:xfrm>
            <a:off x="4937832" y="347796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A2951B83-90B1-B1F2-3441-014148C952DA}"/>
              </a:ext>
            </a:extLst>
          </p:cNvPr>
          <p:cNvSpPr/>
          <p:nvPr/>
        </p:nvSpPr>
        <p:spPr>
          <a:xfrm>
            <a:off x="4923045" y="346243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7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8807-DB19-A272-A4FA-3B48EAB0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AC913-BAE4-00A1-3A59-59BB7E02E4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963" y="1268414"/>
                <a:ext cx="11522075" cy="52212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</a:t>
                </a:r>
                <a:r>
                  <a:rPr lang="en-US" sz="2400" dirty="0"/>
                  <a:t> Disjoint-greedy has approximation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en-N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AC913-BAE4-00A1-3A59-59BB7E02E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1268414"/>
                <a:ext cx="11522075" cy="5221286"/>
              </a:xfrm>
              <a:prstGeom prst="rect">
                <a:avLst/>
              </a:prstGeom>
              <a:blipFill>
                <a:blip r:embed="rId2"/>
                <a:stretch>
                  <a:fillRect l="-847" t="-9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FDF1F8A9-3126-71A5-6FC9-87EE955F5746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7608168" y="1700808"/>
            <a:ext cx="288032" cy="415499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4BFC8D-21E8-0732-7FD1-3934DC6E3AFA}"/>
              </a:ext>
            </a:extLst>
          </p:cNvPr>
          <p:cNvSpPr txBox="1"/>
          <p:nvPr/>
        </p:nvSpPr>
        <p:spPr>
          <a:xfrm>
            <a:off x="7896200" y="19316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input points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6604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F6679E-E05A-CA7E-A2F2-7064E3C87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00228279-2227-20A2-69AD-F803E8619870}"/>
                  </a:ext>
                </a:extLst>
              </p:cNvPr>
              <p:cNvSpPr txBox="1"/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Two opposing complete binary trees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93250944-017F-310B-40BC-EE942B3C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" name="Title 1">
            <a:extLst>
              <a:ext uri="{FF2B5EF4-FFF2-40B4-BE49-F238E27FC236}">
                <a16:creationId xmlns:a16="http://schemas.microsoft.com/office/drawing/2014/main" id="{1F5F2712-2B17-4085-BCDA-487B4F364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148711E5-CF8E-FD36-FF2C-214F122EE9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8696" y="1124835"/>
            <a:ext cx="11867517" cy="20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7AEA4-67F6-5416-603C-02DF12990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92A7492A-9331-0E2E-C8FA-03FC8F83EECA}"/>
                  </a:ext>
                </a:extLst>
              </p:cNvPr>
              <p:cNvSpPr txBox="1"/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Two opposing complete binary trees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93250944-017F-310B-40BC-EE942B3C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" name="Title 1">
            <a:extLst>
              <a:ext uri="{FF2B5EF4-FFF2-40B4-BE49-F238E27FC236}">
                <a16:creationId xmlns:a16="http://schemas.microsoft.com/office/drawing/2014/main" id="{CAE7B3B7-D02C-470F-5E6B-3D2D132A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B9531DB-8CCC-6DAC-E12E-A72FC0BDAFEC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58E65D0-229C-DF91-564B-638FC4E1E624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58C8C5E-1898-79F3-EEC9-8BE4957DF6E8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BAA5E77-1888-10FB-DA82-819DC360A3B3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8DE9E4-97A7-FAA8-1864-761D06AB9B28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7D669A3-2F5A-B3E9-593A-5A296335B838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A020AE-B44B-B3A2-4462-300AC74A6FB1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C5D65F-5DB6-9351-D0E9-49453011AF33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3946630-BA2F-1B20-C909-DD8E588F9777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B910BE4-B9FA-FFBF-5301-DDB1694F700D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542488E-14F1-D74A-AE57-4099282988C7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0A79648-15B0-32C4-C37C-12AEDDD6FD0B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3D50254-E0BD-9827-0F11-40A6E6EA2FD2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F455FE4-F6DB-2AEF-488A-13A0FDCA3FC0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3F3EDB-63DC-24B4-B0EE-654925C335D6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7D29EE-8B99-EDA6-9DA0-AD9BE222DBF4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93C932-E2C5-DB65-C0FF-7E0F067DA21C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CB55F75-8BED-BC48-E28A-6C5BF4F69EF3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1A440AC-7A1B-B566-1B30-440FD1041C55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4BE164D-9D09-8A66-D023-C77D66B99CF3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E08C87-0976-4C18-66F4-42D4B37F2405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0FF594F-7AAA-8D05-0B86-5B6E711C6DD5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43FFC20-A8F4-099F-A78E-8C4A188AF333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DDABBB0-CADC-7548-C863-EB48CD74CE66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D1AFFA7-DA29-AB06-741F-056110442CAC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9FBC9A9-122C-325A-DDBA-A96CCB5AC1DB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B667A2D-2896-7881-E7AB-0F8BD9440D27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65F8A59-7778-ADAE-D791-6BCE5E08D520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7938C0B-F5AE-BC93-B001-DCDF1765D521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29D66A6-E929-8156-CD39-639C5576966B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F875970-2ED6-903E-E0AF-F67F9AAABB39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B7F083F-4F48-51EF-A7EA-B2CE651A3508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1A91405-A4AE-6514-EFDC-56C71067DC90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B7C3155-DB19-8479-0326-B3FC34120A6A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89F9CF5-F448-665B-CE41-BE291CD98CD4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3B47BF4-3DF2-B7CE-3AEC-2C23037B54A4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D7CF21B-59A6-56D4-980A-8119033A278C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B09EAEB-5096-E3DB-602E-277E16E80100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BF5829F-D017-594E-B6F7-54493B96CB06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5F04326-CCF3-07A9-11DA-6DCEBE70E6BF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BCB5B646-CDE0-5353-4FEE-F37AA5654637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FBE6D4E-C23D-8023-2423-68E6BD378A82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57FA369-2B66-62E2-DF8C-6C263AFC0EBF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A7B7D62-A1CA-A6A2-BD69-8D1F0CFF0706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9318701-3556-AAC5-E0B7-13EB5D15B242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70C2FF2-AD28-D5D2-85E7-64D2F6FF3BF6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72F84D9-D6BA-89C7-50E9-F8644BD8D8F9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8CA93D6-3563-35D4-D0C6-14EF75E8FF92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7DC2608-0751-0C3F-7E35-661166A95102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233649A-1CFE-B706-3BE8-7CB736783841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DB649F1-67E0-74E1-5204-B86A400E5978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CB9CFA7-6344-2FB0-B72D-92687283FD87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41F5C9B-A7F7-DB8C-E74B-D79117A7A263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2BC77406-A578-B2DA-603F-3336A0AE0AF0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2585BFE-6BB3-FCC7-81DF-CFCF38FFEC31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9A42F20-8644-6C0B-629F-9A056AF044C6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924733F-2EE7-2D3F-85B4-435327C57661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BFC47ED-BC09-01A4-8D03-260D90599FF2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5683CE5-CF19-940D-C7D9-448F756D94FD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77B465B-FF31-AE50-B1DD-5DEE6375309E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6F4938BC-3EF2-5181-3425-F2F00EB28CF3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367278BE-E4A4-B400-FC4F-8E6C9D30CA94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7926A57A-2B3E-E3E0-A4B3-5228F4AFA4D1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CCAA0C04-466F-28AD-57FC-6D5AF35309FD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BCA2E65B-B514-75A6-0AF5-F7DB855122EF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EE01DBB2-2FF2-C5F1-F9C2-CF4E6FB850B3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DA4DB967-C603-60A9-1B81-BAACECA4C837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02589B1E-DCA6-3E87-8114-B20E3E83E778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F3136D7E-7399-6776-973F-9F3597FB31FA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A8C4FF9E-4D35-8ACA-AD18-58CE13B3839A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8EFC9D1C-D25C-CF64-CF4C-FAA3CD3869A8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C17FD9F5-EE09-C2B9-7DB7-15008A0156A1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A63CE6DD-7FE0-773E-1513-3F7B21C5D649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25463324-3ACC-734F-32A3-B8169E000800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98BE125B-D431-0897-523A-EF3868BEC0D4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EE66262C-60E6-18AE-3344-AE3EA9460665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1605865D-9E29-DC83-9FD6-6D3B36B14280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79028082-D88F-1704-9B68-38676CDE062B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724B1485-B6A8-315D-947B-B6F6E8482C56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A1510A1E-1CEB-9707-C048-E50E7B3CB6B3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4D865CCD-1B19-D6A1-FB21-883BFE2E07EB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7F6E54E7-915B-DA35-1867-E1886145AE12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B2FCB149-B63A-064D-6860-80EA3441E1FC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6B97AD21-489B-0581-5D10-E069C40C6EF2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08E37F29-090C-A132-E285-0E1BEDDAFDDA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D220F120-3B06-C07C-85EA-1894A26A99BD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F3444D14-363F-31D0-DDC5-96FC061C14C8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C4F3D9BF-7418-4677-0A18-FA513F164134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BBBC6957-FF04-E733-5E92-4817D70AEF54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AC7ED40B-8919-D510-928C-218E147A6877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A62CE379-2DDF-1BEF-B5D2-237146827508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6B074579-61F1-93C0-889C-F9EBED0044CE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A85DAC85-3FB9-0050-8C30-4F5A46526245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AB01A519-EE27-A01A-F040-9D5BC26651BF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F1AB6755-5C19-D110-B4BE-6D22E53C4815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3966B807-C322-0DA8-1F58-CB3B1177320F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F47CD6F1-1DE4-CFA4-B3A4-8136063EBFAB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3576E24C-8303-B7C1-5453-3C539C718C40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FF81445F-5ECF-6B9F-2CFF-9BECD332143A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A0677271-A314-9497-752E-D12DC15FCECE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C29D715D-91A2-5887-CED8-6BE526C95984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CA01E351-6701-ECD0-6310-6245E77C0C87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71183B5F-A7D9-D1D2-C86A-F80FD83AE46B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DB5611DD-D1E7-D8E2-5641-B65F38093B9F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A1FCF37D-70CC-D7F7-0192-3CC635FFA7FC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BBEFB2A9-5780-F20C-3C7A-BC371DC9531D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56EBDBD1-A543-35D4-26DA-47E2E37C72DA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209614CD-DFC0-71AC-A785-223B839512FD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A2E2C578-4A98-A574-7295-A849002D28B0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705FCDCA-2126-6E06-80BD-F3D2405E8DC8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0E5D9FF1-6F4C-306A-2B20-C19B262B451C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837EA4E4-B739-E4AB-F0A5-C8B12D662E75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47E6DEA8-7350-EF2A-3754-159629688DE2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38A1DF41-9703-31AE-03FF-6493E5C99F52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29DD908E-075D-42A4-7264-8B1DDEC0DF50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92F09804-643D-7FAF-8847-4C2F8177657C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3A2C1E5B-C6D9-9989-7650-D0D0B037DD76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EAA6E9E4-4C0C-CE48-2BA1-9C0C57D9DF62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A4917011-7346-05EC-DE13-3D1318DF6530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4C91BA5B-3747-1D96-9668-665F3492F94C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3321FBB5-4B5B-01DB-A9D2-38988CD7EC73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38F6635D-8B24-F7CA-D618-EB4771320957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647FE128-A394-F7E3-A6AF-05AC4A2BAE47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74F4D528-9F59-1301-3561-C1C3EFEA216B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17A34093-839E-4AA7-7A4E-E5A64F1EB5AE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3D56319B-1A87-043E-F8A4-A25F34BAEFBE}"/>
              </a:ext>
            </a:extLst>
          </p:cNvPr>
          <p:cNvSpPr/>
          <p:nvPr/>
        </p:nvSpPr>
        <p:spPr>
          <a:xfrm>
            <a:off x="351584" y="1166686"/>
            <a:ext cx="1988452" cy="1989129"/>
          </a:xfrm>
          <a:custGeom>
            <a:avLst/>
            <a:gdLst>
              <a:gd name="connsiteX0" fmla="*/ 868406 w 1988452"/>
              <a:gd name="connsiteY0" fmla="*/ 7855 h 1989129"/>
              <a:gd name="connsiteX1" fmla="*/ 7855 w 1988452"/>
              <a:gd name="connsiteY1" fmla="*/ 1120047 h 1989129"/>
              <a:gd name="connsiteX2" fmla="*/ 1120047 w 1988452"/>
              <a:gd name="connsiteY2" fmla="*/ 1980597 h 1989129"/>
              <a:gd name="connsiteX3" fmla="*/ 1980597 w 1988452"/>
              <a:gd name="connsiteY3" fmla="*/ 868406 h 1989129"/>
              <a:gd name="connsiteX4" fmla="*/ 868406 w 1988452"/>
              <a:gd name="connsiteY4" fmla="*/ 7855 h 198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52" h="1989129">
                <a:moveTo>
                  <a:pt x="868406" y="7855"/>
                </a:moveTo>
                <a:cubicBezTo>
                  <a:pt x="324737" y="79309"/>
                  <a:pt x="-60492" y="576378"/>
                  <a:pt x="7855" y="1120047"/>
                </a:cubicBezTo>
                <a:cubicBezTo>
                  <a:pt x="76202" y="1666823"/>
                  <a:pt x="576378" y="2052051"/>
                  <a:pt x="1120047" y="1980597"/>
                </a:cubicBezTo>
                <a:cubicBezTo>
                  <a:pt x="1663716" y="1909144"/>
                  <a:pt x="2048944" y="1415182"/>
                  <a:pt x="1980597" y="868406"/>
                </a:cubicBezTo>
                <a:cubicBezTo>
                  <a:pt x="1912250" y="324737"/>
                  <a:pt x="1415181" y="-60492"/>
                  <a:pt x="868406" y="7855"/>
                </a:cubicBezTo>
                <a:close/>
              </a:path>
            </a:pathLst>
          </a:custGeom>
          <a:noFill/>
          <a:ln w="24835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3F5434F8-6D6F-7A82-4770-DCB1EDE72780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9420259A-1E4A-B624-37A8-A806A5A507B5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EAD93C07-2D6D-102C-A588-7783CA73667F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0E166F92-E51A-7496-B8D8-C21F47BB3F5C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82D69934-7137-38A1-F154-3C5BBBCB78A3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A96C5C48-6FC0-A8D0-8DBA-CAE04CAD464F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AA70F9A2-4AD6-20EB-351B-9E6133F33051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15D122FB-9D85-1FFD-66EC-40F3095D19B5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6EAC5C57-8AEC-80C1-85C9-F0860BB4710E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84E873DE-B335-647D-B834-3F48DC5AC49C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20E9CBC3-0F08-0D4F-4290-C6177E67CCC7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55CD66C5-85EF-69F1-B5D3-96C44BCFCF43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C4B45E5A-312B-EAC1-BE52-29DEDAADF580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9E5EB212-09D2-2BDB-ED8B-398E2A454CE6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A16BE8AC-A0A2-6B5F-47B0-C29E7FBC5296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9225A595-3263-E02F-CBF1-721F51CC0138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90AB6100-9700-817C-046D-009CBDD481D5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0C39E17B-76F3-E1A2-5480-E6581FC53D55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9DB86F4A-E9C3-234B-B4E5-BDCA60F8F599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77478B83-C51B-1C41-09FD-AE3E5CFFB4D8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EB7BB435-CA88-1234-7897-EC67128E6A38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DC912B49-9CA0-1450-D25E-2A5E6D6F9BD2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1D57B049-AC20-C5C0-8B27-1B488FE6AD0D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ACC603EB-B702-84F7-9C7F-583FF2EB9901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5A37017F-C754-B998-5109-896BB589C856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340E6713-1329-22ED-E03D-06A167203385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F2C04CA1-9913-C292-280B-392C3F3DD91E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F958BBD7-75A7-355D-B436-16CC3BBE42FE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97EA2EA8-55A5-E32C-949C-6492505085BA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8C90ADDE-35BB-C3C2-1BCB-A00F4C5E0700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E94E1A7E-7573-C0FD-F116-960CFC6536B7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826EA472-E515-26AE-1BC5-70926C258CAE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2171E5BD-CCEB-89A0-2334-651C54DC5A8D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22C55581-4137-C216-ED55-0E9440CE207E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4EFE03B1-D9E7-E65F-3E8A-7CCF080F3F6A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B3E08B9E-A714-5707-8777-47A54339746C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1E148A85-92B4-09ED-8943-733DEE9C3D5F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37F3F4C7-5401-79FA-A941-7FBBA9837567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87866CD6-6EB0-0A74-2ED1-BEB7718FBC7A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A3D0301D-04AA-3A69-3AAD-4F2B6B8B11A5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535D28E5-068F-991B-A20A-405E7A620A02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78463C77-51F1-0283-0FBE-64B8A7B1F841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A9223786-A8AB-FF13-A536-F8201C2348A9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B85849E7-459A-C90F-C847-C26FAA39E6E3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06C68374-6C34-D644-291D-B5DE6BEB1C6F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3BBAF962-4498-E925-FCF5-08FF1DC2DE34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176981C1-4B27-E07C-BCCB-4ECB8C71E509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4EA293EE-2ED6-8038-BF8A-5A63151FEEBF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7D4AE202-3816-CA6C-3E19-94B4975FA4E4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A804D59C-5CB8-B9CA-D5BF-B533346B8C87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E64902E7-77B3-11FD-5691-670F0F8009A8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AC88C15C-D379-789F-1001-ABF9CAFED1F1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E54E81D8-05FC-F2F6-B64F-6DD37EA36BA2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3C850883-912F-7451-373C-7CF23AC44CDF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30A26885-A4E3-5765-9094-AED579DCE8B7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3B602F79-55CE-9BA4-C85D-5852EF2FD63C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D5D06E6B-0907-906E-4EF8-8A5F063BFBF9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BC77D550-02DB-4742-1C97-8662EDCB4970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33A349F3-593F-41CA-C8A0-AD1EF8D6C9E3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7176F22C-325A-1B52-37E6-F45BB9994F8B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D69E44EC-A071-EDB8-0A46-E0D8D72C7BE9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D1EA39E8-EF09-61C2-0CCA-CD6D6FD15364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460D15E3-451E-81F5-45CA-8F0ECF150C2D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82E94925-6B2A-9281-EEBF-F8942CB5F4EF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641AE12F-7FF6-2E86-3182-CDA1F118D69E}"/>
              </a:ext>
            </a:extLst>
          </p:cNvPr>
          <p:cNvSpPr/>
          <p:nvPr/>
        </p:nvSpPr>
        <p:spPr>
          <a:xfrm>
            <a:off x="685640" y="1500743"/>
            <a:ext cx="1323445" cy="1323445"/>
          </a:xfrm>
          <a:custGeom>
            <a:avLst/>
            <a:gdLst>
              <a:gd name="connsiteX0" fmla="*/ 0 w 1323445"/>
              <a:gd name="connsiteY0" fmla="*/ 1323446 h 1323445"/>
              <a:gd name="connsiteX1" fmla="*/ 0 w 1323445"/>
              <a:gd name="connsiteY1" fmla="*/ 0 h 1323445"/>
              <a:gd name="connsiteX2" fmla="*/ 1323446 w 1323445"/>
              <a:gd name="connsiteY2" fmla="*/ 0 h 1323445"/>
              <a:gd name="connsiteX3" fmla="*/ 1323446 w 1323445"/>
              <a:gd name="connsiteY3" fmla="*/ 1323446 h 1323445"/>
              <a:gd name="connsiteX4" fmla="*/ 0 w 1323445"/>
              <a:gd name="connsiteY4" fmla="*/ 1323446 h 13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445" h="1323445">
                <a:moveTo>
                  <a:pt x="0" y="1323446"/>
                </a:moveTo>
                <a:lnTo>
                  <a:pt x="0" y="0"/>
                </a:lnTo>
                <a:lnTo>
                  <a:pt x="1323446" y="0"/>
                </a:lnTo>
                <a:lnTo>
                  <a:pt x="1323446" y="1323446"/>
                </a:lnTo>
                <a:lnTo>
                  <a:pt x="0" y="1323446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FB372282-10BC-F647-5AF3-CCA94528D9DE}"/>
              </a:ext>
            </a:extLst>
          </p:cNvPr>
          <p:cNvSpPr/>
          <p:nvPr/>
        </p:nvSpPr>
        <p:spPr>
          <a:xfrm>
            <a:off x="1282123" y="2097225"/>
            <a:ext cx="130480" cy="130480"/>
          </a:xfrm>
          <a:custGeom>
            <a:avLst/>
            <a:gdLst>
              <a:gd name="connsiteX0" fmla="*/ 130481 w 130480"/>
              <a:gd name="connsiteY0" fmla="*/ 65240 h 130480"/>
              <a:gd name="connsiteX1" fmla="*/ 0 w 130480"/>
              <a:gd name="connsiteY1" fmla="*/ 65240 h 130480"/>
              <a:gd name="connsiteX2" fmla="*/ 130481 w 130480"/>
              <a:gd name="connsiteY2" fmla="*/ 65240 h 1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80" h="130480">
                <a:moveTo>
                  <a:pt x="130481" y="65240"/>
                </a:moveTo>
                <a:cubicBezTo>
                  <a:pt x="130481" y="-21747"/>
                  <a:pt x="0" y="-21747"/>
                  <a:pt x="0" y="65240"/>
                </a:cubicBezTo>
                <a:cubicBezTo>
                  <a:pt x="0" y="152227"/>
                  <a:pt x="130481" y="152227"/>
                  <a:pt x="130481" y="65240"/>
                </a:cubicBezTo>
                <a:close/>
              </a:path>
            </a:pathLst>
          </a:custGeom>
          <a:solidFill>
            <a:srgbClr val="FB3937"/>
          </a:solidFill>
          <a:ln w="1862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E63689A1-F638-0335-383B-68D0FB86A75C}"/>
              </a:ext>
            </a:extLst>
          </p:cNvPr>
          <p:cNvSpPr/>
          <p:nvPr/>
        </p:nvSpPr>
        <p:spPr>
          <a:xfrm>
            <a:off x="685640" y="2087905"/>
            <a:ext cx="1323445" cy="31066"/>
          </a:xfrm>
          <a:custGeom>
            <a:avLst/>
            <a:gdLst>
              <a:gd name="connsiteX0" fmla="*/ 0 w 1323445"/>
              <a:gd name="connsiteY0" fmla="*/ 0 h 31066"/>
              <a:gd name="connsiteX1" fmla="*/ 1323446 w 1323445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445" h="31066">
                <a:moveTo>
                  <a:pt x="0" y="0"/>
                </a:moveTo>
                <a:lnTo>
                  <a:pt x="132344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709E1907-AFC2-3954-D34A-89CCA888B929}"/>
              </a:ext>
            </a:extLst>
          </p:cNvPr>
          <p:cNvSpPr/>
          <p:nvPr/>
        </p:nvSpPr>
        <p:spPr>
          <a:xfrm>
            <a:off x="685640" y="2237026"/>
            <a:ext cx="1323445" cy="31066"/>
          </a:xfrm>
          <a:custGeom>
            <a:avLst/>
            <a:gdLst>
              <a:gd name="connsiteX0" fmla="*/ 0 w 1323445"/>
              <a:gd name="connsiteY0" fmla="*/ 0 h 31066"/>
              <a:gd name="connsiteX1" fmla="*/ 1323446 w 1323445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445" h="31066">
                <a:moveTo>
                  <a:pt x="0" y="0"/>
                </a:moveTo>
                <a:lnTo>
                  <a:pt x="132344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D552FC98-7439-5B40-2B10-919627BB51C9}"/>
              </a:ext>
            </a:extLst>
          </p:cNvPr>
          <p:cNvSpPr/>
          <p:nvPr/>
        </p:nvSpPr>
        <p:spPr>
          <a:xfrm>
            <a:off x="1272803" y="2162466"/>
            <a:ext cx="31066" cy="661722"/>
          </a:xfrm>
          <a:custGeom>
            <a:avLst/>
            <a:gdLst>
              <a:gd name="connsiteX0" fmla="*/ 0 w 31066"/>
              <a:gd name="connsiteY0" fmla="*/ 0 h 661722"/>
              <a:gd name="connsiteX1" fmla="*/ 0 w 31066"/>
              <a:gd name="connsiteY1" fmla="*/ 661723 h 6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661722">
                <a:moveTo>
                  <a:pt x="0" y="0"/>
                </a:moveTo>
                <a:lnTo>
                  <a:pt x="0" y="66172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34B103F0-6AE1-E713-E7F8-3A8FCA74FEEE}"/>
              </a:ext>
            </a:extLst>
          </p:cNvPr>
          <p:cNvSpPr/>
          <p:nvPr/>
        </p:nvSpPr>
        <p:spPr>
          <a:xfrm>
            <a:off x="1421924" y="2162466"/>
            <a:ext cx="31066" cy="661722"/>
          </a:xfrm>
          <a:custGeom>
            <a:avLst/>
            <a:gdLst>
              <a:gd name="connsiteX0" fmla="*/ 0 w 31066"/>
              <a:gd name="connsiteY0" fmla="*/ 0 h 661722"/>
              <a:gd name="connsiteX1" fmla="*/ 0 w 31066"/>
              <a:gd name="connsiteY1" fmla="*/ 661723 h 6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661722">
                <a:moveTo>
                  <a:pt x="0" y="0"/>
                </a:moveTo>
                <a:lnTo>
                  <a:pt x="0" y="66172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1D6B4EBE-1AC8-C0A6-A0C1-F0CAD0B19955}"/>
              </a:ext>
            </a:extLst>
          </p:cNvPr>
          <p:cNvSpPr/>
          <p:nvPr/>
        </p:nvSpPr>
        <p:spPr>
          <a:xfrm>
            <a:off x="639040" y="2041305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AFF2A270-A4C3-FAE5-0CD0-39C6C2D4FC51}"/>
              </a:ext>
            </a:extLst>
          </p:cNvPr>
          <p:cNvSpPr/>
          <p:nvPr/>
        </p:nvSpPr>
        <p:spPr>
          <a:xfrm>
            <a:off x="629720" y="2031985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8F09BA5E-4F47-7075-B2EB-86A78D567F16}"/>
              </a:ext>
            </a:extLst>
          </p:cNvPr>
          <p:cNvSpPr/>
          <p:nvPr/>
        </p:nvSpPr>
        <p:spPr>
          <a:xfrm>
            <a:off x="639040" y="2190426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9B1213A8-EDC8-B607-822E-261F191D8EAF}"/>
              </a:ext>
            </a:extLst>
          </p:cNvPr>
          <p:cNvSpPr/>
          <p:nvPr/>
        </p:nvSpPr>
        <p:spPr>
          <a:xfrm>
            <a:off x="629720" y="2181106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0A1BD662-B369-99B0-2C94-B81E77180A60}"/>
              </a:ext>
            </a:extLst>
          </p:cNvPr>
          <p:cNvSpPr/>
          <p:nvPr/>
        </p:nvSpPr>
        <p:spPr>
          <a:xfrm>
            <a:off x="1962486" y="2041305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B937D402-2FEB-9696-D3F4-4AF8380AF59E}"/>
              </a:ext>
            </a:extLst>
          </p:cNvPr>
          <p:cNvSpPr/>
          <p:nvPr/>
        </p:nvSpPr>
        <p:spPr>
          <a:xfrm>
            <a:off x="1953104" y="2031985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41C42D4E-ACBC-812E-7DB0-9D4698F5D5EF}"/>
              </a:ext>
            </a:extLst>
          </p:cNvPr>
          <p:cNvSpPr/>
          <p:nvPr/>
        </p:nvSpPr>
        <p:spPr>
          <a:xfrm>
            <a:off x="1962486" y="2190426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61ACDBB9-6F7F-95C2-DE3F-3BAD0BF2AF8E}"/>
              </a:ext>
            </a:extLst>
          </p:cNvPr>
          <p:cNvSpPr/>
          <p:nvPr/>
        </p:nvSpPr>
        <p:spPr>
          <a:xfrm>
            <a:off x="1953104" y="2181106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2E44971B-85EF-274F-D9FE-53D9AD22CBD1}"/>
              </a:ext>
            </a:extLst>
          </p:cNvPr>
          <p:cNvSpPr/>
          <p:nvPr/>
        </p:nvSpPr>
        <p:spPr>
          <a:xfrm>
            <a:off x="1226203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5" name="Freeform: Shape 594">
            <a:extLst>
              <a:ext uri="{FF2B5EF4-FFF2-40B4-BE49-F238E27FC236}">
                <a16:creationId xmlns:a16="http://schemas.microsoft.com/office/drawing/2014/main" id="{256FECB7-1742-DEC8-BD80-D9DC0BF56F6A}"/>
              </a:ext>
            </a:extLst>
          </p:cNvPr>
          <p:cNvSpPr/>
          <p:nvPr/>
        </p:nvSpPr>
        <p:spPr>
          <a:xfrm>
            <a:off x="1216883" y="2768268"/>
            <a:ext cx="111840" cy="111840"/>
          </a:xfrm>
          <a:custGeom>
            <a:avLst/>
            <a:gdLst>
              <a:gd name="connsiteX0" fmla="*/ 111841 w 111840"/>
              <a:gd name="connsiteY0" fmla="*/ 55920 h 111840"/>
              <a:gd name="connsiteX1" fmla="*/ 0 w 111840"/>
              <a:gd name="connsiteY1" fmla="*/ 55920 h 111840"/>
              <a:gd name="connsiteX2" fmla="*/ 111841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1" y="55920"/>
                </a:moveTo>
                <a:cubicBezTo>
                  <a:pt x="111841" y="-18640"/>
                  <a:pt x="0" y="-18640"/>
                  <a:pt x="0" y="55920"/>
                </a:cubicBezTo>
                <a:cubicBezTo>
                  <a:pt x="0" y="130481"/>
                  <a:pt x="111841" y="130481"/>
                  <a:pt x="111841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65389527-D1EB-D16C-7C70-D0008E30C65E}"/>
              </a:ext>
            </a:extLst>
          </p:cNvPr>
          <p:cNvSpPr/>
          <p:nvPr/>
        </p:nvSpPr>
        <p:spPr>
          <a:xfrm>
            <a:off x="1375323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AECE261F-E6E5-720E-2004-A39C73A5AC04}"/>
              </a:ext>
            </a:extLst>
          </p:cNvPr>
          <p:cNvSpPr/>
          <p:nvPr/>
        </p:nvSpPr>
        <p:spPr>
          <a:xfrm>
            <a:off x="1366003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B7B00A82-8332-9291-7822-5FCFC42400C3}"/>
              </a:ext>
            </a:extLst>
          </p:cNvPr>
          <p:cNvSpPr/>
          <p:nvPr/>
        </p:nvSpPr>
        <p:spPr>
          <a:xfrm>
            <a:off x="1418817" y="2128292"/>
            <a:ext cx="587162" cy="590269"/>
          </a:xfrm>
          <a:custGeom>
            <a:avLst/>
            <a:gdLst>
              <a:gd name="connsiteX0" fmla="*/ 0 w 587162"/>
              <a:gd name="connsiteY0" fmla="*/ 0 h 590269"/>
              <a:gd name="connsiteX1" fmla="*/ 587163 w 587162"/>
              <a:gd name="connsiteY1" fmla="*/ 590269 h 5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162" h="590269">
                <a:moveTo>
                  <a:pt x="0" y="0"/>
                </a:moveTo>
                <a:lnTo>
                  <a:pt x="587163" y="59026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6BEFF7D3-ED7C-9DF3-9D62-CBA341CE75CE}"/>
              </a:ext>
            </a:extLst>
          </p:cNvPr>
          <p:cNvSpPr/>
          <p:nvPr/>
        </p:nvSpPr>
        <p:spPr>
          <a:xfrm>
            <a:off x="685640" y="2109652"/>
            <a:ext cx="608909" cy="608909"/>
          </a:xfrm>
          <a:custGeom>
            <a:avLst/>
            <a:gdLst>
              <a:gd name="connsiteX0" fmla="*/ 608909 w 608909"/>
              <a:gd name="connsiteY0" fmla="*/ 0 h 608909"/>
              <a:gd name="connsiteX1" fmla="*/ 0 w 608909"/>
              <a:gd name="connsiteY1" fmla="*/ 608909 h 6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909" h="608909">
                <a:moveTo>
                  <a:pt x="608909" y="0"/>
                </a:moveTo>
                <a:lnTo>
                  <a:pt x="0" y="60890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F08AF7BF-231F-F04A-B8F8-2B36D6173241}"/>
              </a:ext>
            </a:extLst>
          </p:cNvPr>
          <p:cNvSpPr/>
          <p:nvPr/>
        </p:nvSpPr>
        <p:spPr>
          <a:xfrm>
            <a:off x="791268" y="2215279"/>
            <a:ext cx="608909" cy="608909"/>
          </a:xfrm>
          <a:custGeom>
            <a:avLst/>
            <a:gdLst>
              <a:gd name="connsiteX0" fmla="*/ 608909 w 608909"/>
              <a:gd name="connsiteY0" fmla="*/ 0 h 608909"/>
              <a:gd name="connsiteX1" fmla="*/ 0 w 608909"/>
              <a:gd name="connsiteY1" fmla="*/ 608909 h 6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909" h="608909">
                <a:moveTo>
                  <a:pt x="608909" y="0"/>
                </a:moveTo>
                <a:lnTo>
                  <a:pt x="0" y="60890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61DEC0ED-C502-8F05-CED6-E229311D731D}"/>
              </a:ext>
            </a:extLst>
          </p:cNvPr>
          <p:cNvSpPr/>
          <p:nvPr/>
        </p:nvSpPr>
        <p:spPr>
          <a:xfrm>
            <a:off x="1294550" y="2218386"/>
            <a:ext cx="605802" cy="605802"/>
          </a:xfrm>
          <a:custGeom>
            <a:avLst/>
            <a:gdLst>
              <a:gd name="connsiteX0" fmla="*/ 0 w 605802"/>
              <a:gd name="connsiteY0" fmla="*/ 0 h 605802"/>
              <a:gd name="connsiteX1" fmla="*/ 605803 w 605802"/>
              <a:gd name="connsiteY1" fmla="*/ 605803 h 6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802" h="605802">
                <a:moveTo>
                  <a:pt x="0" y="0"/>
                </a:moveTo>
                <a:lnTo>
                  <a:pt x="605803" y="60580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D6555013-84C6-DD46-1EF7-018FB214F014}"/>
              </a:ext>
            </a:extLst>
          </p:cNvPr>
          <p:cNvSpPr/>
          <p:nvPr/>
        </p:nvSpPr>
        <p:spPr>
          <a:xfrm>
            <a:off x="927961" y="2128292"/>
            <a:ext cx="347948" cy="695896"/>
          </a:xfrm>
          <a:custGeom>
            <a:avLst/>
            <a:gdLst>
              <a:gd name="connsiteX0" fmla="*/ 347948 w 347948"/>
              <a:gd name="connsiteY0" fmla="*/ 0 h 695896"/>
              <a:gd name="connsiteX1" fmla="*/ 0 w 347948"/>
              <a:gd name="connsiteY1" fmla="*/ 695896 h 6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948" h="695896">
                <a:moveTo>
                  <a:pt x="347948" y="0"/>
                </a:moveTo>
                <a:lnTo>
                  <a:pt x="0" y="69589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EDF33BC1-7D95-92D3-0EFE-FF2B7EA90D12}"/>
              </a:ext>
            </a:extLst>
          </p:cNvPr>
          <p:cNvSpPr/>
          <p:nvPr/>
        </p:nvSpPr>
        <p:spPr>
          <a:xfrm>
            <a:off x="1098829" y="2196639"/>
            <a:ext cx="313774" cy="627549"/>
          </a:xfrm>
          <a:custGeom>
            <a:avLst/>
            <a:gdLst>
              <a:gd name="connsiteX0" fmla="*/ 313775 w 313774"/>
              <a:gd name="connsiteY0" fmla="*/ 0 h 627549"/>
              <a:gd name="connsiteX1" fmla="*/ 0 w 313774"/>
              <a:gd name="connsiteY1" fmla="*/ 627549 h 6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74" h="627549">
                <a:moveTo>
                  <a:pt x="313775" y="0"/>
                </a:moveTo>
                <a:lnTo>
                  <a:pt x="0" y="62754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C6F9A45C-8B90-0F6D-DD45-4B04CE33E658}"/>
              </a:ext>
            </a:extLst>
          </p:cNvPr>
          <p:cNvSpPr/>
          <p:nvPr/>
        </p:nvSpPr>
        <p:spPr>
          <a:xfrm>
            <a:off x="1052229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B7A2E1E2-832D-9040-3B8F-5956A1A57CD6}"/>
              </a:ext>
            </a:extLst>
          </p:cNvPr>
          <p:cNvSpPr/>
          <p:nvPr/>
        </p:nvSpPr>
        <p:spPr>
          <a:xfrm>
            <a:off x="1042909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B5F403BE-6664-D14E-03A8-232F33D8940E}"/>
              </a:ext>
            </a:extLst>
          </p:cNvPr>
          <p:cNvSpPr/>
          <p:nvPr/>
        </p:nvSpPr>
        <p:spPr>
          <a:xfrm>
            <a:off x="88136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C3C81ECE-A9C7-F210-39F4-5DBEB3FBC27A}"/>
              </a:ext>
            </a:extLst>
          </p:cNvPr>
          <p:cNvSpPr/>
          <p:nvPr/>
        </p:nvSpPr>
        <p:spPr>
          <a:xfrm>
            <a:off x="872041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1215BB9E-6FB7-0B70-99AC-72D492155CDA}"/>
              </a:ext>
            </a:extLst>
          </p:cNvPr>
          <p:cNvSpPr/>
          <p:nvPr/>
        </p:nvSpPr>
        <p:spPr>
          <a:xfrm>
            <a:off x="744667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ABEFA19D-8266-E627-E0B0-63C78BCA9E86}"/>
              </a:ext>
            </a:extLst>
          </p:cNvPr>
          <p:cNvSpPr/>
          <p:nvPr/>
        </p:nvSpPr>
        <p:spPr>
          <a:xfrm>
            <a:off x="735347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91B9734B-B1DC-0970-50B0-E0A16D22C112}"/>
              </a:ext>
            </a:extLst>
          </p:cNvPr>
          <p:cNvSpPr/>
          <p:nvPr/>
        </p:nvSpPr>
        <p:spPr>
          <a:xfrm>
            <a:off x="639040" y="2671961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B3111368-83DA-7359-3B4C-DCA988015F89}"/>
              </a:ext>
            </a:extLst>
          </p:cNvPr>
          <p:cNvSpPr/>
          <p:nvPr/>
        </p:nvSpPr>
        <p:spPr>
          <a:xfrm>
            <a:off x="629720" y="2662641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2D0EFD42-5488-F52C-023B-D0F1B1E4BFBE}"/>
              </a:ext>
            </a:extLst>
          </p:cNvPr>
          <p:cNvSpPr/>
          <p:nvPr/>
        </p:nvSpPr>
        <p:spPr>
          <a:xfrm>
            <a:off x="1853752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84E1E38E-AF27-CF67-BCD3-ECEACCE36B1B}"/>
              </a:ext>
            </a:extLst>
          </p:cNvPr>
          <p:cNvSpPr/>
          <p:nvPr/>
        </p:nvSpPr>
        <p:spPr>
          <a:xfrm>
            <a:off x="1844432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B49C1DCA-1838-864F-D623-DF9AEE5BFCFD}"/>
              </a:ext>
            </a:extLst>
          </p:cNvPr>
          <p:cNvSpPr/>
          <p:nvPr/>
        </p:nvSpPr>
        <p:spPr>
          <a:xfrm>
            <a:off x="1962486" y="2671961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CDFF8401-D134-B70D-CB66-C970E0E50CDC}"/>
              </a:ext>
            </a:extLst>
          </p:cNvPr>
          <p:cNvSpPr/>
          <p:nvPr/>
        </p:nvSpPr>
        <p:spPr>
          <a:xfrm>
            <a:off x="1953104" y="2662641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F6BE9468-699A-D1AE-3D91-DDB4AACB08C7}"/>
              </a:ext>
            </a:extLst>
          </p:cNvPr>
          <p:cNvSpPr/>
          <p:nvPr/>
        </p:nvSpPr>
        <p:spPr>
          <a:xfrm>
            <a:off x="1412604" y="2128292"/>
            <a:ext cx="347948" cy="695896"/>
          </a:xfrm>
          <a:custGeom>
            <a:avLst/>
            <a:gdLst>
              <a:gd name="connsiteX0" fmla="*/ 0 w 347948"/>
              <a:gd name="connsiteY0" fmla="*/ 0 h 695896"/>
              <a:gd name="connsiteX1" fmla="*/ 347948 w 347948"/>
              <a:gd name="connsiteY1" fmla="*/ 695896 h 6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948" h="695896">
                <a:moveTo>
                  <a:pt x="0" y="0"/>
                </a:moveTo>
                <a:lnTo>
                  <a:pt x="347948" y="69589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1AB05211-BAD7-2D0F-F269-2B97E8EDC45A}"/>
              </a:ext>
            </a:extLst>
          </p:cNvPr>
          <p:cNvSpPr/>
          <p:nvPr/>
        </p:nvSpPr>
        <p:spPr>
          <a:xfrm>
            <a:off x="1279016" y="2196639"/>
            <a:ext cx="313774" cy="627549"/>
          </a:xfrm>
          <a:custGeom>
            <a:avLst/>
            <a:gdLst>
              <a:gd name="connsiteX0" fmla="*/ 0 w 313774"/>
              <a:gd name="connsiteY0" fmla="*/ 0 h 627549"/>
              <a:gd name="connsiteX1" fmla="*/ 313775 w 313774"/>
              <a:gd name="connsiteY1" fmla="*/ 627549 h 6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74" h="627549">
                <a:moveTo>
                  <a:pt x="0" y="0"/>
                </a:moveTo>
                <a:lnTo>
                  <a:pt x="313775" y="62754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B9F66E18-FB7F-8E7C-424A-1E36A02499A8}"/>
              </a:ext>
            </a:extLst>
          </p:cNvPr>
          <p:cNvSpPr/>
          <p:nvPr/>
        </p:nvSpPr>
        <p:spPr>
          <a:xfrm>
            <a:off x="171395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A745453E-3261-0C8B-3CC3-FC13E1E5375C}"/>
              </a:ext>
            </a:extLst>
          </p:cNvPr>
          <p:cNvSpPr/>
          <p:nvPr/>
        </p:nvSpPr>
        <p:spPr>
          <a:xfrm>
            <a:off x="1704631" y="2768268"/>
            <a:ext cx="111840" cy="111840"/>
          </a:xfrm>
          <a:custGeom>
            <a:avLst/>
            <a:gdLst>
              <a:gd name="connsiteX0" fmla="*/ 111841 w 111840"/>
              <a:gd name="connsiteY0" fmla="*/ 55920 h 111840"/>
              <a:gd name="connsiteX1" fmla="*/ 0 w 111840"/>
              <a:gd name="connsiteY1" fmla="*/ 55920 h 111840"/>
              <a:gd name="connsiteX2" fmla="*/ 111841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1" y="55920"/>
                </a:moveTo>
                <a:cubicBezTo>
                  <a:pt x="111841" y="-18640"/>
                  <a:pt x="0" y="-18640"/>
                  <a:pt x="0" y="55920"/>
                </a:cubicBezTo>
                <a:cubicBezTo>
                  <a:pt x="0" y="130481"/>
                  <a:pt x="111841" y="130481"/>
                  <a:pt x="111841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2DD28C8E-FE39-8652-47DD-E7191C70A5AB}"/>
              </a:ext>
            </a:extLst>
          </p:cNvPr>
          <p:cNvSpPr/>
          <p:nvPr/>
        </p:nvSpPr>
        <p:spPr>
          <a:xfrm>
            <a:off x="154619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C8EEDFF6-EFD3-7249-7F7E-829294F182EF}"/>
              </a:ext>
            </a:extLst>
          </p:cNvPr>
          <p:cNvSpPr/>
          <p:nvPr/>
        </p:nvSpPr>
        <p:spPr>
          <a:xfrm>
            <a:off x="1536871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DCC8D4F2-929D-4FAB-5FDA-503B5823E249}"/>
              </a:ext>
            </a:extLst>
          </p:cNvPr>
          <p:cNvSpPr/>
          <p:nvPr/>
        </p:nvSpPr>
        <p:spPr>
          <a:xfrm>
            <a:off x="3810919" y="1673102"/>
            <a:ext cx="177281" cy="177203"/>
          </a:xfrm>
          <a:custGeom>
            <a:avLst/>
            <a:gdLst>
              <a:gd name="connsiteX0" fmla="*/ 177122 w 177281"/>
              <a:gd name="connsiteY0" fmla="*/ 85495 h 177203"/>
              <a:gd name="connsiteX1" fmla="*/ 41 w 177281"/>
              <a:gd name="connsiteY1" fmla="*/ 91708 h 177203"/>
              <a:gd name="connsiteX2" fmla="*/ 177122 w 177281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281" h="177203">
                <a:moveTo>
                  <a:pt x="177122" y="85495"/>
                </a:moveTo>
                <a:cubicBezTo>
                  <a:pt x="170909" y="-32559"/>
                  <a:pt x="-3066" y="-26346"/>
                  <a:pt x="41" y="91708"/>
                </a:cubicBezTo>
                <a:cubicBezTo>
                  <a:pt x="6254" y="209762"/>
                  <a:pt x="183335" y="203549"/>
                  <a:pt x="177122" y="85495"/>
                </a:cubicBez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BD3B6835-7A16-097D-CCB5-A63A1E08873E}"/>
              </a:ext>
            </a:extLst>
          </p:cNvPr>
          <p:cNvSpPr/>
          <p:nvPr/>
        </p:nvSpPr>
        <p:spPr>
          <a:xfrm>
            <a:off x="1546191" y="1186968"/>
            <a:ext cx="2370396" cy="487748"/>
          </a:xfrm>
          <a:custGeom>
            <a:avLst/>
            <a:gdLst>
              <a:gd name="connsiteX0" fmla="*/ 0 w 2370396"/>
              <a:gd name="connsiteY0" fmla="*/ 0 h 487748"/>
              <a:gd name="connsiteX1" fmla="*/ 2370397 w 2370396"/>
              <a:gd name="connsiteY1" fmla="*/ 487749 h 4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0396" h="487748">
                <a:moveTo>
                  <a:pt x="0" y="0"/>
                </a:moveTo>
                <a:lnTo>
                  <a:pt x="2370397" y="487749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4F25433C-10A7-0C20-D06D-09A34DA827C3}"/>
              </a:ext>
            </a:extLst>
          </p:cNvPr>
          <p:cNvSpPr/>
          <p:nvPr/>
        </p:nvSpPr>
        <p:spPr>
          <a:xfrm>
            <a:off x="1835112" y="1839371"/>
            <a:ext cx="2109435" cy="1189858"/>
          </a:xfrm>
          <a:custGeom>
            <a:avLst/>
            <a:gdLst>
              <a:gd name="connsiteX0" fmla="*/ 0 w 2109435"/>
              <a:gd name="connsiteY0" fmla="*/ 1189859 h 1189858"/>
              <a:gd name="connsiteX1" fmla="*/ 2109436 w 2109435"/>
              <a:gd name="connsiteY1" fmla="*/ 0 h 11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435" h="1189858">
                <a:moveTo>
                  <a:pt x="0" y="1189859"/>
                </a:moveTo>
                <a:lnTo>
                  <a:pt x="2109436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81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75A69-3565-4157-4032-DC1D0C624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D717D5D2-BF58-D864-37EF-26D57ADD10CE}"/>
                  </a:ext>
                </a:extLst>
              </p:cNvPr>
              <p:cNvSpPr txBox="1"/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Two opposing complete binary trees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93250944-017F-310B-40BC-EE942B3C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" name="Title 1">
            <a:extLst>
              <a:ext uri="{FF2B5EF4-FFF2-40B4-BE49-F238E27FC236}">
                <a16:creationId xmlns:a16="http://schemas.microsoft.com/office/drawing/2014/main" id="{27E7883E-3DB0-5530-275C-1CC346372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691518D-9AC7-5DC0-6300-36A05B745007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F22F5AE-95D0-4F7F-DB4C-7447E5E6AC2B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611EA6E-FDD6-0400-216A-DA384482D9E2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AA1173-B80E-1E9D-752F-5F063601D1A1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9F08EC-BF19-A319-4716-F5E8F64FE25E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2F72EA-2D1D-7F21-2DB7-888BAFF5E9EA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59B8E95-FC36-C81B-943E-4F2DAC9CEE76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630731-C0EC-54FC-EDC0-6FAD9813198F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E94363-1C6A-CA2B-3582-EC92015DDE4D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E422B8F-FFAD-08F2-553A-71B417D66694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409EA69-F052-5DEF-BDE3-1DF5A7816926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C7F5B65-DAA2-6AEF-68F4-1BF4D96FBC9F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D1002C-ED08-F21C-C707-147197535AED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252504-8E6A-DDCB-9506-CE5BB754ACD1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5CF58CF-1787-1BDF-985A-BC3F045E2886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7985155-7B07-C698-6A94-910473E9D1CE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480E1B4-BE10-97A7-B4B8-038794932B05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AD09C55-2073-B380-C636-9DDEEEBC83D5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31C36A-5F69-C0CC-A6B9-59C36EC4FFDE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1CE5192-DCB8-BBA0-0726-9B4F43EC98DE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20BA881-928C-638B-4894-8A1BA47C3C0F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3EDFBCD-FB27-080A-1D84-E4FCFF9E1FDA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75D5673-9B5E-1648-798D-C0E1CAFD38D1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6CA7421-F238-3ADB-2A90-94373DB5F797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F805C4E-5E34-2A5E-B40A-9ECD16A75C5B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D376954-6322-D37E-310F-663CBD3C6FBC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CAD246-4988-FA25-DB83-D9C0CCEB779A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DC06E38-9885-7E10-04AB-3CC35D22F116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F990E2D-59FC-DE3B-3932-2A0A7CB8576B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3DF0C77-953D-1A71-3110-F8DC4E707DB3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B91E4BA-992B-CB39-004E-80DFC30A400E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CD77BCD-9B64-1E1F-E8D0-5A1BE16670D9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33DAE7E-B57A-8C8A-84D4-4596CA0C87A4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71085A9-249C-20DA-D9B8-2B92BB4CBF99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73EB838-3C51-41B6-DEA4-889D02B9DD38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C7DD2D5-899F-060E-3EFE-A77CE8841A65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763A480-EE42-4B78-8002-839D5B830689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EA3F564-5CEA-C60A-1E8F-393182E600EF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6520FE5-CF08-4A51-9926-C995958B8F66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FDBD978-5F59-296F-A86C-85A98DE6B6B1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DED377B-57D9-13AC-D37C-CE85EEB9CFF6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D0141B5-7F89-E017-2AE2-5895394AA256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BEBBC42-076C-283B-0F25-FBFC5ABE1F8B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81EF357-246A-80F3-079C-E321E5C90E45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83147D2-37F8-CC23-701F-081E497B1661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7AEEA5F-352E-6791-26E4-B91DBAEE3F7E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88E8538-3A02-30DB-9312-B9BEC8A0C533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07DB0E0-D63A-7BA1-69C9-990BAC8AD4F0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6D08687-DADF-6CBA-FAA8-6C7B4B28854F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D32A9F7-D918-EFDF-6262-A28F9F244008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1BC0DC2F-CAE1-D989-6B5B-EBC0C5A575A3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899B0F3-0F1B-9ADB-CBDA-2D657F992BD2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38CBB30-8948-5352-1049-434D9AC0B5FB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F91D888-B53A-D850-4A54-E458096163A9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1A4E15B-4B7D-19CC-A249-5E2835121A52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D029C9B-1488-7470-B9EA-226B3E7E888C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AE318E7-C54F-159A-E7C8-A701C41A580E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FDE8916-BA2F-AEA8-2F51-8F189843D7C4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5722D15-514C-BD44-F235-07565F70FC7C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6D0FD6A-83D0-ED0A-FBBC-56E6C21E6DDA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C04E928D-0374-D2C3-111B-95344B60B552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C963E125-0DBB-A654-90A5-5ED77C12D688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552F8EBF-8AAC-1841-47E4-DFEE821302FA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ED3D7B9D-CEC4-13AC-9376-DEEC9DCA4503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FA2F8940-BD19-CAA4-7547-3DDAA1B19767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03CC95A1-88F5-7637-83D3-4C56A81D0536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56EE50F8-C16C-AC54-771A-B56BE97B531D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229E4E15-575C-10A8-DDCA-D35ECC73BD95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759D372C-B434-ADF4-5392-4F3F6F8EA273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F34BAC0F-B516-DA68-3A32-66D5BB5DDA6D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50D28CFA-0B06-CAE6-8702-726B12D307E3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CC3A9305-64E6-43F6-F258-D45A2A5CC47F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81492058-77F9-8E8D-DDFE-12A4C885EE85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E81F34C0-BCF5-D0FA-733A-3104C93B5FF3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43F36C45-CEAD-1560-8417-82FD774CDABD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3B63D371-F595-0D3B-27F1-D883B8DBAEC4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7C355DF2-0D4D-0D1F-B9D1-D8C1C2C406AC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ACAA85C7-1267-AFF8-578F-E30A7D681C11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3A7CCC16-3F37-A7D4-7046-A1A4FAF47829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245D250C-ADC1-2815-182C-08E7BA6B5920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A961D185-3CDB-2057-6146-9CFECF821FBA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12CCB4A6-D4D8-8CF0-1947-CAA6D5120523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C2D58F78-BD74-0B0F-E67F-A76BF963ABFD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3A25E540-F62C-C60A-3DA2-D547E7F1B248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7DE7856E-C93D-A681-A67F-0CA99EA9392A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17BF2784-BBE4-FE9D-931F-2D70B14598A7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11EAAA3C-5AA8-BCEB-3B4D-B5287DBA08A4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DB53E7E0-E49D-AE4B-6643-592DFDEB7BA3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D89631AD-291E-1CB1-2D2A-E9720C2FF95E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4A4B81C5-9AF4-0E74-113C-01E9AE1F834A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9F06F20C-889C-DC4C-B1FF-E7644C120F4F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AA97233D-2666-723A-80A5-0431FD9893B9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645F0673-577A-7B09-1816-1515304C8B27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67727864-08AB-A537-CECF-69FCBC5640F6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D34ADF95-46FA-D7B4-6B0F-4D4F8B705628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FF5A9D21-CC16-243B-BFDA-B7AF856B2E23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B719C5EB-C9EC-4C4D-962F-E199168C9DF3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15B2FAD4-5181-5E71-A4DE-92B0E52F9ED7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9829618F-5388-5050-F890-BA22D87EAA52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BFB62891-90B3-AE49-2241-2972C949D288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65492FE9-E605-62AA-37A3-C050C22EBCC8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055E127A-0277-7DF4-A006-7BD4A2863245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D182C710-514D-0928-0225-FF22FC3129E7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B4D121D5-CE70-76D9-7620-C0729B38C2B1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15375486-2651-29C0-B2E5-BEB669B049E5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4B522919-C79F-A4AE-78E8-9FF4EDF9B745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7DC404C3-6A69-5CAD-00C0-1D7B2B99A532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94734BD6-037B-4C54-A248-0F1F54C36B65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6646AC2D-4B6B-6B7F-AF72-393DCBFD5494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72CDE622-ABE4-F9FC-79A6-D26327B894F0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C68ABFED-F25F-0F23-20B5-9C0B79AF3D54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995FE3D1-364A-59E4-773E-2D6771CEAC23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E6AA3DE9-53B8-7F73-FDC8-676AEDBD86C6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0114E9D0-4D75-98B2-DF12-22441AD42D8D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BB52C19F-DD52-9E40-CEEC-426FB434DCED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BAFE4422-17E9-1703-C5D8-E50F54C9EBEB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4859187D-97E9-C425-DC99-B17341AB5D77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DC0CA2C3-8E05-4BF1-1B43-74F54F2E28EF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7E8ABAD2-0426-2474-1C4F-D2146DBEED28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AB18C437-5A2F-DF04-5330-619AE89CC200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32B564BB-5690-732D-5CF8-5DE267E30579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865C9E67-89F2-9046-3381-B9D2ED44A083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ABB4E847-57DA-CD84-6A68-37D6FC836A3D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43280379-2E7B-2D68-8ACA-0D57B2FC1C51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CDC0177B-BD22-BC8B-CB0E-949CD8A79F0A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3448445E-59A1-5A88-1737-5093B9E5B915}"/>
              </a:ext>
            </a:extLst>
          </p:cNvPr>
          <p:cNvSpPr/>
          <p:nvPr/>
        </p:nvSpPr>
        <p:spPr>
          <a:xfrm>
            <a:off x="351584" y="1166686"/>
            <a:ext cx="1988452" cy="1989129"/>
          </a:xfrm>
          <a:custGeom>
            <a:avLst/>
            <a:gdLst>
              <a:gd name="connsiteX0" fmla="*/ 868406 w 1988452"/>
              <a:gd name="connsiteY0" fmla="*/ 7855 h 1989129"/>
              <a:gd name="connsiteX1" fmla="*/ 7855 w 1988452"/>
              <a:gd name="connsiteY1" fmla="*/ 1120047 h 1989129"/>
              <a:gd name="connsiteX2" fmla="*/ 1120047 w 1988452"/>
              <a:gd name="connsiteY2" fmla="*/ 1980597 h 1989129"/>
              <a:gd name="connsiteX3" fmla="*/ 1980597 w 1988452"/>
              <a:gd name="connsiteY3" fmla="*/ 868406 h 1989129"/>
              <a:gd name="connsiteX4" fmla="*/ 868406 w 1988452"/>
              <a:gd name="connsiteY4" fmla="*/ 7855 h 1989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8452" h="1989129">
                <a:moveTo>
                  <a:pt x="868406" y="7855"/>
                </a:moveTo>
                <a:cubicBezTo>
                  <a:pt x="324737" y="79309"/>
                  <a:pt x="-60492" y="576378"/>
                  <a:pt x="7855" y="1120047"/>
                </a:cubicBezTo>
                <a:cubicBezTo>
                  <a:pt x="76202" y="1666823"/>
                  <a:pt x="576378" y="2052051"/>
                  <a:pt x="1120047" y="1980597"/>
                </a:cubicBezTo>
                <a:cubicBezTo>
                  <a:pt x="1663716" y="1909144"/>
                  <a:pt x="2048944" y="1415182"/>
                  <a:pt x="1980597" y="868406"/>
                </a:cubicBezTo>
                <a:cubicBezTo>
                  <a:pt x="1912250" y="324737"/>
                  <a:pt x="1415181" y="-60492"/>
                  <a:pt x="868406" y="7855"/>
                </a:cubicBezTo>
                <a:close/>
              </a:path>
            </a:pathLst>
          </a:custGeom>
          <a:noFill/>
          <a:ln w="24835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C7C47CCC-2EF5-317A-4E33-AFDEEC1AD50A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563CD062-27DA-8A8F-0DCC-CC77E67C043B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B8D027E6-C128-9B5B-DC65-024B0740FAE6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B4381396-556E-5824-47C1-CC6469BD7111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50F51DC3-04E0-9F92-97C7-C9B9A5D5AFA2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0F428CCE-2726-D181-0B22-DB2F5A40E0FB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AD3D221D-644D-E998-E136-E39E8AD93F73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43C46B6B-F2E4-1346-B821-D6C64937CA22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A614FE37-3702-BC5F-F091-6F5BC45F9BAA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AA4811F-A4F1-016E-4D2C-372EFDCF5B0A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99202E04-12C2-9822-6617-C289F3584F72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120E51D9-94DE-30BD-AD57-5166F9EAFB13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35958356-008A-9422-04B7-A000E9A4EC16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00BF7731-3D9A-5E54-295D-098283822E19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57E234FA-1FA0-49B5-BDA4-AB280C7BD0B9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8741EFB0-9FD3-6C13-56D8-E45BCB1EDC62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10B8C414-A0DB-7CAB-9ECB-FDE82CD7E81A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1A39647C-A420-D840-8F90-31B15A25DB3E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2A20BA12-3FB2-4B8D-E9D3-049D9BA44D40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616AB5CB-C870-ADDD-952A-10DA70AC6C23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7EFC6CE2-EB6F-51E0-29D0-08B61A307B1D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F9171C01-3855-946C-DDA7-AD8496C5F9A6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77D053D0-06FC-8C02-84D8-6F38D9E7FFEF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14A96CF3-6647-EFF7-0D03-77ACD25AB5F2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ECE7598B-790A-5181-07C9-8BFD53CCE3B6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C707EC84-7E9F-E58C-E528-9C940800EB38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82D9748D-E1F2-8FBF-00D0-5B0A224E9CEE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6CA9A3C4-1E99-2481-3EF4-4C711AE2DA02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F7E7A9F1-365D-8A6D-5A19-ECBBB10B7443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2960E730-3EE4-6D80-DAC1-81379C8C4558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0E570C27-71E0-07B4-173A-C9BDC4542080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96524762-9D31-FAEF-8803-9B64F4B04758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A386B6B6-9515-035C-15F0-EFDBF26F28AE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35858355-FBC9-E6A6-3A76-F74E9ABCCEE0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DB7D30BF-A7D3-F84B-EE85-9B30AB45090B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5B39AE39-41AC-EA46-9C53-659FD68A464E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55B86740-4710-6453-C530-C248591E0EBB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D5CF7DEA-80C1-5C3C-2D03-894DC3ED28F2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35D638BA-DD73-6343-13F2-438F7897A03A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CD527E2C-0673-E553-3C82-338FF053FE49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796A292B-B8D0-2610-10AB-92D2765CFA87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B47B0311-0FEA-BA0A-C584-FB270FDBA94C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6D245251-9889-1362-A724-AB07A825A0FC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E23E5C4D-73BA-3A5F-0843-4A99059B142D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5DD8B93E-F80D-10A2-34A1-3DF9D32D6D05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9D86E05C-18AE-BF5D-521B-A12D03133F63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6A7C5F12-9CD8-F01A-61DA-F1328700DC5B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41074FEE-8F99-54CA-C70A-516127B1D6BD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271D799D-F082-B415-5C5E-F5819D3C243D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C3FB2893-D09D-C792-196F-0D57A0D948B1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09446F50-FE37-C9CA-2ED2-D94EC24EAF2B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26812436-5EDF-B5DB-3024-3E49776B4A1C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225B128F-4E02-7DEF-894D-AEA5F6D7B3F1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76AF047B-9187-8149-2E36-B48903035137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0B4FA212-B402-2238-6CA2-4EA5B9C6BDF8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285C1215-A196-2653-429C-2DF5184BA0F6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4EAA8EE6-3CBF-9285-8820-4B2FC60A5C2A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1BF09DFF-BFC6-E247-2C67-1060A3718FC6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6D1D951A-873E-AA3E-3E3A-B74FFD9FCCAE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9F7A443D-00FD-815F-19ED-CBE1C0404568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0BBE8BE9-7E74-F5EA-DFF1-388A86BB30B3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F1A54A0C-B34E-BB98-2262-FFB02B333E6D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57B08698-D265-1739-203A-D095A7FC9E20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082A9226-670A-9438-0119-7211B4FAD40E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0" name="Freeform: Shape 579">
            <a:extLst>
              <a:ext uri="{FF2B5EF4-FFF2-40B4-BE49-F238E27FC236}">
                <a16:creationId xmlns:a16="http://schemas.microsoft.com/office/drawing/2014/main" id="{704F7943-A6FB-1D14-BB6D-0693CBB6B24C}"/>
              </a:ext>
            </a:extLst>
          </p:cNvPr>
          <p:cNvSpPr/>
          <p:nvPr/>
        </p:nvSpPr>
        <p:spPr>
          <a:xfrm>
            <a:off x="685640" y="1500743"/>
            <a:ext cx="1323445" cy="1323445"/>
          </a:xfrm>
          <a:custGeom>
            <a:avLst/>
            <a:gdLst>
              <a:gd name="connsiteX0" fmla="*/ 0 w 1323445"/>
              <a:gd name="connsiteY0" fmla="*/ 1323446 h 1323445"/>
              <a:gd name="connsiteX1" fmla="*/ 0 w 1323445"/>
              <a:gd name="connsiteY1" fmla="*/ 0 h 1323445"/>
              <a:gd name="connsiteX2" fmla="*/ 1323446 w 1323445"/>
              <a:gd name="connsiteY2" fmla="*/ 0 h 1323445"/>
              <a:gd name="connsiteX3" fmla="*/ 1323446 w 1323445"/>
              <a:gd name="connsiteY3" fmla="*/ 1323446 h 1323445"/>
              <a:gd name="connsiteX4" fmla="*/ 0 w 1323445"/>
              <a:gd name="connsiteY4" fmla="*/ 1323446 h 1323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3445" h="1323445">
                <a:moveTo>
                  <a:pt x="0" y="1323446"/>
                </a:moveTo>
                <a:lnTo>
                  <a:pt x="0" y="0"/>
                </a:lnTo>
                <a:lnTo>
                  <a:pt x="1323446" y="0"/>
                </a:lnTo>
                <a:lnTo>
                  <a:pt x="1323446" y="1323446"/>
                </a:lnTo>
                <a:lnTo>
                  <a:pt x="0" y="1323446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1" name="Freeform: Shape 580">
            <a:extLst>
              <a:ext uri="{FF2B5EF4-FFF2-40B4-BE49-F238E27FC236}">
                <a16:creationId xmlns:a16="http://schemas.microsoft.com/office/drawing/2014/main" id="{1196EFE5-94B4-80DE-34E0-29B4CCC2895C}"/>
              </a:ext>
            </a:extLst>
          </p:cNvPr>
          <p:cNvSpPr/>
          <p:nvPr/>
        </p:nvSpPr>
        <p:spPr>
          <a:xfrm>
            <a:off x="1282123" y="2097225"/>
            <a:ext cx="130480" cy="130480"/>
          </a:xfrm>
          <a:custGeom>
            <a:avLst/>
            <a:gdLst>
              <a:gd name="connsiteX0" fmla="*/ 130481 w 130480"/>
              <a:gd name="connsiteY0" fmla="*/ 65240 h 130480"/>
              <a:gd name="connsiteX1" fmla="*/ 0 w 130480"/>
              <a:gd name="connsiteY1" fmla="*/ 65240 h 130480"/>
              <a:gd name="connsiteX2" fmla="*/ 130481 w 130480"/>
              <a:gd name="connsiteY2" fmla="*/ 65240 h 13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480" h="130480">
                <a:moveTo>
                  <a:pt x="130481" y="65240"/>
                </a:moveTo>
                <a:cubicBezTo>
                  <a:pt x="130481" y="-21747"/>
                  <a:pt x="0" y="-21747"/>
                  <a:pt x="0" y="65240"/>
                </a:cubicBezTo>
                <a:cubicBezTo>
                  <a:pt x="0" y="152227"/>
                  <a:pt x="130481" y="152227"/>
                  <a:pt x="130481" y="65240"/>
                </a:cubicBezTo>
                <a:close/>
              </a:path>
            </a:pathLst>
          </a:custGeom>
          <a:solidFill>
            <a:srgbClr val="FB3937"/>
          </a:solidFill>
          <a:ln w="1862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2" name="Freeform: Shape 581">
            <a:extLst>
              <a:ext uri="{FF2B5EF4-FFF2-40B4-BE49-F238E27FC236}">
                <a16:creationId xmlns:a16="http://schemas.microsoft.com/office/drawing/2014/main" id="{7D7FC3AE-8649-5225-0D8E-E927BD10F86D}"/>
              </a:ext>
            </a:extLst>
          </p:cNvPr>
          <p:cNvSpPr/>
          <p:nvPr/>
        </p:nvSpPr>
        <p:spPr>
          <a:xfrm>
            <a:off x="685640" y="2087905"/>
            <a:ext cx="1323445" cy="31066"/>
          </a:xfrm>
          <a:custGeom>
            <a:avLst/>
            <a:gdLst>
              <a:gd name="connsiteX0" fmla="*/ 0 w 1323445"/>
              <a:gd name="connsiteY0" fmla="*/ 0 h 31066"/>
              <a:gd name="connsiteX1" fmla="*/ 1323446 w 1323445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445" h="31066">
                <a:moveTo>
                  <a:pt x="0" y="0"/>
                </a:moveTo>
                <a:lnTo>
                  <a:pt x="132344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201FE4F4-2F22-80A7-5BBD-CC85971314EB}"/>
              </a:ext>
            </a:extLst>
          </p:cNvPr>
          <p:cNvSpPr/>
          <p:nvPr/>
        </p:nvSpPr>
        <p:spPr>
          <a:xfrm>
            <a:off x="685640" y="2237026"/>
            <a:ext cx="1323445" cy="31066"/>
          </a:xfrm>
          <a:custGeom>
            <a:avLst/>
            <a:gdLst>
              <a:gd name="connsiteX0" fmla="*/ 0 w 1323445"/>
              <a:gd name="connsiteY0" fmla="*/ 0 h 31066"/>
              <a:gd name="connsiteX1" fmla="*/ 1323446 w 1323445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3445" h="31066">
                <a:moveTo>
                  <a:pt x="0" y="0"/>
                </a:moveTo>
                <a:lnTo>
                  <a:pt x="1323446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F7745A5C-847F-D84F-F2B3-6B0DDB9B1DAB}"/>
              </a:ext>
            </a:extLst>
          </p:cNvPr>
          <p:cNvSpPr/>
          <p:nvPr/>
        </p:nvSpPr>
        <p:spPr>
          <a:xfrm>
            <a:off x="1272803" y="2162466"/>
            <a:ext cx="31066" cy="661722"/>
          </a:xfrm>
          <a:custGeom>
            <a:avLst/>
            <a:gdLst>
              <a:gd name="connsiteX0" fmla="*/ 0 w 31066"/>
              <a:gd name="connsiteY0" fmla="*/ 0 h 661722"/>
              <a:gd name="connsiteX1" fmla="*/ 0 w 31066"/>
              <a:gd name="connsiteY1" fmla="*/ 661723 h 6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661722">
                <a:moveTo>
                  <a:pt x="0" y="0"/>
                </a:moveTo>
                <a:lnTo>
                  <a:pt x="0" y="66172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9FFC3C7B-79D3-F91F-C484-6917A18CDCBB}"/>
              </a:ext>
            </a:extLst>
          </p:cNvPr>
          <p:cNvSpPr/>
          <p:nvPr/>
        </p:nvSpPr>
        <p:spPr>
          <a:xfrm>
            <a:off x="1421924" y="2162466"/>
            <a:ext cx="31066" cy="661722"/>
          </a:xfrm>
          <a:custGeom>
            <a:avLst/>
            <a:gdLst>
              <a:gd name="connsiteX0" fmla="*/ 0 w 31066"/>
              <a:gd name="connsiteY0" fmla="*/ 0 h 661722"/>
              <a:gd name="connsiteX1" fmla="*/ 0 w 31066"/>
              <a:gd name="connsiteY1" fmla="*/ 661723 h 66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661722">
                <a:moveTo>
                  <a:pt x="0" y="0"/>
                </a:moveTo>
                <a:lnTo>
                  <a:pt x="0" y="66172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CBBE5B69-00EF-0CEA-D462-5FBC0B866F68}"/>
              </a:ext>
            </a:extLst>
          </p:cNvPr>
          <p:cNvSpPr/>
          <p:nvPr/>
        </p:nvSpPr>
        <p:spPr>
          <a:xfrm>
            <a:off x="639040" y="2041305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DF28F470-8C67-65AF-1776-9D687C0D4440}"/>
              </a:ext>
            </a:extLst>
          </p:cNvPr>
          <p:cNvSpPr/>
          <p:nvPr/>
        </p:nvSpPr>
        <p:spPr>
          <a:xfrm>
            <a:off x="629720" y="2031985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34E84E29-4AFB-65E2-93CD-187C50C6EF9C}"/>
              </a:ext>
            </a:extLst>
          </p:cNvPr>
          <p:cNvSpPr/>
          <p:nvPr/>
        </p:nvSpPr>
        <p:spPr>
          <a:xfrm>
            <a:off x="639040" y="2190426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83313891-4B1D-F826-6710-D34C0A75B5E4}"/>
              </a:ext>
            </a:extLst>
          </p:cNvPr>
          <p:cNvSpPr/>
          <p:nvPr/>
        </p:nvSpPr>
        <p:spPr>
          <a:xfrm>
            <a:off x="629720" y="2181106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673F1AEA-4481-6FDE-F4DE-50DE4AEAA5EB}"/>
              </a:ext>
            </a:extLst>
          </p:cNvPr>
          <p:cNvSpPr/>
          <p:nvPr/>
        </p:nvSpPr>
        <p:spPr>
          <a:xfrm>
            <a:off x="1962486" y="2041305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AA957D04-4328-0C18-FF9B-3518D2BBACA6}"/>
              </a:ext>
            </a:extLst>
          </p:cNvPr>
          <p:cNvSpPr/>
          <p:nvPr/>
        </p:nvSpPr>
        <p:spPr>
          <a:xfrm>
            <a:off x="1953104" y="2031985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17C58AE7-FBB2-E7AB-FC2F-D526715446D1}"/>
              </a:ext>
            </a:extLst>
          </p:cNvPr>
          <p:cNvSpPr/>
          <p:nvPr/>
        </p:nvSpPr>
        <p:spPr>
          <a:xfrm>
            <a:off x="1962486" y="2190426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DA5F4025-0D0E-1C0D-9CAC-3E5A1E8F89DF}"/>
              </a:ext>
            </a:extLst>
          </p:cNvPr>
          <p:cNvSpPr/>
          <p:nvPr/>
        </p:nvSpPr>
        <p:spPr>
          <a:xfrm>
            <a:off x="1953104" y="2181106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498EBD05-0751-47D6-2969-35D97EFF16A7}"/>
              </a:ext>
            </a:extLst>
          </p:cNvPr>
          <p:cNvSpPr/>
          <p:nvPr/>
        </p:nvSpPr>
        <p:spPr>
          <a:xfrm>
            <a:off x="1226203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5" name="Freeform: Shape 594">
            <a:extLst>
              <a:ext uri="{FF2B5EF4-FFF2-40B4-BE49-F238E27FC236}">
                <a16:creationId xmlns:a16="http://schemas.microsoft.com/office/drawing/2014/main" id="{1B77E5C5-97E9-CD2F-1E32-AC9375E7A90E}"/>
              </a:ext>
            </a:extLst>
          </p:cNvPr>
          <p:cNvSpPr/>
          <p:nvPr/>
        </p:nvSpPr>
        <p:spPr>
          <a:xfrm>
            <a:off x="1216883" y="2768268"/>
            <a:ext cx="111840" cy="111840"/>
          </a:xfrm>
          <a:custGeom>
            <a:avLst/>
            <a:gdLst>
              <a:gd name="connsiteX0" fmla="*/ 111841 w 111840"/>
              <a:gd name="connsiteY0" fmla="*/ 55920 h 111840"/>
              <a:gd name="connsiteX1" fmla="*/ 0 w 111840"/>
              <a:gd name="connsiteY1" fmla="*/ 55920 h 111840"/>
              <a:gd name="connsiteX2" fmla="*/ 111841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1" y="55920"/>
                </a:moveTo>
                <a:cubicBezTo>
                  <a:pt x="111841" y="-18640"/>
                  <a:pt x="0" y="-18640"/>
                  <a:pt x="0" y="55920"/>
                </a:cubicBezTo>
                <a:cubicBezTo>
                  <a:pt x="0" y="130481"/>
                  <a:pt x="111841" y="130481"/>
                  <a:pt x="111841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78EE4B32-079B-364D-44D8-50FB99AE9C48}"/>
              </a:ext>
            </a:extLst>
          </p:cNvPr>
          <p:cNvSpPr/>
          <p:nvPr/>
        </p:nvSpPr>
        <p:spPr>
          <a:xfrm>
            <a:off x="1375323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FC04FAB1-3C8E-146E-089A-9A8A84C1B94B}"/>
              </a:ext>
            </a:extLst>
          </p:cNvPr>
          <p:cNvSpPr/>
          <p:nvPr/>
        </p:nvSpPr>
        <p:spPr>
          <a:xfrm>
            <a:off x="1366003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D43E0E8E-080A-EFA9-BBC0-CD4CFC84F79F}"/>
              </a:ext>
            </a:extLst>
          </p:cNvPr>
          <p:cNvSpPr/>
          <p:nvPr/>
        </p:nvSpPr>
        <p:spPr>
          <a:xfrm>
            <a:off x="1418817" y="2128292"/>
            <a:ext cx="587162" cy="590269"/>
          </a:xfrm>
          <a:custGeom>
            <a:avLst/>
            <a:gdLst>
              <a:gd name="connsiteX0" fmla="*/ 0 w 587162"/>
              <a:gd name="connsiteY0" fmla="*/ 0 h 590269"/>
              <a:gd name="connsiteX1" fmla="*/ 587163 w 587162"/>
              <a:gd name="connsiteY1" fmla="*/ 590269 h 59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7162" h="590269">
                <a:moveTo>
                  <a:pt x="0" y="0"/>
                </a:moveTo>
                <a:lnTo>
                  <a:pt x="587163" y="59026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09AF07A9-7A1B-AF3E-F3AD-1241A1744947}"/>
              </a:ext>
            </a:extLst>
          </p:cNvPr>
          <p:cNvSpPr/>
          <p:nvPr/>
        </p:nvSpPr>
        <p:spPr>
          <a:xfrm>
            <a:off x="685640" y="2109652"/>
            <a:ext cx="608909" cy="608909"/>
          </a:xfrm>
          <a:custGeom>
            <a:avLst/>
            <a:gdLst>
              <a:gd name="connsiteX0" fmla="*/ 608909 w 608909"/>
              <a:gd name="connsiteY0" fmla="*/ 0 h 608909"/>
              <a:gd name="connsiteX1" fmla="*/ 0 w 608909"/>
              <a:gd name="connsiteY1" fmla="*/ 608909 h 6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909" h="608909">
                <a:moveTo>
                  <a:pt x="608909" y="0"/>
                </a:moveTo>
                <a:lnTo>
                  <a:pt x="0" y="60890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BA0198B5-6B49-3E08-B296-18BFEB3675BA}"/>
              </a:ext>
            </a:extLst>
          </p:cNvPr>
          <p:cNvSpPr/>
          <p:nvPr/>
        </p:nvSpPr>
        <p:spPr>
          <a:xfrm>
            <a:off x="791268" y="2215279"/>
            <a:ext cx="608909" cy="608909"/>
          </a:xfrm>
          <a:custGeom>
            <a:avLst/>
            <a:gdLst>
              <a:gd name="connsiteX0" fmla="*/ 608909 w 608909"/>
              <a:gd name="connsiteY0" fmla="*/ 0 h 608909"/>
              <a:gd name="connsiteX1" fmla="*/ 0 w 608909"/>
              <a:gd name="connsiteY1" fmla="*/ 608909 h 6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909" h="608909">
                <a:moveTo>
                  <a:pt x="608909" y="0"/>
                </a:moveTo>
                <a:lnTo>
                  <a:pt x="0" y="60890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BD7A705A-41DC-8666-57AB-8FEBA7599FE1}"/>
              </a:ext>
            </a:extLst>
          </p:cNvPr>
          <p:cNvSpPr/>
          <p:nvPr/>
        </p:nvSpPr>
        <p:spPr>
          <a:xfrm>
            <a:off x="1294550" y="2218386"/>
            <a:ext cx="605802" cy="605802"/>
          </a:xfrm>
          <a:custGeom>
            <a:avLst/>
            <a:gdLst>
              <a:gd name="connsiteX0" fmla="*/ 0 w 605802"/>
              <a:gd name="connsiteY0" fmla="*/ 0 h 605802"/>
              <a:gd name="connsiteX1" fmla="*/ 605803 w 605802"/>
              <a:gd name="connsiteY1" fmla="*/ 605803 h 60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5802" h="605802">
                <a:moveTo>
                  <a:pt x="0" y="0"/>
                </a:moveTo>
                <a:lnTo>
                  <a:pt x="605803" y="605803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134310A6-790A-5BBB-B522-A7237D65BFCC}"/>
              </a:ext>
            </a:extLst>
          </p:cNvPr>
          <p:cNvSpPr/>
          <p:nvPr/>
        </p:nvSpPr>
        <p:spPr>
          <a:xfrm>
            <a:off x="927961" y="2128292"/>
            <a:ext cx="347948" cy="695896"/>
          </a:xfrm>
          <a:custGeom>
            <a:avLst/>
            <a:gdLst>
              <a:gd name="connsiteX0" fmla="*/ 347948 w 347948"/>
              <a:gd name="connsiteY0" fmla="*/ 0 h 695896"/>
              <a:gd name="connsiteX1" fmla="*/ 0 w 347948"/>
              <a:gd name="connsiteY1" fmla="*/ 695896 h 6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948" h="695896">
                <a:moveTo>
                  <a:pt x="347948" y="0"/>
                </a:moveTo>
                <a:lnTo>
                  <a:pt x="0" y="69589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B672DA6A-9DD4-416A-955D-8A73DD7167FA}"/>
              </a:ext>
            </a:extLst>
          </p:cNvPr>
          <p:cNvSpPr/>
          <p:nvPr/>
        </p:nvSpPr>
        <p:spPr>
          <a:xfrm>
            <a:off x="1098829" y="2196639"/>
            <a:ext cx="313774" cy="627549"/>
          </a:xfrm>
          <a:custGeom>
            <a:avLst/>
            <a:gdLst>
              <a:gd name="connsiteX0" fmla="*/ 313775 w 313774"/>
              <a:gd name="connsiteY0" fmla="*/ 0 h 627549"/>
              <a:gd name="connsiteX1" fmla="*/ 0 w 313774"/>
              <a:gd name="connsiteY1" fmla="*/ 627549 h 6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74" h="627549">
                <a:moveTo>
                  <a:pt x="313775" y="0"/>
                </a:moveTo>
                <a:lnTo>
                  <a:pt x="0" y="62754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AA7923BC-F453-D3F9-08C2-6EA603036F94}"/>
              </a:ext>
            </a:extLst>
          </p:cNvPr>
          <p:cNvSpPr/>
          <p:nvPr/>
        </p:nvSpPr>
        <p:spPr>
          <a:xfrm>
            <a:off x="1052229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DB565B7E-A79A-151D-345B-DAC7D1FF126D}"/>
              </a:ext>
            </a:extLst>
          </p:cNvPr>
          <p:cNvSpPr/>
          <p:nvPr/>
        </p:nvSpPr>
        <p:spPr>
          <a:xfrm>
            <a:off x="1042909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CFFC44DC-4841-AD14-A2C3-AA5D06C42DCB}"/>
              </a:ext>
            </a:extLst>
          </p:cNvPr>
          <p:cNvSpPr/>
          <p:nvPr/>
        </p:nvSpPr>
        <p:spPr>
          <a:xfrm>
            <a:off x="88136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CB1A84F5-7D07-7A96-6D95-ADEDCCE6D19B}"/>
              </a:ext>
            </a:extLst>
          </p:cNvPr>
          <p:cNvSpPr/>
          <p:nvPr/>
        </p:nvSpPr>
        <p:spPr>
          <a:xfrm>
            <a:off x="872041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3D41BC02-7FEB-FC95-598A-956C094E79FB}"/>
              </a:ext>
            </a:extLst>
          </p:cNvPr>
          <p:cNvSpPr/>
          <p:nvPr/>
        </p:nvSpPr>
        <p:spPr>
          <a:xfrm>
            <a:off x="744667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A85FA631-FA56-A1AD-BAB9-58DE0363841F}"/>
              </a:ext>
            </a:extLst>
          </p:cNvPr>
          <p:cNvSpPr/>
          <p:nvPr/>
        </p:nvSpPr>
        <p:spPr>
          <a:xfrm>
            <a:off x="735347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2ACDF9C5-FB69-56FA-11DF-5FCD40CAAF71}"/>
              </a:ext>
            </a:extLst>
          </p:cNvPr>
          <p:cNvSpPr/>
          <p:nvPr/>
        </p:nvSpPr>
        <p:spPr>
          <a:xfrm>
            <a:off x="639040" y="2671961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3AF90129-F0CE-5133-790A-92D986D7521F}"/>
              </a:ext>
            </a:extLst>
          </p:cNvPr>
          <p:cNvSpPr/>
          <p:nvPr/>
        </p:nvSpPr>
        <p:spPr>
          <a:xfrm>
            <a:off x="629720" y="2662641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64CE325E-FD74-B421-46EB-24C15028506A}"/>
              </a:ext>
            </a:extLst>
          </p:cNvPr>
          <p:cNvSpPr/>
          <p:nvPr/>
        </p:nvSpPr>
        <p:spPr>
          <a:xfrm>
            <a:off x="1853752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A6B84816-60BF-9C5E-9F87-B799382B42B0}"/>
              </a:ext>
            </a:extLst>
          </p:cNvPr>
          <p:cNvSpPr/>
          <p:nvPr/>
        </p:nvSpPr>
        <p:spPr>
          <a:xfrm>
            <a:off x="1844432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FC5CE5DF-0193-BC3A-757A-23BCFF81EECD}"/>
              </a:ext>
            </a:extLst>
          </p:cNvPr>
          <p:cNvSpPr/>
          <p:nvPr/>
        </p:nvSpPr>
        <p:spPr>
          <a:xfrm>
            <a:off x="1962486" y="2671961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4AAC1EE3-63CB-F35B-CE40-1BF9F484B904}"/>
              </a:ext>
            </a:extLst>
          </p:cNvPr>
          <p:cNvSpPr/>
          <p:nvPr/>
        </p:nvSpPr>
        <p:spPr>
          <a:xfrm>
            <a:off x="1953104" y="2662641"/>
            <a:ext cx="111902" cy="111840"/>
          </a:xfrm>
          <a:custGeom>
            <a:avLst/>
            <a:gdLst>
              <a:gd name="connsiteX0" fmla="*/ 111902 w 111902"/>
              <a:gd name="connsiteY0" fmla="*/ 55920 h 111840"/>
              <a:gd name="connsiteX1" fmla="*/ 62 w 111902"/>
              <a:gd name="connsiteY1" fmla="*/ 55920 h 111840"/>
              <a:gd name="connsiteX2" fmla="*/ 111902 w 111902"/>
              <a:gd name="connsiteY2" fmla="*/ 55920 h 111840"/>
              <a:gd name="connsiteX3" fmla="*/ 90155 w 111902"/>
              <a:gd name="connsiteY3" fmla="*/ 55920 h 111840"/>
              <a:gd name="connsiteX4" fmla="*/ 15595 w 111902"/>
              <a:gd name="connsiteY4" fmla="*/ 55920 h 111840"/>
              <a:gd name="connsiteX5" fmla="*/ 90155 w 111902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902" h="111840">
                <a:moveTo>
                  <a:pt x="111902" y="55920"/>
                </a:moveTo>
                <a:cubicBezTo>
                  <a:pt x="111902" y="-18640"/>
                  <a:pt x="62" y="-18640"/>
                  <a:pt x="62" y="55920"/>
                </a:cubicBezTo>
                <a:cubicBezTo>
                  <a:pt x="-3045" y="130481"/>
                  <a:pt x="111902" y="130481"/>
                  <a:pt x="111902" y="55920"/>
                </a:cubicBezTo>
                <a:close/>
                <a:moveTo>
                  <a:pt x="90155" y="55920"/>
                </a:moveTo>
                <a:cubicBezTo>
                  <a:pt x="90155" y="6213"/>
                  <a:pt x="15595" y="6213"/>
                  <a:pt x="15595" y="55920"/>
                </a:cubicBezTo>
                <a:cubicBezTo>
                  <a:pt x="18702" y="105627"/>
                  <a:pt x="90155" y="105627"/>
                  <a:pt x="90155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66910B05-8C46-5AA3-E5AC-F767E48F1244}"/>
              </a:ext>
            </a:extLst>
          </p:cNvPr>
          <p:cNvSpPr/>
          <p:nvPr/>
        </p:nvSpPr>
        <p:spPr>
          <a:xfrm>
            <a:off x="1412604" y="2128292"/>
            <a:ext cx="347948" cy="695896"/>
          </a:xfrm>
          <a:custGeom>
            <a:avLst/>
            <a:gdLst>
              <a:gd name="connsiteX0" fmla="*/ 0 w 347948"/>
              <a:gd name="connsiteY0" fmla="*/ 0 h 695896"/>
              <a:gd name="connsiteX1" fmla="*/ 347948 w 347948"/>
              <a:gd name="connsiteY1" fmla="*/ 695896 h 69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7948" h="695896">
                <a:moveTo>
                  <a:pt x="0" y="0"/>
                </a:moveTo>
                <a:lnTo>
                  <a:pt x="347948" y="695896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01068F03-BB1B-880E-69D8-DC1976A01BD3}"/>
              </a:ext>
            </a:extLst>
          </p:cNvPr>
          <p:cNvSpPr/>
          <p:nvPr/>
        </p:nvSpPr>
        <p:spPr>
          <a:xfrm>
            <a:off x="1279016" y="2196639"/>
            <a:ext cx="313774" cy="627549"/>
          </a:xfrm>
          <a:custGeom>
            <a:avLst/>
            <a:gdLst>
              <a:gd name="connsiteX0" fmla="*/ 0 w 313774"/>
              <a:gd name="connsiteY0" fmla="*/ 0 h 627549"/>
              <a:gd name="connsiteX1" fmla="*/ 313775 w 313774"/>
              <a:gd name="connsiteY1" fmla="*/ 627549 h 62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3774" h="627549">
                <a:moveTo>
                  <a:pt x="0" y="0"/>
                </a:moveTo>
                <a:lnTo>
                  <a:pt x="313775" y="627549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2A2B5C31-6139-BB47-D32D-31B540912ED5}"/>
              </a:ext>
            </a:extLst>
          </p:cNvPr>
          <p:cNvSpPr/>
          <p:nvPr/>
        </p:nvSpPr>
        <p:spPr>
          <a:xfrm>
            <a:off x="171395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CDC11489-8535-8897-3975-7560C18FF855}"/>
              </a:ext>
            </a:extLst>
          </p:cNvPr>
          <p:cNvSpPr/>
          <p:nvPr/>
        </p:nvSpPr>
        <p:spPr>
          <a:xfrm>
            <a:off x="1704631" y="2768268"/>
            <a:ext cx="111840" cy="111840"/>
          </a:xfrm>
          <a:custGeom>
            <a:avLst/>
            <a:gdLst>
              <a:gd name="connsiteX0" fmla="*/ 111841 w 111840"/>
              <a:gd name="connsiteY0" fmla="*/ 55920 h 111840"/>
              <a:gd name="connsiteX1" fmla="*/ 0 w 111840"/>
              <a:gd name="connsiteY1" fmla="*/ 55920 h 111840"/>
              <a:gd name="connsiteX2" fmla="*/ 111841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1" y="55920"/>
                </a:moveTo>
                <a:cubicBezTo>
                  <a:pt x="111841" y="-18640"/>
                  <a:pt x="0" y="-18640"/>
                  <a:pt x="0" y="55920"/>
                </a:cubicBezTo>
                <a:cubicBezTo>
                  <a:pt x="0" y="130481"/>
                  <a:pt x="111841" y="130481"/>
                  <a:pt x="111841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0F89BDFC-1F32-A2E2-40F5-293B159A9218}"/>
              </a:ext>
            </a:extLst>
          </p:cNvPr>
          <p:cNvSpPr/>
          <p:nvPr/>
        </p:nvSpPr>
        <p:spPr>
          <a:xfrm>
            <a:off x="1546191" y="2777588"/>
            <a:ext cx="93200" cy="93200"/>
          </a:xfrm>
          <a:custGeom>
            <a:avLst/>
            <a:gdLst>
              <a:gd name="connsiteX0" fmla="*/ 93200 w 93200"/>
              <a:gd name="connsiteY0" fmla="*/ 46600 h 93200"/>
              <a:gd name="connsiteX1" fmla="*/ 0 w 93200"/>
              <a:gd name="connsiteY1" fmla="*/ 46600 h 93200"/>
              <a:gd name="connsiteX2" fmla="*/ 93200 w 93200"/>
              <a:gd name="connsiteY2" fmla="*/ 466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200" h="93200">
                <a:moveTo>
                  <a:pt x="93200" y="46600"/>
                </a:moveTo>
                <a:cubicBezTo>
                  <a:pt x="93200" y="-15533"/>
                  <a:pt x="0" y="-15533"/>
                  <a:pt x="0" y="46600"/>
                </a:cubicBezTo>
                <a:cubicBezTo>
                  <a:pt x="0" y="108734"/>
                  <a:pt x="93200" y="108734"/>
                  <a:pt x="93200" y="46600"/>
                </a:cubicBezTo>
                <a:close/>
              </a:path>
            </a:pathLst>
          </a:custGeom>
          <a:solidFill>
            <a:srgbClr val="69B9E3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5865E73A-D0FD-2765-B8E0-8089824D5B2F}"/>
              </a:ext>
            </a:extLst>
          </p:cNvPr>
          <p:cNvSpPr/>
          <p:nvPr/>
        </p:nvSpPr>
        <p:spPr>
          <a:xfrm>
            <a:off x="1536871" y="2768268"/>
            <a:ext cx="111840" cy="111840"/>
          </a:xfrm>
          <a:custGeom>
            <a:avLst/>
            <a:gdLst>
              <a:gd name="connsiteX0" fmla="*/ 111840 w 111840"/>
              <a:gd name="connsiteY0" fmla="*/ 55920 h 111840"/>
              <a:gd name="connsiteX1" fmla="*/ 0 w 111840"/>
              <a:gd name="connsiteY1" fmla="*/ 55920 h 111840"/>
              <a:gd name="connsiteX2" fmla="*/ 111840 w 111840"/>
              <a:gd name="connsiteY2" fmla="*/ 55920 h 111840"/>
              <a:gd name="connsiteX3" fmla="*/ 93200 w 111840"/>
              <a:gd name="connsiteY3" fmla="*/ 55920 h 111840"/>
              <a:gd name="connsiteX4" fmla="*/ 18640 w 111840"/>
              <a:gd name="connsiteY4" fmla="*/ 55920 h 111840"/>
              <a:gd name="connsiteX5" fmla="*/ 93200 w 111840"/>
              <a:gd name="connsiteY5" fmla="*/ 5592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840" h="111840">
                <a:moveTo>
                  <a:pt x="111840" y="55920"/>
                </a:moveTo>
                <a:cubicBezTo>
                  <a:pt x="111840" y="-18640"/>
                  <a:pt x="0" y="-18640"/>
                  <a:pt x="0" y="55920"/>
                </a:cubicBezTo>
                <a:cubicBezTo>
                  <a:pt x="0" y="130481"/>
                  <a:pt x="111840" y="130481"/>
                  <a:pt x="111840" y="55920"/>
                </a:cubicBezTo>
                <a:close/>
                <a:moveTo>
                  <a:pt x="93200" y="55920"/>
                </a:moveTo>
                <a:cubicBezTo>
                  <a:pt x="93200" y="6213"/>
                  <a:pt x="18640" y="6213"/>
                  <a:pt x="18640" y="55920"/>
                </a:cubicBezTo>
                <a:cubicBezTo>
                  <a:pt x="18640" y="105627"/>
                  <a:pt x="93200" y="105627"/>
                  <a:pt x="93200" y="55920"/>
                </a:cubicBez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2DDAD618-C776-D773-2707-ED5ACE301233}"/>
              </a:ext>
            </a:extLst>
          </p:cNvPr>
          <p:cNvSpPr/>
          <p:nvPr/>
        </p:nvSpPr>
        <p:spPr>
          <a:xfrm>
            <a:off x="3810919" y="1673102"/>
            <a:ext cx="177281" cy="177203"/>
          </a:xfrm>
          <a:custGeom>
            <a:avLst/>
            <a:gdLst>
              <a:gd name="connsiteX0" fmla="*/ 177122 w 177281"/>
              <a:gd name="connsiteY0" fmla="*/ 85495 h 177203"/>
              <a:gd name="connsiteX1" fmla="*/ 41 w 177281"/>
              <a:gd name="connsiteY1" fmla="*/ 91708 h 177203"/>
              <a:gd name="connsiteX2" fmla="*/ 177122 w 177281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281" h="177203">
                <a:moveTo>
                  <a:pt x="177122" y="85495"/>
                </a:moveTo>
                <a:cubicBezTo>
                  <a:pt x="170909" y="-32559"/>
                  <a:pt x="-3066" y="-26346"/>
                  <a:pt x="41" y="91708"/>
                </a:cubicBezTo>
                <a:cubicBezTo>
                  <a:pt x="6254" y="209762"/>
                  <a:pt x="183335" y="203549"/>
                  <a:pt x="177122" y="85495"/>
                </a:cubicBez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3875A713-6C2E-5F88-EED6-E5B1ECB15B0A}"/>
              </a:ext>
            </a:extLst>
          </p:cNvPr>
          <p:cNvSpPr/>
          <p:nvPr/>
        </p:nvSpPr>
        <p:spPr>
          <a:xfrm>
            <a:off x="1546191" y="1186968"/>
            <a:ext cx="2370396" cy="487748"/>
          </a:xfrm>
          <a:custGeom>
            <a:avLst/>
            <a:gdLst>
              <a:gd name="connsiteX0" fmla="*/ 0 w 2370396"/>
              <a:gd name="connsiteY0" fmla="*/ 0 h 487748"/>
              <a:gd name="connsiteX1" fmla="*/ 2370397 w 2370396"/>
              <a:gd name="connsiteY1" fmla="*/ 487749 h 48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70396" h="487748">
                <a:moveTo>
                  <a:pt x="0" y="0"/>
                </a:moveTo>
                <a:lnTo>
                  <a:pt x="2370397" y="487749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A129C4F8-55EC-60CB-E5BA-514A77D7B6A1}"/>
              </a:ext>
            </a:extLst>
          </p:cNvPr>
          <p:cNvSpPr/>
          <p:nvPr/>
        </p:nvSpPr>
        <p:spPr>
          <a:xfrm>
            <a:off x="1835112" y="1839371"/>
            <a:ext cx="2109435" cy="1189858"/>
          </a:xfrm>
          <a:custGeom>
            <a:avLst/>
            <a:gdLst>
              <a:gd name="connsiteX0" fmla="*/ 0 w 2109435"/>
              <a:gd name="connsiteY0" fmla="*/ 1189859 h 1189858"/>
              <a:gd name="connsiteX1" fmla="*/ 2109436 w 2109435"/>
              <a:gd name="connsiteY1" fmla="*/ 0 h 1189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09435" h="1189858">
                <a:moveTo>
                  <a:pt x="0" y="1189859"/>
                </a:moveTo>
                <a:lnTo>
                  <a:pt x="2109436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F099B7-069C-0CB0-7B34-93433CDDEE86}"/>
                  </a:ext>
                </a:extLst>
              </p:cNvPr>
              <p:cNvSpPr txBox="1"/>
              <p:nvPr/>
            </p:nvSpPr>
            <p:spPr>
              <a:xfrm>
                <a:off x="0" y="3227784"/>
                <a:ext cx="2961412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</m:sup>
                    </m:sSup>
                  </m:oMath>
                </a14:m>
                <a:r>
                  <a:rPr lang="en-US" sz="2400" dirty="0"/>
                  <a:t> red points at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ℓ−1}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F099B7-069C-0CB0-7B34-93433CDD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7784"/>
                <a:ext cx="2961412" cy="842923"/>
              </a:xfrm>
              <a:prstGeom prst="rect">
                <a:avLst/>
              </a:prstGeom>
              <a:blipFill>
                <a:blip r:embed="rId5"/>
                <a:stretch>
                  <a:fillRect l="-617" t="-4317" b="-1510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CC322BC-AF04-9E49-71DD-197F1DBAF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BAFDDB89-B72D-6D7F-52D5-B2C44EA2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679832-E9A1-0DB2-975D-472EC541AC4E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A7690F5-1E34-4B1F-A62A-D573657B679D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B92BD9-BE7A-5816-C028-25B5B7ADABA2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EBCCC69-549C-9A66-6970-67CB79C1037C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CB0E47-3461-BFC5-DE57-5DB4A7D09CAD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6B0EAE4-C3C9-379C-8447-D92263786907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84396B-6C2E-5F80-9399-1DEC08BE38B9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0B35B2-E871-20FE-1FA2-46337B6515BB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F3B3D9-FB60-FDF5-9604-2FCF6E108A0F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5CABF2-7171-3FB0-AFF6-50615CE90743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FF8356-1DD8-A300-315C-B694699AB194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9B56901-021F-9EEB-D997-1951FF6DFFD1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EAECCBD-B590-3E01-F7F0-E479BE14AB2F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7FD126-2CA4-47E2-6E27-E2106D2A6A62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DFF7250-566F-84EC-FDED-B0ACE7D9A4A7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739DB38-D4F6-7A19-AD00-9320B588FBA5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B7FF9C8-2A32-BC4E-9CC4-0B015223887A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5550DF1-5976-7942-C57B-199D73B9ABC7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93FCEC-FD31-DE67-BB07-25D8365426BC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C4A36F-AF0E-E1C4-0123-491B90F7655B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EF0354-2B95-CA92-835B-4B75E41103CB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AEE4F5D-E574-7AC8-FEE9-4EB047CB4733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387B978-320E-2DBC-CB78-401B2858659B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9819048-B9DD-450F-9778-F46E69255E38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F4D0C1B-A855-E0DF-215E-75C2E56D3CF5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8B5F3DD-897B-7ED1-B2C3-5C227D79A520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8AF2677-D265-285F-7DAA-43F9DD2DEED4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C3316A-73C8-CC45-0C82-4F5DC6BDD1D9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59FAB238-FF1F-D7F4-E1A4-89ABFB7BEA47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01BE9EA-545D-BBE3-BD8C-C6A0ABBC2408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2477A7D-C5B3-36DD-B9FC-035EA1628F91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F2B34F3-9DB5-894F-B549-14FAB70E0052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CB80B3A-7597-61CB-4254-C95A1CE7B724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9F9489-B07F-743F-71C7-F1666E294F5B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2760EB0-D1BD-D6F0-7E72-51E39ECFABC8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B0340EA-67DF-35D0-B189-01869E58D897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85DD20A-EA08-2756-E2D9-DA995428A3CF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FBB3C0D-FE9E-84E1-306F-1D081318A2AB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6E8B82D-3344-143D-4009-DD673688CDFF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F63E889E-2AE6-FC9D-420E-164D0E6F63DA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3B8225-2872-AD2C-E44D-64899ABA448B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8E41249-68C2-5797-EB2D-FC28705784EE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CDCD36F-649D-2EA7-C3DE-31565540A03B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505A00F9-90B5-0B44-C1D2-A45D6EE88418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D7289C7-9689-9261-835A-1C567734BF46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A4DC933A-51B2-8152-3FF7-A022EB60003D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B25F9E7-03EB-DC31-8404-4B4FE8B1CCDF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978D649-F4FC-7846-3E7A-790EC8C1C1C5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669F789-08A6-1514-DB90-F88DC11C49E8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069C42F0-E535-0C51-7AA3-D08165095F4B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56C977E-DC2F-E186-364A-EDF072176B1A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B8C2A01-19C8-1DA5-05F1-4A596AD3ED50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211D768-251C-C934-147A-3B380F7F3E81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5D5ABE1-5AA1-64CD-271A-AF10D7D1465A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775E387-6203-B031-BE5D-BCAE44A5C684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DB8A8F2-8388-BB03-F104-E2D6538F6EB3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9D4B087-824C-B634-EAC3-A223C19D25EC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04773AB-60C9-4D06-F403-5D6194664514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9D9BBC6-5640-0064-0B75-EFD23D3C96CC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652FF5D-A417-95A9-CB24-E3E759F795F2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F791F572-59FC-6E7D-B00F-F8BFBCDCF998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DC29FF8B-C9EE-7450-F284-A5F2E198C4D7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248CE547-DA08-C9D8-C51E-2A99F7C79472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2298E267-6534-FECA-EB08-1C0DBBB91EA8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C0F6E29E-7C91-7089-F5E8-ABED28A80E5B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FFF35FD3-FACE-EADD-570C-CA1CBABFCF6B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B71B62BA-59D4-D5E0-BE99-571C0817545F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19541CA0-756C-6F0A-B16A-8EA237E1E759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BCA19FF7-BCD4-149D-3FE0-D72D068FA921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A887DB8E-8D24-AE83-4DB3-84262716622C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6075B5FA-19E5-DCC3-84C1-3093F7712C5A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FADA616D-2F16-8EBA-DD00-0593FEC89B03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AE1F558F-8970-C3DD-13A2-6BF0C5C71806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DAF5A94C-9D0F-82C6-6863-CD1EC694D193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FF74111E-21AF-418A-F429-8C90D34222B1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E045A3C1-9E77-D31D-617D-37951FC3BB29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782EB9E8-8B18-DC66-5039-DC9B5760FBCB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667066C9-00ED-1075-BC61-1A604D1F6A09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1D25EAC1-01DE-F25E-6DE9-B2DE57EF08A2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D065FF68-E991-6E5F-5075-A0E8C1810621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06EAD4C6-3BA3-6A3B-5A47-850983C46926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CF2E22E7-0299-D306-117D-B0B97074454A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DFBB17A7-EAE6-18BE-3E28-FDA1B1415846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951E9E24-337E-F476-070A-1A31BBEFEC1F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BADC13DA-8838-2305-5E05-D9296153617E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57764467-ED66-101D-E627-A7825D466033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9C1C0178-BB61-8719-0EE2-21FB2AC13395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4498B0AA-68BA-6CE6-BD24-31F063CA2390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9FB822C9-8777-BC07-50C3-2CA99FD5F6FE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1C5ED280-C5A1-D5ED-ABC0-87F58D348210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7B909CA4-CE28-AFB1-4636-CC73243CB700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8D07E572-BFFD-3664-7668-0F65C4064AB8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44A0727C-C0DF-B386-A28F-95BC698DC33C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0BC94FBD-EC21-4F49-71C6-47D038C79F09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7DD207F4-819C-5FDE-1E34-8D54F18881ED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B4047D3A-6A1B-E191-7BB4-1591F795C234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E496C51F-7010-1D60-04CC-DD1194C97E51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8504AE17-2967-31FA-8E6D-4AF31DAC336E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80074676-5204-D0F8-41C4-DDBF0E3FE136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F0572971-186D-A72D-FB43-F551C27C2ADB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DBFE3ACA-E57C-CB26-DEFC-7F0D005D62AB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D3BC18BD-CE86-E6F5-4682-0AFA57480759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C9F1AFE5-AB5E-2BFC-7C1A-B9D6A798BF44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C7C9424B-9F37-A530-B860-C526A9683518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A28E1D36-B1D8-AE7D-D177-7BC9654FB9F5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C1E0F4A6-6BC8-FEA5-6302-8746358AFD14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38FA4D53-18AE-F49C-99D8-176567FA5C81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833FD5EF-CF95-2D0A-3A0B-6EE7361F1646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23E0144E-406C-97CE-0230-FF7EBD707765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FAB74147-84B2-CA55-F0A1-5C2E2A8DCEAE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8D013AFB-BAC7-9AE2-6115-4CAF224C1429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7570A3EE-B6F3-6B6C-1842-9C291E155E8B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9B1A0E39-BAE7-628A-2108-9908F3D70AA1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81D6A9EC-9D3D-98CE-CF54-23BFB4CF0F53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425CE479-C64E-E127-166C-82C42A5466E5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28CECC37-4D09-AFD7-B469-2F557F6CFF81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A2E20732-8E94-1FDB-857F-53608CFF64BE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14B9639A-30D1-CFF8-3E05-40A4E621E44D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09E3CE44-17B4-A9BC-5688-A0A899601590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D3A362C8-3B92-03AB-5F1F-7E257553C237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23DB2C11-B80B-7D2C-2BC7-664406580383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69DD2532-7C7D-DC19-F5D4-5BEFA8761C19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D4BDA835-1C56-6306-4810-410DF5DA744C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CC1F6109-E4FD-696B-1A36-17EE775345EC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36F5A99D-B317-558B-82CA-65B77AB9A6D4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ABABB623-F228-D5E4-D4B1-1A300C105E51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E6B48F4D-EF12-77D0-CD19-352C04EF35E6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1D111EF4-D6E4-4B04-DACE-F4175889BFC4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D7B0C71C-03E6-910B-325C-5BBFCA9CB96A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8EA6BC16-A91E-875E-C533-38695554FFAE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B230947E-041A-5799-82BC-D82391999DF6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3A591302-1DFD-ED64-C8E2-82B9DFA67D5C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F28579BF-D7DD-B0EF-81B5-F25E4254A399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9F4486BE-07FE-331E-4718-819F7C0E5F0E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6E9AD595-8DF4-2808-9352-E987BDB13B17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9FD1CF78-4049-B9C1-E95A-D04A82A402BB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DAFF8127-0DE8-CC48-6F88-DB81D4E4C1C1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540CCD4E-ADE2-C19D-FB23-4CF9F6E5B29F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DE44A969-049F-BE40-7395-78FF09998B51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01328054-BFE5-23C3-8DC5-3BF2B25256EB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878349E8-F21B-FCB3-37FB-5A46C5DE251D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ECD8D538-68BD-D155-4AB7-EADED5F3EC5A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BC5349A5-F15C-1610-3F9E-D11337D540D2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EA74D7D9-6711-2001-449E-95B072BC3696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84AF3637-3AA6-94BC-CEC4-941EA115AFF9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6B2A72A1-E3E7-5D2C-E4E0-FA0D3F045A2B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B3AF730F-D036-7E44-E55E-E1EDA3CC1FED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65BD8213-9AA0-A79A-6B4B-BDC7E61EE46D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6654D70E-2E60-74D5-DB99-F091FA528AC2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5ABF1A8B-075F-A49D-F88C-8B24B80A15B1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68312DE4-B7C5-3398-460E-8A2F347EA496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5B664C03-FD0D-87BA-A7C0-58BDD9AD1A49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FA2D5E33-51F7-106C-5417-711A426FAA29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ACDEDE4D-76C1-7D8D-324D-7A3B40C132C0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69700BBC-1B9C-B61C-84D3-8FB685F7BE12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23E1A67E-50ED-4450-D26A-EC6435162BC5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99E80BDE-74B9-E28A-3852-5A6166FBFA33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A646B799-7618-659E-F9B6-5D0220A2A203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90B7443C-E63C-2462-5EE7-2AFC534DF048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4AF8EE70-98E2-0750-0D8E-DD5B4BF10D86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8B04BA82-7852-3D67-CB7C-D80D5084F99F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2F8F1DD9-CA88-841E-0945-D5A100A1944C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C05B5CDE-8E11-FC60-6922-FC10AAA1C915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76C5A92E-BD31-F86C-BAF5-DC67ADE326FA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6EF6B50F-4974-1AB8-92D4-E6B752ED5262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93BD6367-133A-237B-5AFF-8AD0D7E0D920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E9178DDD-7F91-21EA-0ABF-465522398F5A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A518B76A-D296-42E9-A991-4A9503B7D62E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CB5B87CF-2047-DE32-81D7-6531C6CE68DA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77E24356-96A1-9446-6EA3-F0C240051343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F16D06AD-391D-5297-2145-DCE3FE6BF72D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949BA6D2-6A7A-FA13-8E5E-64382AAC66AD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D7DDEF74-6FE8-F942-DF5E-A0454EDDDCC4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6870CD3A-1F83-E8C5-91A8-B847F7D586B1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5FD3BEB1-27A4-BFA9-BF13-6FC872FE0E66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B23C1262-C321-F2F6-7FDA-455C37D8B620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8124F9CF-3638-9485-3DFC-9DEE97386C41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766A1CB9-62A2-FB2F-0085-8BD9B010F91C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FFE728A3-EF43-AFD5-65B3-E7D5B196CF72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7D774BC2-860C-0D64-357A-3CB914FD811F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867E8C84-3CAD-5A9A-3A5A-64C0E8FEBEE7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0C7E76E9-1251-A2F2-5557-1BC6FB53249C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D53CFC7A-E7B5-A8DD-578C-3AF2934FC5A0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10C74832-EACE-4BBE-F566-F66BC7C51AC9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4FDEDE08-7299-ADDB-040F-8F6095A3EE52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166B12ED-6328-7625-B84C-052D9236B7E2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E710A819-9173-9FD3-5753-D1EE988955B5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03D58356-9B0B-06EA-6B0C-4BC4636F6730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027F16D1-31F8-8F80-37D9-031A5EB2A562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C249C13-3911-6C5E-E1F9-C666D57C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8696" y="2746521"/>
            <a:ext cx="11867515" cy="205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9AEA4CD-F538-0AD0-07D2-BF64C9FDB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711A7961-078E-91D3-6666-3306D051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27EFF27-6B20-DB4B-19B4-A3262288A360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FA1F0F2-0532-D0F5-EF91-F6868849B71F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18F630D-2B9F-A343-8C63-1C6C2DF79629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11FFD54-ABAC-B595-3DDC-EFFB9816A63E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6AAC14D-9690-2AB9-911C-833DA7B2C9C2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4286D6-DAF8-5863-04B7-A907E63C4C75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E98A1A-1110-D26B-C39E-2064287AB4CE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9F08741-C4B0-05CB-BBD4-CFF9B3093646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8218F1-11C2-EA6C-322D-5FEDC3135CC9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BB7A65-3FA9-000E-664A-6FB806C74775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B2275BC-6976-B345-96A7-3167EE46E9A5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4338C26-1DBA-B1EC-4230-36F6F4C16AD2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3A60DFD-4C6A-D765-A662-8760E0A01E8C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15D98B4-F128-6C0F-B1AC-681AD2DDC218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E18478D-5FC7-5E46-10AA-1DF7D071D5EE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AD2AC0-390C-5CAD-7D93-611175B90ABB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463D812-81D4-8920-C776-F8A21D5BF768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4898B0B-E83E-CAC8-CB49-692CD661A8A7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512B652-A856-1172-E76B-2FFCB578237E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2CF2D3-ED31-01C0-0B2C-7EE77123CC04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9AA3A79-E153-16C3-9162-3CEE13404EB7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3F68FA2-9F9A-C60D-6635-293BC97BB0BD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F358D77-CD10-5670-6873-61217D9A10D0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32B1180-5914-B4C1-8F11-F656985F6C86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207BA18-0949-617D-0885-5A6D608280AA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0EDD49-7767-9D26-6000-E6A25EBE908C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869CF92-DE13-6295-4D91-C7A9A609CD0A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6526257-E082-575E-110F-4BC7EEEC927F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C0C56B8-C428-32A0-67A9-78076546B51E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EFB8146-4137-4E2D-3F19-77DE391CF15B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24F6162-A51C-BEE3-A374-A650D1A22761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06CBB5D-7CEA-7AAF-2C98-3097DD89D210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E344C1C-8F93-D040-2902-6F0D74937726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73A449D-9FC8-8276-57AB-DB9486873CD5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CC0584F-4E35-6482-2E6E-531DD65A6BB3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FBE1C12-F66D-1A56-FC76-4A7FA018A438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B2203E7-4CD1-FF63-3D59-D9A9B3C45AF9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AEABA45-B9D9-AA7C-6B54-346130E6C76B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503D458-5180-08EA-43B2-AE84B3AB2150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4CF2020-37F2-C6AD-543A-6092FEE878E1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30B8CA3-F26F-33EF-809D-6C41C1ED090A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F59A9F5-EADF-C441-61F3-A87063D91FFF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009B55D-8681-B7E4-B666-028A59B2A93F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EBF6BC4-3548-C2A8-479F-1D828C2B0F2A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49904FE-7917-B669-C5B4-5F63D3B26D03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6072AD6-4A0F-F9CC-81FD-DFFAE037C57B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E1A856-2434-3D52-0E06-9441BFCC3B2C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7F1C265-6EBF-2615-7B10-22D53857BAC9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1A7CC6A-FF99-25C8-1E54-A8480567E580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1E37645-4770-F78D-CDBB-9AC74EEC8F82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C5973EC1-6F74-8270-1CD6-7EEC64006F7C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F0F15E0-DDBE-002F-AB2E-2E865865EA08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B86C99-6875-70A1-EDB8-B04862B41342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5D1E06C-357C-EC74-20D1-48BCAFCEE006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6031D31-DE55-291A-21FF-9447C71A28AE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1BDA461-43E4-D428-28D8-70B64179CEA6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E8F6E19-A683-B9EF-4DA4-26C320075889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2323411-A923-CB8E-A259-7A81D8459587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0FE2CB7-92A6-C8AA-9B7E-917025B7FE29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24D98BF-FADE-944B-0901-935BE5EBE38D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56C9FB64-20D9-F811-48F2-BE9A1185AE24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16470AC1-7B58-FA2D-6367-CE5D294E9775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E880B593-DCD7-14C0-D4E6-0186ADC8C5E3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A750B583-BAF7-EA40-8EEA-F615D4B8737B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C683344C-548B-B2E9-8C4D-285AE15C61B7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78C6986F-B585-C2A9-382C-23E6A24C2217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55090A97-5E39-1333-7029-61B6933124AB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DD8EDE5C-EDD4-9F15-7D36-8A2769503D48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9222681E-2B29-4008-7410-3E80B3C24C90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7411E8E8-8FCB-A534-CE64-9E0D5E2C6ADC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86F6D9C5-2D3D-30A8-D980-C3099C7BC4AF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2D3CF78F-C1F2-E09E-E3E7-5E83C2A5D43D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23DA3BF9-FE51-48D6-A8F9-6EE5930ABAD4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65F2D93E-CFE1-EB68-A87E-FDFC172132EE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93524B69-F98E-4E6F-7B82-4EBA057494A6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3DBBE70B-A736-AD1D-AE4E-C8636A5C3652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673829A0-0C65-A217-8C79-36EF6D083FC7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D5E27835-33F6-24F2-5D7B-4649AC015CA0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F577B5AA-D48F-1F66-BA44-662CE264EB70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C1D2F187-4753-EF01-507D-D15EA799B514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D8206C64-4979-B63B-FC8D-8BC8B0577030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8715F312-96AA-DB6E-03AF-08BEC4BFAA66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99012A64-CF8A-70FD-9736-1E1D48134AB4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8BBFEBAC-E6EA-FC6C-3E72-4E7F6F813217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4D1CAAF2-42CB-351B-CD26-15ED0943BBD1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F3DE8888-78D8-F745-7A7C-B7AD7A450104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23389899-D78F-4422-933B-1B0671B207D8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3464B049-A1DA-8579-9C56-1DA0C5F90F8A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64D24211-749C-DC21-E06A-53BC516F9691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BBD072D2-0315-BD85-D586-55AD050EB83A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1174416F-8912-8170-EEF1-2E6A05796096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0AD162A6-6D3C-6E46-FDAE-89FCB2DEAE7F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338ADDB1-22F8-4589-5219-B35AD06F2114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43F0350B-120F-42E7-9B6B-9F3EC981109A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4E7F692A-3E82-7E55-3459-BA58E3E30187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57812248-73DD-9C1B-22EB-DD625B2D4CDE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AC1BE924-0DE5-40D7-4ECA-483155F2AFB9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769A082B-4004-B8DC-D0E6-D9B124719F4D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A0E1B33F-FAB3-0604-E8E3-775D0ABAAC77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4422FB57-A6B9-3FFE-E2B0-E2220E46CE80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0E6B4FAA-ED7B-3827-F647-EE3692C8BE73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CCF939EA-0272-4413-C0DB-70899F1F023E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E0A9E7B9-C19B-172D-38A5-BE12C6F359F0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5AE2C227-5EDB-BB08-4D27-FA6E96D69B9B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3D5ED4CD-4796-015B-F443-0EC44B125579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67565CD7-CD2B-D82E-A489-DEF5884DA5E8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01EA299A-5362-8483-B48B-C5BD4BDECAE2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BD2A9DF2-DDB4-48D6-09F9-15F30E9B0569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D4A835D7-1AD7-5E8F-72D9-E2A27C8E2A87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2DEA66EE-6CCD-D04D-2EC1-30C98E921B75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FD4D9B28-782B-9E03-63C3-039823D2E841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D8E020E5-E3D9-1081-62EB-73F2D0B07797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6CF6CA3B-1863-229A-0C25-40E2A2628111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CC2B6D63-0497-6116-BB8C-7619CCD4AB00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91DED104-7435-851C-DDCA-E46BA5182D8C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6440758C-3B36-872A-CE25-85A2A6777C46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E5481A41-289E-3246-D088-01C0E90AAD5F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55A0468D-EE8D-64E6-992D-39F90432CDCB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DD888B1C-509E-14F2-AAAF-87DA28AA41FF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B8E99398-668F-209D-7F4B-91FB6779D385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C35B6876-4E56-76AD-C285-14B52C0E59CC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E54B2241-9561-6B3A-DB18-D598386D99A9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E8AADBA8-88AB-C05F-962D-20D07634F55E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50374101-CEF8-391D-9194-6962AB04FFB5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0EED0401-1A52-7461-1329-6CFA6712D311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CA5A4292-9CA6-72CC-A1B6-D061442A7721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D5812BA4-1ED1-7DD9-5BA7-E9A85F8F9B09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0B23B3C1-7633-AE74-3CDF-131BA94A186F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FF6C78B6-3777-9BE5-6B42-E44F6F9A3121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E31509F8-2D7B-0FFF-FC57-35A896EA4C04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5DB0AD6E-FAC9-6FB6-1B18-18A8A1EFAAAB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C02E0206-C079-3C23-6BF1-A1C4B2E80954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8F70B582-A129-51A0-7458-C0E8CB14E1F8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5523CC18-0654-5270-759F-73862F1C13F9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ADA911F5-DA3C-71BD-B642-39A8C1DBA756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BB25C37E-61C2-DDB8-661B-95B6DF3E2AF3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34E864DF-40DC-7CE0-2AC7-E73AB1C92D6A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ED8DE452-0782-EAAD-8D5A-D4EDA97646CB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3B03211B-89D0-E258-79EF-F074DDBF9043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97781BE3-CC13-7C82-F836-5C6DA5C39453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35917093-490D-D973-2409-63B5E111C452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02B392BC-D262-5BC1-B9E3-3226D8A45211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C6B84E5D-F5A9-12B4-BCFF-DEE396EB3D54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7D19748E-0FA2-0052-2573-BB1CB341F957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AB1D89BC-AA50-4293-4B49-47C839C3A89D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6983E568-F9A6-5EFC-C2F1-ECEC69310BC9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BEC96AF2-8E2C-05FB-E1CD-0AF9D321B82E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0A432081-F917-E401-5DF0-CFF18F7C28E3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5D7491B0-A574-B485-0C82-A8BFC554101D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D43452EA-BCA0-1D3B-0E31-C2B36521ED5A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08F7F9ED-E2D4-3C34-7722-0F39BE243176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614F5872-E636-2C92-2170-2883454CCA8E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E4098F99-B002-05FB-610D-7A3F55201917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A60CBC9E-CFB2-9688-B9E4-C11B99D5199D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7A6B9255-1EBC-47DC-5145-EFFDCCD18A88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85ABE4DA-3307-7D5D-3AF3-DEC9915A007C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BE71FBB2-4945-EF62-B7F9-EEE89FA130A2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68D94D0C-E15B-55D2-8913-56D975A7B2AB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9315DC57-352C-AD95-5BEF-933108504979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58369ADA-1F8E-A3E7-4D6E-D87C62EB2531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0075A7BF-D893-56BE-B82E-5DDA11203927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EDBBB9C8-0BF2-EC39-7A5A-8C2B2645311C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6C7DBE7C-11D7-D67D-FB6A-C63C303C35DF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4A7F08B2-6C21-1EAA-420F-0AF4014A009D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6E8D68F0-5B4A-5489-934B-2FA935D56866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953E7789-2137-E187-FD96-36E438CA377C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976A0EE0-22DA-3F52-C4F0-876A606FFCB0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A77F377B-4333-7AC4-7E68-93912FDBB749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766F2234-9E15-5936-908C-9528C7E6EB60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91879DCD-E2B2-7F70-293F-7DF880B8BBB2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032E7B4E-AA53-2637-9600-90BD72FF8EA7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198EBF4E-C7F8-6835-58A6-4D289E9FABAF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EBA7912A-43A6-BBF1-CD9D-B9AB52A99298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1315DE62-8DE2-E0BF-41AF-51C83EA34BAC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C6CB9261-1E18-6578-DB02-B72043461D66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CA053785-1AEC-89A9-F314-564977A069CF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F3B403A6-BD73-E616-AC9D-0D4A08AD2B04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2F352BC7-ECEE-4FF1-0E3D-D15820C1839F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AAB1E1C5-FDB9-43CE-8E2E-79AC4CB5A960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F3A8BB10-2BC1-3C7A-199B-1ADDD7FF2733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CD019088-494B-5520-FC35-27221901713E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A08DCE62-BC47-9AC6-798B-438C46C76303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846F0165-195D-91A4-4535-1CEB79540E89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AA96CADA-5AF0-4D1C-BBEB-86BCE3F43EF7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EDB4E8F4-F90F-B748-DF5E-F2B032BADBCA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22267791-82DF-E92B-88CF-188314ABFE86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5B363A88-276E-0C01-C280-4F3A25E96E10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0A18E592-4BF2-B322-BE4F-F7870B31CAD7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AE215815-0E3F-569E-AFBF-BB9D6132183E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2AB7D927-F129-A43B-F149-84179A3E571F}"/>
              </a:ext>
            </a:extLst>
          </p:cNvPr>
          <p:cNvGrpSpPr/>
          <p:nvPr/>
        </p:nvGrpSpPr>
        <p:grpSpPr>
          <a:xfrm>
            <a:off x="-134522" y="2788372"/>
            <a:ext cx="11804608" cy="1989917"/>
            <a:chOff x="-134522" y="2788372"/>
            <a:chExt cx="11804608" cy="1989917"/>
          </a:xfrm>
        </p:grpSpPr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C4613B9B-A174-C1E3-0CE3-40650FE62669}"/>
                </a:ext>
              </a:extLst>
            </p:cNvPr>
            <p:cNvSpPr/>
            <p:nvPr/>
          </p:nvSpPr>
          <p:spPr>
            <a:xfrm>
              <a:off x="10114412" y="3877352"/>
              <a:ext cx="1398005" cy="3106"/>
            </a:xfrm>
            <a:custGeom>
              <a:avLst/>
              <a:gdLst>
                <a:gd name="connsiteX0" fmla="*/ 0 w 1398005"/>
                <a:gd name="connsiteY0" fmla="*/ 3107 h 3106"/>
                <a:gd name="connsiteX1" fmla="*/ 1398006 w 1398005"/>
                <a:gd name="connsiteY1" fmla="*/ 0 h 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98005" h="3106">
                  <a:moveTo>
                    <a:pt x="0" y="3107"/>
                  </a:moveTo>
                  <a:lnTo>
                    <a:pt x="1398006" y="0"/>
                  </a:lnTo>
                </a:path>
              </a:pathLst>
            </a:custGeom>
            <a:noFill/>
            <a:ln w="12417" cap="rnd">
              <a:solidFill>
                <a:srgbClr val="FFFFFF"/>
              </a:solidFill>
              <a:custDash>
                <a:ds d="75000" sp="127500"/>
              </a:custDash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22FDE256-712E-1949-5C23-9E22F350122C}"/>
                </a:ext>
              </a:extLst>
            </p:cNvPr>
            <p:cNvSpPr/>
            <p:nvPr/>
          </p:nvSpPr>
          <p:spPr>
            <a:xfrm>
              <a:off x="-134522" y="3880459"/>
              <a:ext cx="2792904" cy="6213"/>
            </a:xfrm>
            <a:custGeom>
              <a:avLst/>
              <a:gdLst>
                <a:gd name="connsiteX0" fmla="*/ 0 w 2792904"/>
                <a:gd name="connsiteY0" fmla="*/ 6213 h 6213"/>
                <a:gd name="connsiteX1" fmla="*/ 2792905 w 2792904"/>
                <a:gd name="connsiteY1" fmla="*/ 0 h 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92904" h="6213">
                  <a:moveTo>
                    <a:pt x="0" y="6213"/>
                  </a:moveTo>
                  <a:lnTo>
                    <a:pt x="2792905" y="0"/>
                  </a:lnTo>
                </a:path>
              </a:pathLst>
            </a:custGeom>
            <a:noFill/>
            <a:ln w="12417" cap="rnd">
              <a:solidFill>
                <a:srgbClr val="FFFFFF"/>
              </a:solidFill>
              <a:custDash>
                <a:ds d="75000" sp="127500"/>
              </a:custDash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7610DD50-D358-0FF9-21DF-3128806AEA05}"/>
                </a:ext>
              </a:extLst>
            </p:cNvPr>
            <p:cNvSpPr/>
            <p:nvPr/>
          </p:nvSpPr>
          <p:spPr>
            <a:xfrm>
              <a:off x="1282123" y="3718911"/>
              <a:ext cx="130480" cy="1058601"/>
            </a:xfrm>
            <a:custGeom>
              <a:avLst/>
              <a:gdLst>
                <a:gd name="connsiteX0" fmla="*/ 0 w 130480"/>
                <a:gd name="connsiteY0" fmla="*/ 65240 h 1058601"/>
                <a:gd name="connsiteX1" fmla="*/ 0 w 130480"/>
                <a:gd name="connsiteY1" fmla="*/ 1056271 h 1058601"/>
                <a:gd name="connsiteX2" fmla="*/ 130481 w 130480"/>
                <a:gd name="connsiteY2" fmla="*/ 1056271 h 1058601"/>
                <a:gd name="connsiteX3" fmla="*/ 130481 w 130480"/>
                <a:gd name="connsiteY3" fmla="*/ 65240 h 1058601"/>
                <a:gd name="connsiteX4" fmla="*/ 0 w 130480"/>
                <a:gd name="connsiteY4" fmla="*/ 65240 h 10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80" h="1058601">
                  <a:moveTo>
                    <a:pt x="0" y="65240"/>
                  </a:moveTo>
                  <a:lnTo>
                    <a:pt x="0" y="1056271"/>
                  </a:lnTo>
                  <a:cubicBezTo>
                    <a:pt x="43493" y="1059378"/>
                    <a:pt x="86987" y="1059378"/>
                    <a:pt x="130481" y="1056271"/>
                  </a:cubicBezTo>
                  <a:lnTo>
                    <a:pt x="130481" y="65240"/>
                  </a:lnTo>
                  <a:cubicBezTo>
                    <a:pt x="130481" y="-21747"/>
                    <a:pt x="0" y="-21747"/>
                    <a:pt x="0" y="65240"/>
                  </a:cubicBezTo>
                  <a:close/>
                </a:path>
              </a:pathLst>
            </a:custGeom>
            <a:solidFill>
              <a:srgbClr val="FB3937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249547F-8982-1436-A6D4-59F52F93ECFD}"/>
                </a:ext>
              </a:extLst>
            </p:cNvPr>
            <p:cNvSpPr/>
            <p:nvPr/>
          </p:nvSpPr>
          <p:spPr>
            <a:xfrm>
              <a:off x="1421923" y="3709591"/>
              <a:ext cx="894723" cy="1068698"/>
            </a:xfrm>
            <a:custGeom>
              <a:avLst/>
              <a:gdLst>
                <a:gd name="connsiteX0" fmla="*/ 0 w 894723"/>
                <a:gd name="connsiteY0" fmla="*/ 736283 h 1068698"/>
                <a:gd name="connsiteX1" fmla="*/ 587162 w 894723"/>
                <a:gd name="connsiteY1" fmla="*/ 0 h 1068698"/>
                <a:gd name="connsiteX2" fmla="*/ 894724 w 894723"/>
                <a:gd name="connsiteY2" fmla="*/ 307561 h 1068698"/>
                <a:gd name="connsiteX3" fmla="*/ 3107 w 894723"/>
                <a:gd name="connsiteY3" fmla="*/ 1068698 h 1068698"/>
                <a:gd name="connsiteX4" fmla="*/ 3107 w 894723"/>
                <a:gd name="connsiteY4" fmla="*/ 736283 h 106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723" h="1068698">
                  <a:moveTo>
                    <a:pt x="0" y="736283"/>
                  </a:moveTo>
                  <a:lnTo>
                    <a:pt x="587162" y="0"/>
                  </a:lnTo>
                  <a:lnTo>
                    <a:pt x="894724" y="307561"/>
                  </a:lnTo>
                  <a:cubicBezTo>
                    <a:pt x="795310" y="726963"/>
                    <a:pt x="434935" y="1034525"/>
                    <a:pt x="3107" y="1068698"/>
                  </a:cubicBezTo>
                  <a:lnTo>
                    <a:pt x="3107" y="736283"/>
                  </a:lnTo>
                </a:path>
              </a:pathLst>
            </a:custGeom>
            <a:solidFill>
              <a:srgbClr val="69B9E3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367B341F-22EE-756A-9E61-09D62D2798B3}"/>
                </a:ext>
              </a:extLst>
            </p:cNvPr>
            <p:cNvSpPr/>
            <p:nvPr/>
          </p:nvSpPr>
          <p:spPr>
            <a:xfrm>
              <a:off x="378079" y="3709591"/>
              <a:ext cx="891616" cy="1065591"/>
            </a:xfrm>
            <a:custGeom>
              <a:avLst/>
              <a:gdLst>
                <a:gd name="connsiteX0" fmla="*/ 0 w 891616"/>
                <a:gd name="connsiteY0" fmla="*/ 304455 h 1065591"/>
                <a:gd name="connsiteX1" fmla="*/ 891617 w 891616"/>
                <a:gd name="connsiteY1" fmla="*/ 1065592 h 1065591"/>
                <a:gd name="connsiteX2" fmla="*/ 891617 w 891616"/>
                <a:gd name="connsiteY2" fmla="*/ 736283 h 1065591"/>
                <a:gd name="connsiteX3" fmla="*/ 307561 w 891616"/>
                <a:gd name="connsiteY3" fmla="*/ 0 h 1065591"/>
                <a:gd name="connsiteX4" fmla="*/ 0 w 891616"/>
                <a:gd name="connsiteY4" fmla="*/ 304455 h 10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616" h="1065591">
                  <a:moveTo>
                    <a:pt x="0" y="304455"/>
                  </a:moveTo>
                  <a:cubicBezTo>
                    <a:pt x="99414" y="723857"/>
                    <a:pt x="459789" y="1031418"/>
                    <a:pt x="891617" y="1065592"/>
                  </a:cubicBezTo>
                  <a:lnTo>
                    <a:pt x="891617" y="736283"/>
                  </a:lnTo>
                  <a:lnTo>
                    <a:pt x="307561" y="0"/>
                  </a:lnTo>
                  <a:lnTo>
                    <a:pt x="0" y="304455"/>
                  </a:lnTo>
                </a:path>
              </a:pathLst>
            </a:custGeom>
            <a:solidFill>
              <a:srgbClr val="69B9E3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A93D0A09-25A7-F48E-2301-C599E4CB6080}"/>
                </a:ext>
              </a:extLst>
            </p:cNvPr>
            <p:cNvSpPr/>
            <p:nvPr/>
          </p:nvSpPr>
          <p:spPr>
            <a:xfrm>
              <a:off x="2658382" y="3165922"/>
              <a:ext cx="7456030" cy="1180538"/>
            </a:xfrm>
            <a:custGeom>
              <a:avLst/>
              <a:gdLst>
                <a:gd name="connsiteX0" fmla="*/ 0 w 7456030"/>
                <a:gd name="connsiteY0" fmla="*/ 714537 h 1180538"/>
                <a:gd name="connsiteX1" fmla="*/ 0 w 7456030"/>
                <a:gd name="connsiteY1" fmla="*/ 466002 h 1180538"/>
                <a:gd name="connsiteX2" fmla="*/ 248534 w 7456030"/>
                <a:gd name="connsiteY2" fmla="*/ 217468 h 1180538"/>
                <a:gd name="connsiteX3" fmla="*/ 497069 w 7456030"/>
                <a:gd name="connsiteY3" fmla="*/ 466002 h 1180538"/>
                <a:gd name="connsiteX4" fmla="*/ 745603 w 7456030"/>
                <a:gd name="connsiteY4" fmla="*/ 93200 h 1180538"/>
                <a:gd name="connsiteX5" fmla="*/ 994137 w 7456030"/>
                <a:gd name="connsiteY5" fmla="*/ 466002 h 1180538"/>
                <a:gd name="connsiteX6" fmla="*/ 1242672 w 7456030"/>
                <a:gd name="connsiteY6" fmla="*/ 217468 h 1180538"/>
                <a:gd name="connsiteX7" fmla="*/ 1491206 w 7456030"/>
                <a:gd name="connsiteY7" fmla="*/ 466002 h 1180538"/>
                <a:gd name="connsiteX8" fmla="*/ 1739740 w 7456030"/>
                <a:gd name="connsiteY8" fmla="*/ 31067 h 1180538"/>
                <a:gd name="connsiteX9" fmla="*/ 1988275 w 7456030"/>
                <a:gd name="connsiteY9" fmla="*/ 466002 h 1180538"/>
                <a:gd name="connsiteX10" fmla="*/ 2236809 w 7456030"/>
                <a:gd name="connsiteY10" fmla="*/ 217468 h 1180538"/>
                <a:gd name="connsiteX11" fmla="*/ 2485344 w 7456030"/>
                <a:gd name="connsiteY11" fmla="*/ 466002 h 1180538"/>
                <a:gd name="connsiteX12" fmla="*/ 2733878 w 7456030"/>
                <a:gd name="connsiteY12" fmla="*/ 93200 h 1180538"/>
                <a:gd name="connsiteX13" fmla="*/ 2982412 w 7456030"/>
                <a:gd name="connsiteY13" fmla="*/ 466002 h 1180538"/>
                <a:gd name="connsiteX14" fmla="*/ 3230947 w 7456030"/>
                <a:gd name="connsiteY14" fmla="*/ 217468 h 1180538"/>
                <a:gd name="connsiteX15" fmla="*/ 3479481 w 7456030"/>
                <a:gd name="connsiteY15" fmla="*/ 466002 h 1180538"/>
                <a:gd name="connsiteX16" fmla="*/ 3728015 w 7456030"/>
                <a:gd name="connsiteY16" fmla="*/ 0 h 1180538"/>
                <a:gd name="connsiteX17" fmla="*/ 3976550 w 7456030"/>
                <a:gd name="connsiteY17" fmla="*/ 466002 h 1180538"/>
                <a:gd name="connsiteX18" fmla="*/ 4225084 w 7456030"/>
                <a:gd name="connsiteY18" fmla="*/ 217468 h 1180538"/>
                <a:gd name="connsiteX19" fmla="*/ 4473618 w 7456030"/>
                <a:gd name="connsiteY19" fmla="*/ 466002 h 1180538"/>
                <a:gd name="connsiteX20" fmla="*/ 4722153 w 7456030"/>
                <a:gd name="connsiteY20" fmla="*/ 93200 h 1180538"/>
                <a:gd name="connsiteX21" fmla="*/ 4970687 w 7456030"/>
                <a:gd name="connsiteY21" fmla="*/ 466002 h 1180538"/>
                <a:gd name="connsiteX22" fmla="*/ 5219222 w 7456030"/>
                <a:gd name="connsiteY22" fmla="*/ 217468 h 1180538"/>
                <a:gd name="connsiteX23" fmla="*/ 5467756 w 7456030"/>
                <a:gd name="connsiteY23" fmla="*/ 466002 h 1180538"/>
                <a:gd name="connsiteX24" fmla="*/ 5716290 w 7456030"/>
                <a:gd name="connsiteY24" fmla="*/ 31067 h 1180538"/>
                <a:gd name="connsiteX25" fmla="*/ 5964825 w 7456030"/>
                <a:gd name="connsiteY25" fmla="*/ 466002 h 1180538"/>
                <a:gd name="connsiteX26" fmla="*/ 6213359 w 7456030"/>
                <a:gd name="connsiteY26" fmla="*/ 217468 h 1180538"/>
                <a:gd name="connsiteX27" fmla="*/ 6461893 w 7456030"/>
                <a:gd name="connsiteY27" fmla="*/ 466002 h 1180538"/>
                <a:gd name="connsiteX28" fmla="*/ 6710428 w 7456030"/>
                <a:gd name="connsiteY28" fmla="*/ 93200 h 1180538"/>
                <a:gd name="connsiteX29" fmla="*/ 6958962 w 7456030"/>
                <a:gd name="connsiteY29" fmla="*/ 466002 h 1180538"/>
                <a:gd name="connsiteX30" fmla="*/ 7207496 w 7456030"/>
                <a:gd name="connsiteY30" fmla="*/ 217468 h 1180538"/>
                <a:gd name="connsiteX31" fmla="*/ 7456031 w 7456030"/>
                <a:gd name="connsiteY31" fmla="*/ 466002 h 1180538"/>
                <a:gd name="connsiteX32" fmla="*/ 7456031 w 7456030"/>
                <a:gd name="connsiteY32" fmla="*/ 714537 h 1180538"/>
                <a:gd name="connsiteX33" fmla="*/ 7207496 w 7456030"/>
                <a:gd name="connsiteY33" fmla="*/ 963071 h 1180538"/>
                <a:gd name="connsiteX34" fmla="*/ 6958962 w 7456030"/>
                <a:gd name="connsiteY34" fmla="*/ 714537 h 1180538"/>
                <a:gd name="connsiteX35" fmla="*/ 6710428 w 7456030"/>
                <a:gd name="connsiteY35" fmla="*/ 1087338 h 1180538"/>
                <a:gd name="connsiteX36" fmla="*/ 6461893 w 7456030"/>
                <a:gd name="connsiteY36" fmla="*/ 714537 h 1180538"/>
                <a:gd name="connsiteX37" fmla="*/ 6213359 w 7456030"/>
                <a:gd name="connsiteY37" fmla="*/ 963071 h 1180538"/>
                <a:gd name="connsiteX38" fmla="*/ 5964825 w 7456030"/>
                <a:gd name="connsiteY38" fmla="*/ 714537 h 1180538"/>
                <a:gd name="connsiteX39" fmla="*/ 5716290 w 7456030"/>
                <a:gd name="connsiteY39" fmla="*/ 1149472 h 1180538"/>
                <a:gd name="connsiteX40" fmla="*/ 5467756 w 7456030"/>
                <a:gd name="connsiteY40" fmla="*/ 714537 h 1180538"/>
                <a:gd name="connsiteX41" fmla="*/ 5219222 w 7456030"/>
                <a:gd name="connsiteY41" fmla="*/ 963071 h 1180538"/>
                <a:gd name="connsiteX42" fmla="*/ 4970687 w 7456030"/>
                <a:gd name="connsiteY42" fmla="*/ 714537 h 1180538"/>
                <a:gd name="connsiteX43" fmla="*/ 4722153 w 7456030"/>
                <a:gd name="connsiteY43" fmla="*/ 1087338 h 1180538"/>
                <a:gd name="connsiteX44" fmla="*/ 4473618 w 7456030"/>
                <a:gd name="connsiteY44" fmla="*/ 714537 h 1180538"/>
                <a:gd name="connsiteX45" fmla="*/ 4225084 w 7456030"/>
                <a:gd name="connsiteY45" fmla="*/ 963071 h 1180538"/>
                <a:gd name="connsiteX46" fmla="*/ 3976550 w 7456030"/>
                <a:gd name="connsiteY46" fmla="*/ 714537 h 1180538"/>
                <a:gd name="connsiteX47" fmla="*/ 3728015 w 7456030"/>
                <a:gd name="connsiteY47" fmla="*/ 1180539 h 1180538"/>
                <a:gd name="connsiteX48" fmla="*/ 3479481 w 7456030"/>
                <a:gd name="connsiteY48" fmla="*/ 714537 h 1180538"/>
                <a:gd name="connsiteX49" fmla="*/ 3230947 w 7456030"/>
                <a:gd name="connsiteY49" fmla="*/ 963071 h 1180538"/>
                <a:gd name="connsiteX50" fmla="*/ 2982412 w 7456030"/>
                <a:gd name="connsiteY50" fmla="*/ 714537 h 1180538"/>
                <a:gd name="connsiteX51" fmla="*/ 2733878 w 7456030"/>
                <a:gd name="connsiteY51" fmla="*/ 1087338 h 1180538"/>
                <a:gd name="connsiteX52" fmla="*/ 2485344 w 7456030"/>
                <a:gd name="connsiteY52" fmla="*/ 714537 h 1180538"/>
                <a:gd name="connsiteX53" fmla="*/ 2236809 w 7456030"/>
                <a:gd name="connsiteY53" fmla="*/ 963071 h 1180538"/>
                <a:gd name="connsiteX54" fmla="*/ 1988275 w 7456030"/>
                <a:gd name="connsiteY54" fmla="*/ 714537 h 1180538"/>
                <a:gd name="connsiteX55" fmla="*/ 1739740 w 7456030"/>
                <a:gd name="connsiteY55" fmla="*/ 1149472 h 1180538"/>
                <a:gd name="connsiteX56" fmla="*/ 1491206 w 7456030"/>
                <a:gd name="connsiteY56" fmla="*/ 714537 h 1180538"/>
                <a:gd name="connsiteX57" fmla="*/ 1242672 w 7456030"/>
                <a:gd name="connsiteY57" fmla="*/ 963071 h 1180538"/>
                <a:gd name="connsiteX58" fmla="*/ 994137 w 7456030"/>
                <a:gd name="connsiteY58" fmla="*/ 714537 h 1180538"/>
                <a:gd name="connsiteX59" fmla="*/ 745603 w 7456030"/>
                <a:gd name="connsiteY59" fmla="*/ 1087338 h 1180538"/>
                <a:gd name="connsiteX60" fmla="*/ 497069 w 7456030"/>
                <a:gd name="connsiteY60" fmla="*/ 714537 h 1180538"/>
                <a:gd name="connsiteX61" fmla="*/ 248534 w 7456030"/>
                <a:gd name="connsiteY61" fmla="*/ 963071 h 1180538"/>
                <a:gd name="connsiteX62" fmla="*/ 0 w 7456030"/>
                <a:gd name="connsiteY62" fmla="*/ 714537 h 118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456030" h="1180538">
                  <a:moveTo>
                    <a:pt x="0" y="714537"/>
                  </a:moveTo>
                  <a:lnTo>
                    <a:pt x="0" y="466002"/>
                  </a:lnTo>
                  <a:lnTo>
                    <a:pt x="248534" y="217468"/>
                  </a:lnTo>
                  <a:lnTo>
                    <a:pt x="497069" y="466002"/>
                  </a:lnTo>
                  <a:lnTo>
                    <a:pt x="745603" y="93200"/>
                  </a:lnTo>
                  <a:lnTo>
                    <a:pt x="994137" y="466002"/>
                  </a:lnTo>
                  <a:lnTo>
                    <a:pt x="1242672" y="217468"/>
                  </a:lnTo>
                  <a:lnTo>
                    <a:pt x="1491206" y="466002"/>
                  </a:lnTo>
                  <a:lnTo>
                    <a:pt x="1739740" y="31067"/>
                  </a:lnTo>
                  <a:lnTo>
                    <a:pt x="1988275" y="466002"/>
                  </a:lnTo>
                  <a:lnTo>
                    <a:pt x="2236809" y="217468"/>
                  </a:lnTo>
                  <a:lnTo>
                    <a:pt x="2485344" y="466002"/>
                  </a:lnTo>
                  <a:lnTo>
                    <a:pt x="2733878" y="93200"/>
                  </a:lnTo>
                  <a:lnTo>
                    <a:pt x="2982412" y="466002"/>
                  </a:lnTo>
                  <a:lnTo>
                    <a:pt x="3230947" y="217468"/>
                  </a:lnTo>
                  <a:lnTo>
                    <a:pt x="3479481" y="466002"/>
                  </a:lnTo>
                  <a:lnTo>
                    <a:pt x="3728015" y="0"/>
                  </a:lnTo>
                  <a:lnTo>
                    <a:pt x="3976550" y="466002"/>
                  </a:lnTo>
                  <a:lnTo>
                    <a:pt x="4225084" y="217468"/>
                  </a:lnTo>
                  <a:lnTo>
                    <a:pt x="4473618" y="466002"/>
                  </a:lnTo>
                  <a:lnTo>
                    <a:pt x="4722153" y="93200"/>
                  </a:lnTo>
                  <a:lnTo>
                    <a:pt x="4970687" y="466002"/>
                  </a:lnTo>
                  <a:lnTo>
                    <a:pt x="5219222" y="217468"/>
                  </a:lnTo>
                  <a:lnTo>
                    <a:pt x="5467756" y="466002"/>
                  </a:lnTo>
                  <a:lnTo>
                    <a:pt x="5716290" y="31067"/>
                  </a:lnTo>
                  <a:lnTo>
                    <a:pt x="5964825" y="466002"/>
                  </a:lnTo>
                  <a:lnTo>
                    <a:pt x="6213359" y="217468"/>
                  </a:lnTo>
                  <a:lnTo>
                    <a:pt x="6461893" y="466002"/>
                  </a:lnTo>
                  <a:lnTo>
                    <a:pt x="6710428" y="93200"/>
                  </a:lnTo>
                  <a:lnTo>
                    <a:pt x="6958962" y="466002"/>
                  </a:lnTo>
                  <a:lnTo>
                    <a:pt x="7207496" y="217468"/>
                  </a:lnTo>
                  <a:lnTo>
                    <a:pt x="7456031" y="466002"/>
                  </a:lnTo>
                  <a:lnTo>
                    <a:pt x="7456031" y="714537"/>
                  </a:lnTo>
                  <a:lnTo>
                    <a:pt x="7207496" y="963071"/>
                  </a:lnTo>
                  <a:lnTo>
                    <a:pt x="6958962" y="714537"/>
                  </a:lnTo>
                  <a:lnTo>
                    <a:pt x="6710428" y="1087338"/>
                  </a:lnTo>
                  <a:lnTo>
                    <a:pt x="6461893" y="714537"/>
                  </a:lnTo>
                  <a:lnTo>
                    <a:pt x="6213359" y="963071"/>
                  </a:lnTo>
                  <a:lnTo>
                    <a:pt x="5964825" y="714537"/>
                  </a:lnTo>
                  <a:lnTo>
                    <a:pt x="5716290" y="1149472"/>
                  </a:lnTo>
                  <a:lnTo>
                    <a:pt x="5467756" y="714537"/>
                  </a:lnTo>
                  <a:lnTo>
                    <a:pt x="5219222" y="963071"/>
                  </a:lnTo>
                  <a:lnTo>
                    <a:pt x="4970687" y="714537"/>
                  </a:lnTo>
                  <a:lnTo>
                    <a:pt x="4722153" y="1087338"/>
                  </a:lnTo>
                  <a:lnTo>
                    <a:pt x="4473618" y="714537"/>
                  </a:lnTo>
                  <a:lnTo>
                    <a:pt x="4225084" y="963071"/>
                  </a:lnTo>
                  <a:lnTo>
                    <a:pt x="3976550" y="714537"/>
                  </a:lnTo>
                  <a:lnTo>
                    <a:pt x="3728015" y="1180539"/>
                  </a:lnTo>
                  <a:lnTo>
                    <a:pt x="3479481" y="714537"/>
                  </a:lnTo>
                  <a:lnTo>
                    <a:pt x="3230947" y="963071"/>
                  </a:lnTo>
                  <a:lnTo>
                    <a:pt x="2982412" y="714537"/>
                  </a:lnTo>
                  <a:lnTo>
                    <a:pt x="2733878" y="1087338"/>
                  </a:lnTo>
                  <a:lnTo>
                    <a:pt x="2485344" y="714537"/>
                  </a:lnTo>
                  <a:lnTo>
                    <a:pt x="2236809" y="963071"/>
                  </a:lnTo>
                  <a:lnTo>
                    <a:pt x="1988275" y="714537"/>
                  </a:lnTo>
                  <a:lnTo>
                    <a:pt x="1739740" y="1149472"/>
                  </a:lnTo>
                  <a:lnTo>
                    <a:pt x="1491206" y="714537"/>
                  </a:lnTo>
                  <a:lnTo>
                    <a:pt x="1242672" y="963071"/>
                  </a:lnTo>
                  <a:lnTo>
                    <a:pt x="994137" y="714537"/>
                  </a:lnTo>
                  <a:lnTo>
                    <a:pt x="745603" y="1087338"/>
                  </a:lnTo>
                  <a:lnTo>
                    <a:pt x="497069" y="714537"/>
                  </a:lnTo>
                  <a:lnTo>
                    <a:pt x="248534" y="963071"/>
                  </a:lnTo>
                  <a:lnTo>
                    <a:pt x="0" y="714537"/>
                  </a:lnTo>
                  <a:close/>
                </a:path>
              </a:pathLst>
            </a:custGeom>
            <a:solidFill>
              <a:srgbClr val="69B9E3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C952CBC6-2853-746B-D625-57D958A7D10B}"/>
                </a:ext>
              </a:extLst>
            </p:cNvPr>
            <p:cNvSpPr/>
            <p:nvPr/>
          </p:nvSpPr>
          <p:spPr>
            <a:xfrm>
              <a:off x="10114412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14318F89-4A20-A7CE-9A02-3AB18CFB2B46}"/>
                </a:ext>
              </a:extLst>
            </p:cNvPr>
            <p:cNvSpPr/>
            <p:nvPr/>
          </p:nvSpPr>
          <p:spPr>
            <a:xfrm>
              <a:off x="9617343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0261DADB-7A5C-54F2-244E-D2C62B7EBB3E}"/>
                </a:ext>
              </a:extLst>
            </p:cNvPr>
            <p:cNvSpPr/>
            <p:nvPr/>
          </p:nvSpPr>
          <p:spPr>
            <a:xfrm>
              <a:off x="9120275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07FD7FE8-192C-DA29-C1C2-9CF29A5E7108}"/>
                </a:ext>
              </a:extLst>
            </p:cNvPr>
            <p:cNvSpPr/>
            <p:nvPr/>
          </p:nvSpPr>
          <p:spPr>
            <a:xfrm>
              <a:off x="8623206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E02FB295-E58F-30B9-3016-0152BA1F44C9}"/>
                </a:ext>
              </a:extLst>
            </p:cNvPr>
            <p:cNvSpPr/>
            <p:nvPr/>
          </p:nvSpPr>
          <p:spPr>
            <a:xfrm>
              <a:off x="8126137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6A001A1B-BEC4-2F58-9334-172B46125593}"/>
                </a:ext>
              </a:extLst>
            </p:cNvPr>
            <p:cNvSpPr/>
            <p:nvPr/>
          </p:nvSpPr>
          <p:spPr>
            <a:xfrm>
              <a:off x="7629069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32AE85D-AF02-AACB-A002-6FB98F6C6AA1}"/>
                </a:ext>
              </a:extLst>
            </p:cNvPr>
            <p:cNvSpPr/>
            <p:nvPr/>
          </p:nvSpPr>
          <p:spPr>
            <a:xfrm>
              <a:off x="7132000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861870CF-0381-DCD1-F0B7-BCF9C923FE3F}"/>
                </a:ext>
              </a:extLst>
            </p:cNvPr>
            <p:cNvSpPr/>
            <p:nvPr/>
          </p:nvSpPr>
          <p:spPr>
            <a:xfrm>
              <a:off x="6634931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DD73D4A1-A64E-7294-C21E-F236DB9FA01B}"/>
                </a:ext>
              </a:extLst>
            </p:cNvPr>
            <p:cNvSpPr/>
            <p:nvPr/>
          </p:nvSpPr>
          <p:spPr>
            <a:xfrm>
              <a:off x="6137863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C40C0D6-5EA5-EFE0-D6FA-D642DDF5245C}"/>
                </a:ext>
              </a:extLst>
            </p:cNvPr>
            <p:cNvSpPr/>
            <p:nvPr/>
          </p:nvSpPr>
          <p:spPr>
            <a:xfrm>
              <a:off x="5640794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CC5591A6-1262-990A-5693-E0DEE90AC56B}"/>
                </a:ext>
              </a:extLst>
            </p:cNvPr>
            <p:cNvSpPr/>
            <p:nvPr/>
          </p:nvSpPr>
          <p:spPr>
            <a:xfrm>
              <a:off x="5143725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DF743B05-9498-1FA0-7B1C-A60D0C5033FA}"/>
                </a:ext>
              </a:extLst>
            </p:cNvPr>
            <p:cNvSpPr/>
            <p:nvPr/>
          </p:nvSpPr>
          <p:spPr>
            <a:xfrm>
              <a:off x="5143725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FE88149F-613B-2CCB-8895-5BF5DE3028EC}"/>
                </a:ext>
              </a:extLst>
            </p:cNvPr>
            <p:cNvSpPr/>
            <p:nvPr/>
          </p:nvSpPr>
          <p:spPr>
            <a:xfrm>
              <a:off x="4646656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AB250DEB-22D5-8B99-5F22-755A9F06C1AF}"/>
                </a:ext>
              </a:extLst>
            </p:cNvPr>
            <p:cNvSpPr/>
            <p:nvPr/>
          </p:nvSpPr>
          <p:spPr>
            <a:xfrm>
              <a:off x="4149588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8EBCF253-CE1A-72D1-2AFF-C7310748370D}"/>
                </a:ext>
              </a:extLst>
            </p:cNvPr>
            <p:cNvSpPr/>
            <p:nvPr/>
          </p:nvSpPr>
          <p:spPr>
            <a:xfrm>
              <a:off x="3652519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EA6177DF-87E3-49F3-3B9E-E66F4B4D692B}"/>
                </a:ext>
              </a:extLst>
            </p:cNvPr>
            <p:cNvSpPr/>
            <p:nvPr/>
          </p:nvSpPr>
          <p:spPr>
            <a:xfrm>
              <a:off x="3155450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E0C14501-649E-B5E6-85B7-832565A5CF27}"/>
                </a:ext>
              </a:extLst>
            </p:cNvPr>
            <p:cNvSpPr/>
            <p:nvPr/>
          </p:nvSpPr>
          <p:spPr>
            <a:xfrm>
              <a:off x="2658382" y="3631924"/>
              <a:ext cx="31066" cy="248534"/>
            </a:xfrm>
            <a:custGeom>
              <a:avLst/>
              <a:gdLst>
                <a:gd name="connsiteX0" fmla="*/ 0 w 31066"/>
                <a:gd name="connsiteY0" fmla="*/ 0 h 248534"/>
                <a:gd name="connsiteX1" fmla="*/ 0 w 31066"/>
                <a:gd name="connsiteY1" fmla="*/ 248534 h 248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248534">
                  <a:moveTo>
                    <a:pt x="0" y="0"/>
                  </a:moveTo>
                  <a:lnTo>
                    <a:pt x="0" y="248534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C331649B-B1CE-E607-38B9-E68F6D8CF526}"/>
                </a:ext>
              </a:extLst>
            </p:cNvPr>
            <p:cNvSpPr/>
            <p:nvPr/>
          </p:nvSpPr>
          <p:spPr>
            <a:xfrm>
              <a:off x="9865878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58C74659-27C1-BD4D-4466-78380E6A3D46}"/>
                </a:ext>
              </a:extLst>
            </p:cNvPr>
            <p:cNvSpPr/>
            <p:nvPr/>
          </p:nvSpPr>
          <p:spPr>
            <a:xfrm>
              <a:off x="9368809" y="3259123"/>
              <a:ext cx="31066" cy="994137"/>
            </a:xfrm>
            <a:custGeom>
              <a:avLst/>
              <a:gdLst>
                <a:gd name="connsiteX0" fmla="*/ 0 w 31066"/>
                <a:gd name="connsiteY0" fmla="*/ 0 h 994137"/>
                <a:gd name="connsiteX1" fmla="*/ 0 w 31066"/>
                <a:gd name="connsiteY1" fmla="*/ 994138 h 99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994137">
                  <a:moveTo>
                    <a:pt x="0" y="0"/>
                  </a:moveTo>
                  <a:lnTo>
                    <a:pt x="0" y="994138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3103F924-A7D2-0A12-9F7A-B324FA600AE6}"/>
                </a:ext>
              </a:extLst>
            </p:cNvPr>
            <p:cNvSpPr/>
            <p:nvPr/>
          </p:nvSpPr>
          <p:spPr>
            <a:xfrm>
              <a:off x="8871740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E95E938F-19E4-F2A8-DE9E-DD4CD1311CFF}"/>
                </a:ext>
              </a:extLst>
            </p:cNvPr>
            <p:cNvSpPr/>
            <p:nvPr/>
          </p:nvSpPr>
          <p:spPr>
            <a:xfrm>
              <a:off x="7877603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9CF37D3-1DA2-E10D-1177-E24E621C8556}"/>
                </a:ext>
              </a:extLst>
            </p:cNvPr>
            <p:cNvSpPr/>
            <p:nvPr/>
          </p:nvSpPr>
          <p:spPr>
            <a:xfrm>
              <a:off x="6883466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A1328F9B-6192-79A3-FA04-D4D3E095057B}"/>
                </a:ext>
              </a:extLst>
            </p:cNvPr>
            <p:cNvSpPr/>
            <p:nvPr/>
          </p:nvSpPr>
          <p:spPr>
            <a:xfrm>
              <a:off x="7380534" y="3259123"/>
              <a:ext cx="31066" cy="994137"/>
            </a:xfrm>
            <a:custGeom>
              <a:avLst/>
              <a:gdLst>
                <a:gd name="connsiteX0" fmla="*/ 0 w 31066"/>
                <a:gd name="connsiteY0" fmla="*/ 0 h 994137"/>
                <a:gd name="connsiteX1" fmla="*/ 0 w 31066"/>
                <a:gd name="connsiteY1" fmla="*/ 994138 h 99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994137">
                  <a:moveTo>
                    <a:pt x="0" y="0"/>
                  </a:moveTo>
                  <a:lnTo>
                    <a:pt x="0" y="994138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1EE078BB-1726-96E1-7E45-AC8C0611AC5F}"/>
                </a:ext>
              </a:extLst>
            </p:cNvPr>
            <p:cNvSpPr/>
            <p:nvPr/>
          </p:nvSpPr>
          <p:spPr>
            <a:xfrm>
              <a:off x="8374672" y="3196989"/>
              <a:ext cx="31066" cy="1118404"/>
            </a:xfrm>
            <a:custGeom>
              <a:avLst/>
              <a:gdLst>
                <a:gd name="connsiteX0" fmla="*/ 0 w 31066"/>
                <a:gd name="connsiteY0" fmla="*/ 0 h 1118404"/>
                <a:gd name="connsiteX1" fmla="*/ 0 w 31066"/>
                <a:gd name="connsiteY1" fmla="*/ 1118405 h 111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1118404">
                  <a:moveTo>
                    <a:pt x="0" y="0"/>
                  </a:moveTo>
                  <a:lnTo>
                    <a:pt x="0" y="1118405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DADDBAA-27EB-2D49-B920-D64E7F6B7DBA}"/>
                </a:ext>
              </a:extLst>
            </p:cNvPr>
            <p:cNvSpPr/>
            <p:nvPr/>
          </p:nvSpPr>
          <p:spPr>
            <a:xfrm>
              <a:off x="5889328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C2BAB6E8-6A3B-F1B4-2BD4-55FAA9C4F00A}"/>
                </a:ext>
              </a:extLst>
            </p:cNvPr>
            <p:cNvSpPr/>
            <p:nvPr/>
          </p:nvSpPr>
          <p:spPr>
            <a:xfrm>
              <a:off x="5392259" y="3259123"/>
              <a:ext cx="31066" cy="991031"/>
            </a:xfrm>
            <a:custGeom>
              <a:avLst/>
              <a:gdLst>
                <a:gd name="connsiteX0" fmla="*/ 0 w 31066"/>
                <a:gd name="connsiteY0" fmla="*/ 0 h 991031"/>
                <a:gd name="connsiteX1" fmla="*/ 0 w 31066"/>
                <a:gd name="connsiteY1" fmla="*/ 991031 h 99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991031">
                  <a:moveTo>
                    <a:pt x="0" y="0"/>
                  </a:moveTo>
                  <a:lnTo>
                    <a:pt x="0" y="991031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E7EF7292-178C-0F8D-E45B-11CAD1C489B0}"/>
                </a:ext>
              </a:extLst>
            </p:cNvPr>
            <p:cNvSpPr/>
            <p:nvPr/>
          </p:nvSpPr>
          <p:spPr>
            <a:xfrm>
              <a:off x="4895191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8EF075F4-7675-E39B-D272-ED30F5CCC0E7}"/>
                </a:ext>
              </a:extLst>
            </p:cNvPr>
            <p:cNvSpPr/>
            <p:nvPr/>
          </p:nvSpPr>
          <p:spPr>
            <a:xfrm>
              <a:off x="3901053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0487085E-64BD-0207-CF48-3BEA1FC4E1BB}"/>
                </a:ext>
              </a:extLst>
            </p:cNvPr>
            <p:cNvSpPr/>
            <p:nvPr/>
          </p:nvSpPr>
          <p:spPr>
            <a:xfrm>
              <a:off x="2906916" y="3383390"/>
              <a:ext cx="31066" cy="745603"/>
            </a:xfrm>
            <a:custGeom>
              <a:avLst/>
              <a:gdLst>
                <a:gd name="connsiteX0" fmla="*/ 0 w 31066"/>
                <a:gd name="connsiteY0" fmla="*/ 0 h 745603"/>
                <a:gd name="connsiteX1" fmla="*/ 0 w 31066"/>
                <a:gd name="connsiteY1" fmla="*/ 745603 h 74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745603">
                  <a:moveTo>
                    <a:pt x="0" y="0"/>
                  </a:moveTo>
                  <a:lnTo>
                    <a:pt x="0" y="745603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7BF9CB14-696E-1DCB-5685-695DB88CBD3E}"/>
                </a:ext>
              </a:extLst>
            </p:cNvPr>
            <p:cNvSpPr/>
            <p:nvPr/>
          </p:nvSpPr>
          <p:spPr>
            <a:xfrm>
              <a:off x="3403985" y="3259123"/>
              <a:ext cx="31066" cy="994137"/>
            </a:xfrm>
            <a:custGeom>
              <a:avLst/>
              <a:gdLst>
                <a:gd name="connsiteX0" fmla="*/ 0 w 31066"/>
                <a:gd name="connsiteY0" fmla="*/ 0 h 994137"/>
                <a:gd name="connsiteX1" fmla="*/ 0 w 31066"/>
                <a:gd name="connsiteY1" fmla="*/ 994138 h 99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994137">
                  <a:moveTo>
                    <a:pt x="0" y="0"/>
                  </a:moveTo>
                  <a:lnTo>
                    <a:pt x="0" y="994138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B1BE88B-61E3-5028-8FF9-C96FC9614100}"/>
                </a:ext>
              </a:extLst>
            </p:cNvPr>
            <p:cNvSpPr/>
            <p:nvPr/>
          </p:nvSpPr>
          <p:spPr>
            <a:xfrm>
              <a:off x="4398122" y="3196989"/>
              <a:ext cx="31066" cy="1118404"/>
            </a:xfrm>
            <a:custGeom>
              <a:avLst/>
              <a:gdLst>
                <a:gd name="connsiteX0" fmla="*/ 0 w 31066"/>
                <a:gd name="connsiteY0" fmla="*/ 0 h 1118404"/>
                <a:gd name="connsiteX1" fmla="*/ 0 w 31066"/>
                <a:gd name="connsiteY1" fmla="*/ 1118405 h 1118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1118404">
                  <a:moveTo>
                    <a:pt x="0" y="0"/>
                  </a:moveTo>
                  <a:lnTo>
                    <a:pt x="0" y="1118405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2F2D36DB-D73C-222C-D53D-ADBC04539A05}"/>
                </a:ext>
              </a:extLst>
            </p:cNvPr>
            <p:cNvSpPr/>
            <p:nvPr/>
          </p:nvSpPr>
          <p:spPr>
            <a:xfrm>
              <a:off x="6386397" y="3165922"/>
              <a:ext cx="31066" cy="1180538"/>
            </a:xfrm>
            <a:custGeom>
              <a:avLst/>
              <a:gdLst>
                <a:gd name="connsiteX0" fmla="*/ 0 w 31066"/>
                <a:gd name="connsiteY0" fmla="*/ 0 h 1180538"/>
                <a:gd name="connsiteX1" fmla="*/ 0 w 31066"/>
                <a:gd name="connsiteY1" fmla="*/ 1180539 h 118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66" h="1180538">
                  <a:moveTo>
                    <a:pt x="0" y="0"/>
                  </a:moveTo>
                  <a:lnTo>
                    <a:pt x="0" y="1180539"/>
                  </a:lnTo>
                </a:path>
              </a:pathLst>
            </a:custGeom>
            <a:noFill/>
            <a:ln w="12417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9B3F764C-DEE1-BB92-1745-C0EABF8C36D4}"/>
                </a:ext>
              </a:extLst>
            </p:cNvPr>
            <p:cNvSpPr/>
            <p:nvPr/>
          </p:nvSpPr>
          <p:spPr>
            <a:xfrm>
              <a:off x="2860316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D71BDB68-9C83-2BD6-B0F5-199AC1089AB1}"/>
                </a:ext>
              </a:extLst>
            </p:cNvPr>
            <p:cNvSpPr/>
            <p:nvPr/>
          </p:nvSpPr>
          <p:spPr>
            <a:xfrm>
              <a:off x="2850996" y="332747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2A6873CC-7C33-CD04-AE9F-795060D83DAF}"/>
                </a:ext>
              </a:extLst>
            </p:cNvPr>
            <p:cNvSpPr/>
            <p:nvPr/>
          </p:nvSpPr>
          <p:spPr>
            <a:xfrm>
              <a:off x="2860316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898989E9-5C8B-B6A8-B354-42DF58CAA2E9}"/>
                </a:ext>
              </a:extLst>
            </p:cNvPr>
            <p:cNvSpPr/>
            <p:nvPr/>
          </p:nvSpPr>
          <p:spPr>
            <a:xfrm>
              <a:off x="2850996" y="4073073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EF72E946-8133-86CF-2B92-5CAA217A21E0}"/>
                </a:ext>
              </a:extLst>
            </p:cNvPr>
            <p:cNvSpPr/>
            <p:nvPr/>
          </p:nvSpPr>
          <p:spPr>
            <a:xfrm>
              <a:off x="3854453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E0FB7413-7586-6D0E-BCE6-5933C90BC064}"/>
                </a:ext>
              </a:extLst>
            </p:cNvPr>
            <p:cNvSpPr/>
            <p:nvPr/>
          </p:nvSpPr>
          <p:spPr>
            <a:xfrm>
              <a:off x="3845133" y="332747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32A1F2FD-0213-8DDD-DDBA-221CB1FB4A57}"/>
                </a:ext>
              </a:extLst>
            </p:cNvPr>
            <p:cNvSpPr/>
            <p:nvPr/>
          </p:nvSpPr>
          <p:spPr>
            <a:xfrm>
              <a:off x="3854453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D73AE8EC-B88C-A5FF-1CD4-63BDA1B8AAFF}"/>
                </a:ext>
              </a:extLst>
            </p:cNvPr>
            <p:cNvSpPr/>
            <p:nvPr/>
          </p:nvSpPr>
          <p:spPr>
            <a:xfrm>
              <a:off x="3845133" y="4073073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A9801F14-D0E0-38DE-0E55-EA0DF270493F}"/>
                </a:ext>
              </a:extLst>
            </p:cNvPr>
            <p:cNvSpPr/>
            <p:nvPr/>
          </p:nvSpPr>
          <p:spPr>
            <a:xfrm>
              <a:off x="3357385" y="321252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99C685AD-ABB7-9C3F-FFDC-D6A8660A9589}"/>
                </a:ext>
              </a:extLst>
            </p:cNvPr>
            <p:cNvSpPr/>
            <p:nvPr/>
          </p:nvSpPr>
          <p:spPr>
            <a:xfrm>
              <a:off x="3348064" y="3203202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0C51E2BD-99E5-B060-2501-927149320284}"/>
                </a:ext>
              </a:extLst>
            </p:cNvPr>
            <p:cNvSpPr/>
            <p:nvPr/>
          </p:nvSpPr>
          <p:spPr>
            <a:xfrm>
              <a:off x="3357385" y="420666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4B3D55B0-3655-AA84-29F3-0A48B7835552}"/>
                </a:ext>
              </a:extLst>
            </p:cNvPr>
            <p:cNvSpPr/>
            <p:nvPr/>
          </p:nvSpPr>
          <p:spPr>
            <a:xfrm>
              <a:off x="3348064" y="419734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2780E0B7-F413-803E-02BD-A07BBA51CC4D}"/>
                </a:ext>
              </a:extLst>
            </p:cNvPr>
            <p:cNvSpPr/>
            <p:nvPr/>
          </p:nvSpPr>
          <p:spPr>
            <a:xfrm>
              <a:off x="4848591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35C6C30F-CEC0-A085-14D0-056359C893B6}"/>
                </a:ext>
              </a:extLst>
            </p:cNvPr>
            <p:cNvSpPr/>
            <p:nvPr/>
          </p:nvSpPr>
          <p:spPr>
            <a:xfrm>
              <a:off x="4839270" y="332747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7CE692A0-1354-18D2-72C7-651652492F5E}"/>
                </a:ext>
              </a:extLst>
            </p:cNvPr>
            <p:cNvSpPr/>
            <p:nvPr/>
          </p:nvSpPr>
          <p:spPr>
            <a:xfrm>
              <a:off x="4848591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876CA12C-09B6-7F46-79C1-4FDA58317BDC}"/>
                </a:ext>
              </a:extLst>
            </p:cNvPr>
            <p:cNvSpPr/>
            <p:nvPr/>
          </p:nvSpPr>
          <p:spPr>
            <a:xfrm>
              <a:off x="4839270" y="4073073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3B29FA47-7304-352E-BC41-155AD4330CA4}"/>
                </a:ext>
              </a:extLst>
            </p:cNvPr>
            <p:cNvSpPr/>
            <p:nvPr/>
          </p:nvSpPr>
          <p:spPr>
            <a:xfrm>
              <a:off x="5842728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9D05EECD-F27A-D8FA-CF82-B2D38E9CE2C1}"/>
                </a:ext>
              </a:extLst>
            </p:cNvPr>
            <p:cNvSpPr/>
            <p:nvPr/>
          </p:nvSpPr>
          <p:spPr>
            <a:xfrm>
              <a:off x="5833408" y="332747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CCC6A23B-04F3-8DE3-1620-077144C6F338}"/>
                </a:ext>
              </a:extLst>
            </p:cNvPr>
            <p:cNvSpPr/>
            <p:nvPr/>
          </p:nvSpPr>
          <p:spPr>
            <a:xfrm>
              <a:off x="5842728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04A6779D-5C47-2472-2775-F0736EBA7155}"/>
                </a:ext>
              </a:extLst>
            </p:cNvPr>
            <p:cNvSpPr/>
            <p:nvPr/>
          </p:nvSpPr>
          <p:spPr>
            <a:xfrm>
              <a:off x="5833408" y="4073073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D1900EDF-D353-3372-FDDB-2580764B4DEF}"/>
                </a:ext>
              </a:extLst>
            </p:cNvPr>
            <p:cNvSpPr/>
            <p:nvPr/>
          </p:nvSpPr>
          <p:spPr>
            <a:xfrm>
              <a:off x="5345659" y="321252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58C7B889-7D47-36F6-E262-15C1B782171B}"/>
                </a:ext>
              </a:extLst>
            </p:cNvPr>
            <p:cNvSpPr/>
            <p:nvPr/>
          </p:nvSpPr>
          <p:spPr>
            <a:xfrm>
              <a:off x="5336339" y="3203202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7546E491-C664-4221-D100-B24D8275C09F}"/>
                </a:ext>
              </a:extLst>
            </p:cNvPr>
            <p:cNvSpPr/>
            <p:nvPr/>
          </p:nvSpPr>
          <p:spPr>
            <a:xfrm>
              <a:off x="5345659" y="420666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B0A6E4AC-F9AE-A29E-B53C-2F35F30A137E}"/>
                </a:ext>
              </a:extLst>
            </p:cNvPr>
            <p:cNvSpPr/>
            <p:nvPr/>
          </p:nvSpPr>
          <p:spPr>
            <a:xfrm>
              <a:off x="5336339" y="419734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0DE219A3-6564-601F-C588-B0BF2A3CC347}"/>
                </a:ext>
              </a:extLst>
            </p:cNvPr>
            <p:cNvSpPr/>
            <p:nvPr/>
          </p:nvSpPr>
          <p:spPr>
            <a:xfrm>
              <a:off x="4351522" y="315038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37FE280F-0FC7-0CA4-B86E-F359A4606FC3}"/>
                </a:ext>
              </a:extLst>
            </p:cNvPr>
            <p:cNvSpPr/>
            <p:nvPr/>
          </p:nvSpPr>
          <p:spPr>
            <a:xfrm>
              <a:off x="4342202" y="314106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D9055AB2-F838-2C68-BD0E-6ABDBC389FA1}"/>
                </a:ext>
              </a:extLst>
            </p:cNvPr>
            <p:cNvSpPr/>
            <p:nvPr/>
          </p:nvSpPr>
          <p:spPr>
            <a:xfrm>
              <a:off x="4351522" y="426879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C87EF0EB-8984-7E54-74F7-B6B8E55EE8BC}"/>
                </a:ext>
              </a:extLst>
            </p:cNvPr>
            <p:cNvSpPr/>
            <p:nvPr/>
          </p:nvSpPr>
          <p:spPr>
            <a:xfrm>
              <a:off x="4342202" y="425947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A7ECCF3-BB99-0423-F044-3CF42C8E3132}"/>
                </a:ext>
              </a:extLst>
            </p:cNvPr>
            <p:cNvSpPr/>
            <p:nvPr/>
          </p:nvSpPr>
          <p:spPr>
            <a:xfrm>
              <a:off x="6339797" y="3119322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61BA6807-887C-BE96-1792-439B05CB8DB7}"/>
                </a:ext>
              </a:extLst>
            </p:cNvPr>
            <p:cNvSpPr/>
            <p:nvPr/>
          </p:nvSpPr>
          <p:spPr>
            <a:xfrm>
              <a:off x="6330477" y="3110002"/>
              <a:ext cx="111840" cy="111840"/>
            </a:xfrm>
            <a:custGeom>
              <a:avLst/>
              <a:gdLst>
                <a:gd name="connsiteX0" fmla="*/ 0 w 111840"/>
                <a:gd name="connsiteY0" fmla="*/ 111841 h 111840"/>
                <a:gd name="connsiteX1" fmla="*/ 111841 w 111840"/>
                <a:gd name="connsiteY1" fmla="*/ 111841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1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1"/>
                  </a:moveTo>
                  <a:lnTo>
                    <a:pt x="111841" y="111841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1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AA284D8A-1B15-01C3-421A-E60C46325725}"/>
                </a:ext>
              </a:extLst>
            </p:cNvPr>
            <p:cNvSpPr/>
            <p:nvPr/>
          </p:nvSpPr>
          <p:spPr>
            <a:xfrm>
              <a:off x="6339797" y="4299861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84C6A441-21C6-10F1-91C1-6F37D5DC0683}"/>
                </a:ext>
              </a:extLst>
            </p:cNvPr>
            <p:cNvSpPr/>
            <p:nvPr/>
          </p:nvSpPr>
          <p:spPr>
            <a:xfrm>
              <a:off x="6330477" y="4290541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AB1E31BE-D4BD-56B0-F703-1EBDF7AC2DF9}"/>
                </a:ext>
              </a:extLst>
            </p:cNvPr>
            <p:cNvSpPr/>
            <p:nvPr/>
          </p:nvSpPr>
          <p:spPr>
            <a:xfrm>
              <a:off x="6836865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974DCBCD-D866-4F19-54F7-F506115D4695}"/>
                </a:ext>
              </a:extLst>
            </p:cNvPr>
            <p:cNvSpPr/>
            <p:nvPr/>
          </p:nvSpPr>
          <p:spPr>
            <a:xfrm>
              <a:off x="6827545" y="332747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B5FCCD47-014B-46B5-21AC-8AB9AC3F1540}"/>
                </a:ext>
              </a:extLst>
            </p:cNvPr>
            <p:cNvSpPr/>
            <p:nvPr/>
          </p:nvSpPr>
          <p:spPr>
            <a:xfrm>
              <a:off x="6836865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6C9648EA-6A2B-E2ED-328F-5A53D346FA29}"/>
                </a:ext>
              </a:extLst>
            </p:cNvPr>
            <p:cNvSpPr/>
            <p:nvPr/>
          </p:nvSpPr>
          <p:spPr>
            <a:xfrm>
              <a:off x="6827545" y="4073073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0E83A412-39C6-DBCB-72F7-A2804881639A}"/>
                </a:ext>
              </a:extLst>
            </p:cNvPr>
            <p:cNvSpPr/>
            <p:nvPr/>
          </p:nvSpPr>
          <p:spPr>
            <a:xfrm>
              <a:off x="7831003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FB560F19-EA3E-33CC-57C0-12E2DF525A54}"/>
                </a:ext>
              </a:extLst>
            </p:cNvPr>
            <p:cNvSpPr/>
            <p:nvPr/>
          </p:nvSpPr>
          <p:spPr>
            <a:xfrm>
              <a:off x="7821683" y="3327470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B3E0B516-785C-4368-D152-1E6DA547A677}"/>
                </a:ext>
              </a:extLst>
            </p:cNvPr>
            <p:cNvSpPr/>
            <p:nvPr/>
          </p:nvSpPr>
          <p:spPr>
            <a:xfrm>
              <a:off x="7831003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D97001EE-BA43-1EFB-344F-FBA76E471E4A}"/>
                </a:ext>
              </a:extLst>
            </p:cNvPr>
            <p:cNvSpPr/>
            <p:nvPr/>
          </p:nvSpPr>
          <p:spPr>
            <a:xfrm>
              <a:off x="7821683" y="4073073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05D3B594-63E5-8949-666C-2067241C4040}"/>
                </a:ext>
              </a:extLst>
            </p:cNvPr>
            <p:cNvSpPr/>
            <p:nvPr/>
          </p:nvSpPr>
          <p:spPr>
            <a:xfrm>
              <a:off x="7333934" y="321252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4414E4DA-C524-499B-5337-300ECC43996E}"/>
                </a:ext>
              </a:extLst>
            </p:cNvPr>
            <p:cNvSpPr/>
            <p:nvPr/>
          </p:nvSpPr>
          <p:spPr>
            <a:xfrm>
              <a:off x="7324614" y="3203202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01CEF5CC-BD1F-E7CA-8111-EFDD2DED390F}"/>
                </a:ext>
              </a:extLst>
            </p:cNvPr>
            <p:cNvSpPr/>
            <p:nvPr/>
          </p:nvSpPr>
          <p:spPr>
            <a:xfrm>
              <a:off x="7333934" y="420666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82BC40BD-7FF6-1F88-E54A-BF21B64DC204}"/>
                </a:ext>
              </a:extLst>
            </p:cNvPr>
            <p:cNvSpPr/>
            <p:nvPr/>
          </p:nvSpPr>
          <p:spPr>
            <a:xfrm>
              <a:off x="7324614" y="4197340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F4B768D4-2BD0-ED42-6BC8-456EC59D285F}"/>
                </a:ext>
              </a:extLst>
            </p:cNvPr>
            <p:cNvSpPr/>
            <p:nvPr/>
          </p:nvSpPr>
          <p:spPr>
            <a:xfrm>
              <a:off x="8825140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B88C40C3-F199-50AA-69FA-91F75A8A2550}"/>
                </a:ext>
              </a:extLst>
            </p:cNvPr>
            <p:cNvSpPr/>
            <p:nvPr/>
          </p:nvSpPr>
          <p:spPr>
            <a:xfrm>
              <a:off x="8815820" y="3327470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6E41F71B-4B99-B4F3-8141-1FE4A251E2CD}"/>
                </a:ext>
              </a:extLst>
            </p:cNvPr>
            <p:cNvSpPr/>
            <p:nvPr/>
          </p:nvSpPr>
          <p:spPr>
            <a:xfrm>
              <a:off x="8825140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D1177C71-34D2-02CA-4A70-E1ECC7B833A4}"/>
                </a:ext>
              </a:extLst>
            </p:cNvPr>
            <p:cNvSpPr/>
            <p:nvPr/>
          </p:nvSpPr>
          <p:spPr>
            <a:xfrm>
              <a:off x="8815820" y="4073073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0A383724-770D-7CE6-A5BB-E60017DFA212}"/>
                </a:ext>
              </a:extLst>
            </p:cNvPr>
            <p:cNvSpPr/>
            <p:nvPr/>
          </p:nvSpPr>
          <p:spPr>
            <a:xfrm>
              <a:off x="9819278" y="333679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D92E2945-7BD0-108C-2650-E7BDFDEF5BED}"/>
                </a:ext>
              </a:extLst>
            </p:cNvPr>
            <p:cNvSpPr/>
            <p:nvPr/>
          </p:nvSpPr>
          <p:spPr>
            <a:xfrm>
              <a:off x="9809958" y="3327470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7A802ED1-E17B-8511-DB60-606C27DB8A6F}"/>
                </a:ext>
              </a:extLst>
            </p:cNvPr>
            <p:cNvSpPr/>
            <p:nvPr/>
          </p:nvSpPr>
          <p:spPr>
            <a:xfrm>
              <a:off x="9819278" y="408239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DC8F188-64A5-FEB6-377C-E6FB4566139F}"/>
                </a:ext>
              </a:extLst>
            </p:cNvPr>
            <p:cNvSpPr/>
            <p:nvPr/>
          </p:nvSpPr>
          <p:spPr>
            <a:xfrm>
              <a:off x="9809958" y="4073073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C2538925-A20C-6D49-13B8-36E9D898357B}"/>
                </a:ext>
              </a:extLst>
            </p:cNvPr>
            <p:cNvSpPr/>
            <p:nvPr/>
          </p:nvSpPr>
          <p:spPr>
            <a:xfrm>
              <a:off x="9322209" y="3212523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BC6567FA-1943-BFAC-DC86-295B51B6C748}"/>
                </a:ext>
              </a:extLst>
            </p:cNvPr>
            <p:cNvSpPr/>
            <p:nvPr/>
          </p:nvSpPr>
          <p:spPr>
            <a:xfrm>
              <a:off x="9312889" y="3203202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91ED3FCA-E495-23A9-0E3E-513F045D3F10}"/>
                </a:ext>
              </a:extLst>
            </p:cNvPr>
            <p:cNvSpPr/>
            <p:nvPr/>
          </p:nvSpPr>
          <p:spPr>
            <a:xfrm>
              <a:off x="9322209" y="4206660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72A68AE9-57D6-0451-24FE-F0C27AE1CF5F}"/>
                </a:ext>
              </a:extLst>
            </p:cNvPr>
            <p:cNvSpPr/>
            <p:nvPr/>
          </p:nvSpPr>
          <p:spPr>
            <a:xfrm>
              <a:off x="9312889" y="4197340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7ADE45CE-79C3-67AF-357D-4390338E1CED}"/>
                </a:ext>
              </a:extLst>
            </p:cNvPr>
            <p:cNvSpPr/>
            <p:nvPr/>
          </p:nvSpPr>
          <p:spPr>
            <a:xfrm>
              <a:off x="8328071" y="315038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5ECAC6F7-EF43-A6F5-E798-38E503C4A721}"/>
                </a:ext>
              </a:extLst>
            </p:cNvPr>
            <p:cNvSpPr/>
            <p:nvPr/>
          </p:nvSpPr>
          <p:spPr>
            <a:xfrm>
              <a:off x="8318752" y="314106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A69E6CF7-D9E3-0E9C-F86E-792F4F544F09}"/>
                </a:ext>
              </a:extLst>
            </p:cNvPr>
            <p:cNvSpPr/>
            <p:nvPr/>
          </p:nvSpPr>
          <p:spPr>
            <a:xfrm>
              <a:off x="8328071" y="426879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1B9F106-A97F-E727-E874-79018296B7EA}"/>
                </a:ext>
              </a:extLst>
            </p:cNvPr>
            <p:cNvSpPr/>
            <p:nvPr/>
          </p:nvSpPr>
          <p:spPr>
            <a:xfrm>
              <a:off x="8318752" y="425947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6D3588AE-ADE1-2695-A8F5-99FAEA7696A3}"/>
                </a:ext>
              </a:extLst>
            </p:cNvPr>
            <p:cNvSpPr/>
            <p:nvPr/>
          </p:nvSpPr>
          <p:spPr>
            <a:xfrm>
              <a:off x="6588331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6264D3A3-7176-5659-8478-203821886DCC}"/>
                </a:ext>
              </a:extLst>
            </p:cNvPr>
            <p:cNvSpPr/>
            <p:nvPr/>
          </p:nvSpPr>
          <p:spPr>
            <a:xfrm>
              <a:off x="6579011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17BA3A5D-10A9-25F5-0778-55D89260DE1E}"/>
                </a:ext>
              </a:extLst>
            </p:cNvPr>
            <p:cNvSpPr/>
            <p:nvPr/>
          </p:nvSpPr>
          <p:spPr>
            <a:xfrm>
              <a:off x="7085400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5996BDE4-E2E0-01D4-0F43-4EA439DCAD98}"/>
                </a:ext>
              </a:extLst>
            </p:cNvPr>
            <p:cNvSpPr/>
            <p:nvPr/>
          </p:nvSpPr>
          <p:spPr>
            <a:xfrm>
              <a:off x="7076080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CDE311CD-044D-E536-D1E1-72486F97F2B9}"/>
                </a:ext>
              </a:extLst>
            </p:cNvPr>
            <p:cNvSpPr/>
            <p:nvPr/>
          </p:nvSpPr>
          <p:spPr>
            <a:xfrm>
              <a:off x="7582468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1D708D9B-4AC1-4B08-C34E-00B2FADD9FD7}"/>
                </a:ext>
              </a:extLst>
            </p:cNvPr>
            <p:cNvSpPr/>
            <p:nvPr/>
          </p:nvSpPr>
          <p:spPr>
            <a:xfrm>
              <a:off x="7573148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308AC6B0-7C29-32FD-9416-55E04D1CC14A}"/>
                </a:ext>
              </a:extLst>
            </p:cNvPr>
            <p:cNvSpPr/>
            <p:nvPr/>
          </p:nvSpPr>
          <p:spPr>
            <a:xfrm>
              <a:off x="8079537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9C67C394-CE19-F2A9-52EA-60564BEF0084}"/>
                </a:ext>
              </a:extLst>
            </p:cNvPr>
            <p:cNvSpPr/>
            <p:nvPr/>
          </p:nvSpPr>
          <p:spPr>
            <a:xfrm>
              <a:off x="8070217" y="382453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71D395A8-2771-16F1-88C1-7BE9DBF4B72F}"/>
                </a:ext>
              </a:extLst>
            </p:cNvPr>
            <p:cNvSpPr/>
            <p:nvPr/>
          </p:nvSpPr>
          <p:spPr>
            <a:xfrm>
              <a:off x="8576606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844F69E5-EC0A-3C2A-DC21-3605EC1F48FE}"/>
                </a:ext>
              </a:extLst>
            </p:cNvPr>
            <p:cNvSpPr/>
            <p:nvPr/>
          </p:nvSpPr>
          <p:spPr>
            <a:xfrm>
              <a:off x="8567286" y="382453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F55D631C-9071-F702-2E86-4AE2FE116320}"/>
                </a:ext>
              </a:extLst>
            </p:cNvPr>
            <p:cNvSpPr/>
            <p:nvPr/>
          </p:nvSpPr>
          <p:spPr>
            <a:xfrm>
              <a:off x="9073674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A0501B19-678E-E201-DEE0-CA2FE1ABA890}"/>
                </a:ext>
              </a:extLst>
            </p:cNvPr>
            <p:cNvSpPr/>
            <p:nvPr/>
          </p:nvSpPr>
          <p:spPr>
            <a:xfrm>
              <a:off x="9064355" y="382453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EF4639AC-86B3-222A-6F77-E56A006F980B}"/>
                </a:ext>
              </a:extLst>
            </p:cNvPr>
            <p:cNvSpPr/>
            <p:nvPr/>
          </p:nvSpPr>
          <p:spPr>
            <a:xfrm>
              <a:off x="9570743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693D19E9-B667-8D5B-ED58-4B0E88298A76}"/>
                </a:ext>
              </a:extLst>
            </p:cNvPr>
            <p:cNvSpPr/>
            <p:nvPr/>
          </p:nvSpPr>
          <p:spPr>
            <a:xfrm>
              <a:off x="9561424" y="382453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682E5675-90F4-BE79-480E-CD38FF65A376}"/>
                </a:ext>
              </a:extLst>
            </p:cNvPr>
            <p:cNvSpPr/>
            <p:nvPr/>
          </p:nvSpPr>
          <p:spPr>
            <a:xfrm>
              <a:off x="10067812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A22229C8-1B4A-4C90-AD8C-BF36C7BFE738}"/>
                </a:ext>
              </a:extLst>
            </p:cNvPr>
            <p:cNvSpPr/>
            <p:nvPr/>
          </p:nvSpPr>
          <p:spPr>
            <a:xfrm>
              <a:off x="10058492" y="3824539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FFED8AB7-B1D6-B743-12E9-D63D351E2AED}"/>
                </a:ext>
              </a:extLst>
            </p:cNvPr>
            <p:cNvSpPr/>
            <p:nvPr/>
          </p:nvSpPr>
          <p:spPr>
            <a:xfrm>
              <a:off x="2611781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48F3C88F-A8F5-0FBA-3773-00F03D6BA05C}"/>
                </a:ext>
              </a:extLst>
            </p:cNvPr>
            <p:cNvSpPr/>
            <p:nvPr/>
          </p:nvSpPr>
          <p:spPr>
            <a:xfrm>
              <a:off x="2602461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DC9369FF-7E53-17FB-2DF2-DC9FEEB6F879}"/>
                </a:ext>
              </a:extLst>
            </p:cNvPr>
            <p:cNvSpPr/>
            <p:nvPr/>
          </p:nvSpPr>
          <p:spPr>
            <a:xfrm>
              <a:off x="3108850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659FE3DC-A3D7-E941-D70C-D3AD2C49D5ED}"/>
                </a:ext>
              </a:extLst>
            </p:cNvPr>
            <p:cNvSpPr/>
            <p:nvPr/>
          </p:nvSpPr>
          <p:spPr>
            <a:xfrm>
              <a:off x="3099530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28F032BB-98CF-538D-AF20-FC85F65D7F83}"/>
                </a:ext>
              </a:extLst>
            </p:cNvPr>
            <p:cNvSpPr/>
            <p:nvPr/>
          </p:nvSpPr>
          <p:spPr>
            <a:xfrm>
              <a:off x="3605919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CFC247D2-4827-3BC8-8D28-373521BBD982}"/>
                </a:ext>
              </a:extLst>
            </p:cNvPr>
            <p:cNvSpPr/>
            <p:nvPr/>
          </p:nvSpPr>
          <p:spPr>
            <a:xfrm>
              <a:off x="3596599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5E08F0EC-A64F-648D-5430-16CEDCF516F9}"/>
                </a:ext>
              </a:extLst>
            </p:cNvPr>
            <p:cNvSpPr/>
            <p:nvPr/>
          </p:nvSpPr>
          <p:spPr>
            <a:xfrm>
              <a:off x="4102988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D5F1FF6C-3F89-A536-4277-2A30DEAC0FE3}"/>
                </a:ext>
              </a:extLst>
            </p:cNvPr>
            <p:cNvSpPr/>
            <p:nvPr/>
          </p:nvSpPr>
          <p:spPr>
            <a:xfrm>
              <a:off x="4093667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58343E99-DFD9-9F7B-8BD0-4421D0FBE9B3}"/>
                </a:ext>
              </a:extLst>
            </p:cNvPr>
            <p:cNvSpPr/>
            <p:nvPr/>
          </p:nvSpPr>
          <p:spPr>
            <a:xfrm>
              <a:off x="4600056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D1067859-C715-2B6F-7437-D161CC968D87}"/>
                </a:ext>
              </a:extLst>
            </p:cNvPr>
            <p:cNvSpPr/>
            <p:nvPr/>
          </p:nvSpPr>
          <p:spPr>
            <a:xfrm>
              <a:off x="4590736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EBE9BBA8-A2CF-56EA-12BD-C2C3C651659A}"/>
                </a:ext>
              </a:extLst>
            </p:cNvPr>
            <p:cNvSpPr/>
            <p:nvPr/>
          </p:nvSpPr>
          <p:spPr>
            <a:xfrm>
              <a:off x="5097125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55C0E590-946D-44DA-8214-90670C218CE4}"/>
                </a:ext>
              </a:extLst>
            </p:cNvPr>
            <p:cNvSpPr/>
            <p:nvPr/>
          </p:nvSpPr>
          <p:spPr>
            <a:xfrm>
              <a:off x="5087805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7AB51B97-9E4E-2DE8-DBD6-EE35D27FFE93}"/>
                </a:ext>
              </a:extLst>
            </p:cNvPr>
            <p:cNvSpPr/>
            <p:nvPr/>
          </p:nvSpPr>
          <p:spPr>
            <a:xfrm>
              <a:off x="5594194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E690CE69-19AF-2A4E-3E84-648F0D941357}"/>
                </a:ext>
              </a:extLst>
            </p:cNvPr>
            <p:cNvSpPr/>
            <p:nvPr/>
          </p:nvSpPr>
          <p:spPr>
            <a:xfrm>
              <a:off x="5584874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CDDF6948-3FBE-F374-47B6-5C7A61FFF025}"/>
                </a:ext>
              </a:extLst>
            </p:cNvPr>
            <p:cNvSpPr/>
            <p:nvPr/>
          </p:nvSpPr>
          <p:spPr>
            <a:xfrm>
              <a:off x="6091262" y="3833859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F7E01949-A46C-AF04-0BBE-EAFBD8F0658B}"/>
                </a:ext>
              </a:extLst>
            </p:cNvPr>
            <p:cNvSpPr/>
            <p:nvPr/>
          </p:nvSpPr>
          <p:spPr>
            <a:xfrm>
              <a:off x="6081942" y="3824539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A2635FFF-932E-6982-4952-BB75364A2790}"/>
                </a:ext>
              </a:extLst>
            </p:cNvPr>
            <p:cNvSpPr/>
            <p:nvPr/>
          </p:nvSpPr>
          <p:spPr>
            <a:xfrm>
              <a:off x="2611781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D32CEF77-0D8B-F37A-D039-4E9487D698E2}"/>
                </a:ext>
              </a:extLst>
            </p:cNvPr>
            <p:cNvSpPr/>
            <p:nvPr/>
          </p:nvSpPr>
          <p:spPr>
            <a:xfrm>
              <a:off x="2602461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7487F361-D634-F25D-3612-E08B346119AC}"/>
                </a:ext>
              </a:extLst>
            </p:cNvPr>
            <p:cNvSpPr/>
            <p:nvPr/>
          </p:nvSpPr>
          <p:spPr>
            <a:xfrm>
              <a:off x="3108850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C1FEF011-F791-F60B-C3F9-EBAECB90F4DD}"/>
                </a:ext>
              </a:extLst>
            </p:cNvPr>
            <p:cNvSpPr/>
            <p:nvPr/>
          </p:nvSpPr>
          <p:spPr>
            <a:xfrm>
              <a:off x="3099530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C5AAB35B-F973-1AD8-495D-0135F47111B9}"/>
                </a:ext>
              </a:extLst>
            </p:cNvPr>
            <p:cNvSpPr/>
            <p:nvPr/>
          </p:nvSpPr>
          <p:spPr>
            <a:xfrm>
              <a:off x="3605919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8BDEE162-45CC-FC87-2A46-089C835BBF3D}"/>
                </a:ext>
              </a:extLst>
            </p:cNvPr>
            <p:cNvSpPr/>
            <p:nvPr/>
          </p:nvSpPr>
          <p:spPr>
            <a:xfrm>
              <a:off x="3596599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84B089-8137-7376-9230-68272C8A0DFB}"/>
                </a:ext>
              </a:extLst>
            </p:cNvPr>
            <p:cNvSpPr/>
            <p:nvPr/>
          </p:nvSpPr>
          <p:spPr>
            <a:xfrm>
              <a:off x="4102988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B1806FA0-C508-FDFB-C9B6-C4A0B5A35959}"/>
                </a:ext>
              </a:extLst>
            </p:cNvPr>
            <p:cNvSpPr/>
            <p:nvPr/>
          </p:nvSpPr>
          <p:spPr>
            <a:xfrm>
              <a:off x="4093667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AC0629F6-369C-B877-192D-B1781FC61B71}"/>
                </a:ext>
              </a:extLst>
            </p:cNvPr>
            <p:cNvSpPr/>
            <p:nvPr/>
          </p:nvSpPr>
          <p:spPr>
            <a:xfrm>
              <a:off x="4600056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1D9FD800-4089-8B96-3844-B704B834C317}"/>
                </a:ext>
              </a:extLst>
            </p:cNvPr>
            <p:cNvSpPr/>
            <p:nvPr/>
          </p:nvSpPr>
          <p:spPr>
            <a:xfrm>
              <a:off x="4590736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C20B64DB-7B61-EC4C-63BF-03C3AA254448}"/>
                </a:ext>
              </a:extLst>
            </p:cNvPr>
            <p:cNvSpPr/>
            <p:nvPr/>
          </p:nvSpPr>
          <p:spPr>
            <a:xfrm>
              <a:off x="5097125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C12121B7-6493-3B9F-6810-D62138BD719F}"/>
                </a:ext>
              </a:extLst>
            </p:cNvPr>
            <p:cNvSpPr/>
            <p:nvPr/>
          </p:nvSpPr>
          <p:spPr>
            <a:xfrm>
              <a:off x="5087805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DD6D415C-5B8C-7E4D-6A86-C6E6B61A5C00}"/>
                </a:ext>
              </a:extLst>
            </p:cNvPr>
            <p:cNvSpPr/>
            <p:nvPr/>
          </p:nvSpPr>
          <p:spPr>
            <a:xfrm>
              <a:off x="5594194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D4E85A7-893B-F50E-1171-3F3C4BC56EDF}"/>
                </a:ext>
              </a:extLst>
            </p:cNvPr>
            <p:cNvSpPr/>
            <p:nvPr/>
          </p:nvSpPr>
          <p:spPr>
            <a:xfrm>
              <a:off x="5584874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C40573E-F152-5B82-8919-B39391B9531C}"/>
                </a:ext>
              </a:extLst>
            </p:cNvPr>
            <p:cNvSpPr/>
            <p:nvPr/>
          </p:nvSpPr>
          <p:spPr>
            <a:xfrm>
              <a:off x="6091262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0293BF3C-EB82-267D-832D-4A5DE70F8FB7}"/>
                </a:ext>
              </a:extLst>
            </p:cNvPr>
            <p:cNvSpPr/>
            <p:nvPr/>
          </p:nvSpPr>
          <p:spPr>
            <a:xfrm>
              <a:off x="6081942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E36B0405-0F48-3683-8C9E-937953EDBB03}"/>
                </a:ext>
              </a:extLst>
            </p:cNvPr>
            <p:cNvSpPr/>
            <p:nvPr/>
          </p:nvSpPr>
          <p:spPr>
            <a:xfrm>
              <a:off x="6588331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7179C8EA-3FBF-F92D-6015-13773AD08639}"/>
                </a:ext>
              </a:extLst>
            </p:cNvPr>
            <p:cNvSpPr/>
            <p:nvPr/>
          </p:nvSpPr>
          <p:spPr>
            <a:xfrm>
              <a:off x="6579011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CA5648B6-E06B-B103-8B59-EB312E7DAF6B}"/>
                </a:ext>
              </a:extLst>
            </p:cNvPr>
            <p:cNvSpPr/>
            <p:nvPr/>
          </p:nvSpPr>
          <p:spPr>
            <a:xfrm>
              <a:off x="7085400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CAFC461D-5E35-CEE7-E410-224A64481BA7}"/>
                </a:ext>
              </a:extLst>
            </p:cNvPr>
            <p:cNvSpPr/>
            <p:nvPr/>
          </p:nvSpPr>
          <p:spPr>
            <a:xfrm>
              <a:off x="7076080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CE65E331-A5C8-07D1-C4F1-41943A5DCD5B}"/>
                </a:ext>
              </a:extLst>
            </p:cNvPr>
            <p:cNvSpPr/>
            <p:nvPr/>
          </p:nvSpPr>
          <p:spPr>
            <a:xfrm>
              <a:off x="7582468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70B95B07-5A58-5D80-D817-77099BFB1840}"/>
                </a:ext>
              </a:extLst>
            </p:cNvPr>
            <p:cNvSpPr/>
            <p:nvPr/>
          </p:nvSpPr>
          <p:spPr>
            <a:xfrm>
              <a:off x="7573148" y="3576004"/>
              <a:ext cx="111840" cy="111840"/>
            </a:xfrm>
            <a:custGeom>
              <a:avLst/>
              <a:gdLst>
                <a:gd name="connsiteX0" fmla="*/ 0 w 111840"/>
                <a:gd name="connsiteY0" fmla="*/ 111840 h 111840"/>
                <a:gd name="connsiteX1" fmla="*/ 111841 w 111840"/>
                <a:gd name="connsiteY1" fmla="*/ 111840 h 111840"/>
                <a:gd name="connsiteX2" fmla="*/ 111841 w 111840"/>
                <a:gd name="connsiteY2" fmla="*/ 0 h 111840"/>
                <a:gd name="connsiteX3" fmla="*/ 0 w 111840"/>
                <a:gd name="connsiteY3" fmla="*/ 0 h 111840"/>
                <a:gd name="connsiteX4" fmla="*/ 0 w 111840"/>
                <a:gd name="connsiteY4" fmla="*/ 111840 h 111840"/>
                <a:gd name="connsiteX5" fmla="*/ 18640 w 111840"/>
                <a:gd name="connsiteY5" fmla="*/ 93200 h 111840"/>
                <a:gd name="connsiteX6" fmla="*/ 93200 w 111840"/>
                <a:gd name="connsiteY6" fmla="*/ 93200 h 111840"/>
                <a:gd name="connsiteX7" fmla="*/ 93200 w 111840"/>
                <a:gd name="connsiteY7" fmla="*/ 18640 h 111840"/>
                <a:gd name="connsiteX8" fmla="*/ 18640 w 111840"/>
                <a:gd name="connsiteY8" fmla="*/ 18640 h 111840"/>
                <a:gd name="connsiteX9" fmla="*/ 18640 w 111840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40" h="111840">
                  <a:moveTo>
                    <a:pt x="0" y="111840"/>
                  </a:moveTo>
                  <a:lnTo>
                    <a:pt x="111841" y="111840"/>
                  </a:lnTo>
                  <a:lnTo>
                    <a:pt x="111841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40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40" y="18640"/>
                  </a:lnTo>
                  <a:lnTo>
                    <a:pt x="18640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A2071DDE-2E5D-0868-1722-D2682689A87A}"/>
                </a:ext>
              </a:extLst>
            </p:cNvPr>
            <p:cNvSpPr/>
            <p:nvPr/>
          </p:nvSpPr>
          <p:spPr>
            <a:xfrm>
              <a:off x="8079537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554E0504-AA35-698B-2731-9F3B15445350}"/>
                </a:ext>
              </a:extLst>
            </p:cNvPr>
            <p:cNvSpPr/>
            <p:nvPr/>
          </p:nvSpPr>
          <p:spPr>
            <a:xfrm>
              <a:off x="8070217" y="357600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D035D843-08E7-EB3C-BED8-5C456C8989B7}"/>
                </a:ext>
              </a:extLst>
            </p:cNvPr>
            <p:cNvSpPr/>
            <p:nvPr/>
          </p:nvSpPr>
          <p:spPr>
            <a:xfrm>
              <a:off x="8576606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97B7B922-DFC5-A1CD-71CE-2982CD6638E6}"/>
                </a:ext>
              </a:extLst>
            </p:cNvPr>
            <p:cNvSpPr/>
            <p:nvPr/>
          </p:nvSpPr>
          <p:spPr>
            <a:xfrm>
              <a:off x="8567286" y="357600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2AB4D24-C427-C297-BD30-5446FAB363D6}"/>
                </a:ext>
              </a:extLst>
            </p:cNvPr>
            <p:cNvSpPr/>
            <p:nvPr/>
          </p:nvSpPr>
          <p:spPr>
            <a:xfrm>
              <a:off x="9073674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D09670D1-D50D-1ED3-9AC1-6FA73FEC0C85}"/>
                </a:ext>
              </a:extLst>
            </p:cNvPr>
            <p:cNvSpPr/>
            <p:nvPr/>
          </p:nvSpPr>
          <p:spPr>
            <a:xfrm>
              <a:off x="9064355" y="357600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AD827E5B-EDCA-CC68-BFAA-735C3D6787C7}"/>
                </a:ext>
              </a:extLst>
            </p:cNvPr>
            <p:cNvSpPr/>
            <p:nvPr/>
          </p:nvSpPr>
          <p:spPr>
            <a:xfrm>
              <a:off x="9570743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4ECCBC0-D16D-BBD9-4E5A-E996D05C3E18}"/>
                </a:ext>
              </a:extLst>
            </p:cNvPr>
            <p:cNvSpPr/>
            <p:nvPr/>
          </p:nvSpPr>
          <p:spPr>
            <a:xfrm>
              <a:off x="9561424" y="357600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07E1C188-4210-B8C3-222D-E91D4BCA069F}"/>
                </a:ext>
              </a:extLst>
            </p:cNvPr>
            <p:cNvSpPr/>
            <p:nvPr/>
          </p:nvSpPr>
          <p:spPr>
            <a:xfrm>
              <a:off x="10067812" y="3585324"/>
              <a:ext cx="93200" cy="93200"/>
            </a:xfrm>
            <a:custGeom>
              <a:avLst/>
              <a:gdLst>
                <a:gd name="connsiteX0" fmla="*/ 0 w 93200"/>
                <a:gd name="connsiteY0" fmla="*/ 93200 h 93200"/>
                <a:gd name="connsiteX1" fmla="*/ 93200 w 93200"/>
                <a:gd name="connsiteY1" fmla="*/ 93200 h 93200"/>
                <a:gd name="connsiteX2" fmla="*/ 93200 w 93200"/>
                <a:gd name="connsiteY2" fmla="*/ 0 h 93200"/>
                <a:gd name="connsiteX3" fmla="*/ 0 w 93200"/>
                <a:gd name="connsiteY3" fmla="*/ 0 h 93200"/>
                <a:gd name="connsiteX4" fmla="*/ 0 w 93200"/>
                <a:gd name="connsiteY4" fmla="*/ 932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00" h="93200">
                  <a:moveTo>
                    <a:pt x="0" y="93200"/>
                  </a:moveTo>
                  <a:lnTo>
                    <a:pt x="93200" y="93200"/>
                  </a:lnTo>
                  <a:lnTo>
                    <a:pt x="93200" y="0"/>
                  </a:lnTo>
                  <a:lnTo>
                    <a:pt x="0" y="0"/>
                  </a:lnTo>
                  <a:lnTo>
                    <a:pt x="0" y="93200"/>
                  </a:lnTo>
                  <a:close/>
                </a:path>
              </a:pathLst>
            </a:custGeom>
            <a:solidFill>
              <a:srgbClr val="BE8ED6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5478517B-DAC7-291E-CFFE-1F191C155D1F}"/>
                </a:ext>
              </a:extLst>
            </p:cNvPr>
            <p:cNvSpPr/>
            <p:nvPr/>
          </p:nvSpPr>
          <p:spPr>
            <a:xfrm>
              <a:off x="10058492" y="3576004"/>
              <a:ext cx="111839" cy="111840"/>
            </a:xfrm>
            <a:custGeom>
              <a:avLst/>
              <a:gdLst>
                <a:gd name="connsiteX0" fmla="*/ 0 w 111839"/>
                <a:gd name="connsiteY0" fmla="*/ 111840 h 111840"/>
                <a:gd name="connsiteX1" fmla="*/ 111840 w 111839"/>
                <a:gd name="connsiteY1" fmla="*/ 111840 h 111840"/>
                <a:gd name="connsiteX2" fmla="*/ 111840 w 111839"/>
                <a:gd name="connsiteY2" fmla="*/ 0 h 111840"/>
                <a:gd name="connsiteX3" fmla="*/ 0 w 111839"/>
                <a:gd name="connsiteY3" fmla="*/ 0 h 111840"/>
                <a:gd name="connsiteX4" fmla="*/ 0 w 111839"/>
                <a:gd name="connsiteY4" fmla="*/ 111840 h 111840"/>
                <a:gd name="connsiteX5" fmla="*/ 18639 w 111839"/>
                <a:gd name="connsiteY5" fmla="*/ 93200 h 111840"/>
                <a:gd name="connsiteX6" fmla="*/ 93200 w 111839"/>
                <a:gd name="connsiteY6" fmla="*/ 93200 h 111840"/>
                <a:gd name="connsiteX7" fmla="*/ 93200 w 111839"/>
                <a:gd name="connsiteY7" fmla="*/ 18640 h 111840"/>
                <a:gd name="connsiteX8" fmla="*/ 18639 w 111839"/>
                <a:gd name="connsiteY8" fmla="*/ 18640 h 111840"/>
                <a:gd name="connsiteX9" fmla="*/ 18639 w 111839"/>
                <a:gd name="connsiteY9" fmla="*/ 9320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39" h="111840">
                  <a:moveTo>
                    <a:pt x="0" y="111840"/>
                  </a:moveTo>
                  <a:lnTo>
                    <a:pt x="111840" y="111840"/>
                  </a:lnTo>
                  <a:lnTo>
                    <a:pt x="111840" y="0"/>
                  </a:lnTo>
                  <a:lnTo>
                    <a:pt x="0" y="0"/>
                  </a:lnTo>
                  <a:lnTo>
                    <a:pt x="0" y="111840"/>
                  </a:lnTo>
                  <a:close/>
                  <a:moveTo>
                    <a:pt x="18639" y="93200"/>
                  </a:moveTo>
                  <a:lnTo>
                    <a:pt x="93200" y="93200"/>
                  </a:lnTo>
                  <a:lnTo>
                    <a:pt x="93200" y="18640"/>
                  </a:lnTo>
                  <a:lnTo>
                    <a:pt x="18639" y="18640"/>
                  </a:lnTo>
                  <a:lnTo>
                    <a:pt x="18639" y="93200"/>
                  </a:ln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CBE93E9B-0DD0-FF8A-B832-171106FF66B5}"/>
                </a:ext>
              </a:extLst>
            </p:cNvPr>
            <p:cNvSpPr/>
            <p:nvPr/>
          </p:nvSpPr>
          <p:spPr>
            <a:xfrm>
              <a:off x="10335759" y="3089081"/>
              <a:ext cx="1334326" cy="1334274"/>
            </a:xfrm>
            <a:custGeom>
              <a:avLst/>
              <a:gdLst>
                <a:gd name="connsiteX0" fmla="*/ 751044 w 1334326"/>
                <a:gd name="connsiteY0" fmla="*/ 5388 h 1334274"/>
                <a:gd name="connsiteX1" fmla="*/ 1328886 w 1334326"/>
                <a:gd name="connsiteY1" fmla="*/ 750992 h 1334274"/>
                <a:gd name="connsiteX2" fmla="*/ 583283 w 1334326"/>
                <a:gd name="connsiteY2" fmla="*/ 1328834 h 1334274"/>
                <a:gd name="connsiteX3" fmla="*/ 5441 w 1334326"/>
                <a:gd name="connsiteY3" fmla="*/ 583231 h 1334274"/>
                <a:gd name="connsiteX4" fmla="*/ 751044 w 1334326"/>
                <a:gd name="connsiteY4" fmla="*/ 5388 h 133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326" h="1334274">
                  <a:moveTo>
                    <a:pt x="751044" y="5388"/>
                  </a:moveTo>
                  <a:cubicBezTo>
                    <a:pt x="1117632" y="51988"/>
                    <a:pt x="1375486" y="384403"/>
                    <a:pt x="1328886" y="750992"/>
                  </a:cubicBezTo>
                  <a:cubicBezTo>
                    <a:pt x="1282286" y="1117580"/>
                    <a:pt x="949872" y="1375434"/>
                    <a:pt x="583283" y="1328834"/>
                  </a:cubicBezTo>
                  <a:cubicBezTo>
                    <a:pt x="216695" y="1282234"/>
                    <a:pt x="-41160" y="949819"/>
                    <a:pt x="5441" y="583231"/>
                  </a:cubicBezTo>
                  <a:cubicBezTo>
                    <a:pt x="55148" y="219749"/>
                    <a:pt x="387563" y="-41212"/>
                    <a:pt x="751044" y="5388"/>
                  </a:cubicBezTo>
                  <a:close/>
                </a:path>
              </a:pathLst>
            </a:custGeom>
            <a:noFill/>
            <a:ln w="2483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A7C7C43E-B5E1-8646-3716-8CCAB9F3E816}"/>
                </a:ext>
              </a:extLst>
            </p:cNvPr>
            <p:cNvSpPr/>
            <p:nvPr/>
          </p:nvSpPr>
          <p:spPr>
            <a:xfrm>
              <a:off x="351584" y="2788372"/>
              <a:ext cx="1988451" cy="1989129"/>
            </a:xfrm>
            <a:custGeom>
              <a:avLst/>
              <a:gdLst>
                <a:gd name="connsiteX0" fmla="*/ 868405 w 1988451"/>
                <a:gd name="connsiteY0" fmla="*/ 7855 h 1989129"/>
                <a:gd name="connsiteX1" fmla="*/ 7855 w 1988451"/>
                <a:gd name="connsiteY1" fmla="*/ 1120047 h 1989129"/>
                <a:gd name="connsiteX2" fmla="*/ 1120046 w 1988451"/>
                <a:gd name="connsiteY2" fmla="*/ 1980597 h 1989129"/>
                <a:gd name="connsiteX3" fmla="*/ 1980597 w 1988451"/>
                <a:gd name="connsiteY3" fmla="*/ 868406 h 1989129"/>
                <a:gd name="connsiteX4" fmla="*/ 868405 w 1988451"/>
                <a:gd name="connsiteY4" fmla="*/ 7855 h 198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451" h="1989129">
                  <a:moveTo>
                    <a:pt x="868405" y="7855"/>
                  </a:moveTo>
                  <a:cubicBezTo>
                    <a:pt x="324737" y="79309"/>
                    <a:pt x="-60492" y="576378"/>
                    <a:pt x="7855" y="1120047"/>
                  </a:cubicBezTo>
                  <a:cubicBezTo>
                    <a:pt x="76202" y="1666823"/>
                    <a:pt x="576378" y="2052051"/>
                    <a:pt x="1120046" y="1980597"/>
                  </a:cubicBezTo>
                  <a:cubicBezTo>
                    <a:pt x="1663715" y="1912250"/>
                    <a:pt x="2048944" y="1415182"/>
                    <a:pt x="1980597" y="868406"/>
                  </a:cubicBezTo>
                  <a:cubicBezTo>
                    <a:pt x="1912250" y="324737"/>
                    <a:pt x="1415181" y="-60492"/>
                    <a:pt x="868405" y="7855"/>
                  </a:cubicBezTo>
                  <a:close/>
                </a:path>
              </a:pathLst>
            </a:custGeom>
            <a:noFill/>
            <a:ln w="2483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BB72D8B4-57F2-BC00-FD82-07F9BD17BC6D}"/>
                </a:ext>
              </a:extLst>
            </p:cNvPr>
            <p:cNvSpPr/>
            <p:nvPr/>
          </p:nvSpPr>
          <p:spPr>
            <a:xfrm>
              <a:off x="639040" y="3662991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E73E549-69CE-8010-6782-87577615A9FE}"/>
                </a:ext>
              </a:extLst>
            </p:cNvPr>
            <p:cNvSpPr/>
            <p:nvPr/>
          </p:nvSpPr>
          <p:spPr>
            <a:xfrm>
              <a:off x="629720" y="3653671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AD27842E-2DC0-D0B8-B2C8-8088D13AEC79}"/>
                </a:ext>
              </a:extLst>
            </p:cNvPr>
            <p:cNvSpPr/>
            <p:nvPr/>
          </p:nvSpPr>
          <p:spPr>
            <a:xfrm>
              <a:off x="639040" y="3812112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E6D7457B-E886-284B-E20C-638A0239C224}"/>
                </a:ext>
              </a:extLst>
            </p:cNvPr>
            <p:cNvSpPr/>
            <p:nvPr/>
          </p:nvSpPr>
          <p:spPr>
            <a:xfrm>
              <a:off x="629720" y="3802792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F9A22796-00F8-CBBF-B8C1-D7277B2F20C8}"/>
                </a:ext>
              </a:extLst>
            </p:cNvPr>
            <p:cNvSpPr/>
            <p:nvPr/>
          </p:nvSpPr>
          <p:spPr>
            <a:xfrm>
              <a:off x="1962485" y="3662991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D376B2F2-18C6-6029-5C11-BA0D756BB8DF}"/>
                </a:ext>
              </a:extLst>
            </p:cNvPr>
            <p:cNvSpPr/>
            <p:nvPr/>
          </p:nvSpPr>
          <p:spPr>
            <a:xfrm>
              <a:off x="1950059" y="3653671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331D7FE1-0897-8E41-3DFA-19A9C1760DAE}"/>
                </a:ext>
              </a:extLst>
            </p:cNvPr>
            <p:cNvSpPr/>
            <p:nvPr/>
          </p:nvSpPr>
          <p:spPr>
            <a:xfrm>
              <a:off x="1962485" y="3812112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A0AC8207-9D30-9059-F097-70230D07AD10}"/>
                </a:ext>
              </a:extLst>
            </p:cNvPr>
            <p:cNvSpPr/>
            <p:nvPr/>
          </p:nvSpPr>
          <p:spPr>
            <a:xfrm>
              <a:off x="1950059" y="3802792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6BBFD317-B66B-2529-B9B1-E933F46B619B}"/>
                </a:ext>
              </a:extLst>
            </p:cNvPr>
            <p:cNvSpPr/>
            <p:nvPr/>
          </p:nvSpPr>
          <p:spPr>
            <a:xfrm>
              <a:off x="1226203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121C72C8-1113-7530-D58C-F62BE82D90FA}"/>
                </a:ext>
              </a:extLst>
            </p:cNvPr>
            <p:cNvSpPr/>
            <p:nvPr/>
          </p:nvSpPr>
          <p:spPr>
            <a:xfrm>
              <a:off x="1216882" y="4389954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E027D92-93EA-3B98-F79A-9082F306FE83}"/>
                </a:ext>
              </a:extLst>
            </p:cNvPr>
            <p:cNvSpPr/>
            <p:nvPr/>
          </p:nvSpPr>
          <p:spPr>
            <a:xfrm>
              <a:off x="1375323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CCA1F621-42D7-D8F2-4CA6-1A596CF481A4}"/>
                </a:ext>
              </a:extLst>
            </p:cNvPr>
            <p:cNvSpPr/>
            <p:nvPr/>
          </p:nvSpPr>
          <p:spPr>
            <a:xfrm>
              <a:off x="1366003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389A3850-A565-38E9-79C8-601ADC35E732}"/>
                </a:ext>
              </a:extLst>
            </p:cNvPr>
            <p:cNvSpPr/>
            <p:nvPr/>
          </p:nvSpPr>
          <p:spPr>
            <a:xfrm>
              <a:off x="1052228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27866AE1-E3E9-957A-41AC-5D339AB88EEB}"/>
                </a:ext>
              </a:extLst>
            </p:cNvPr>
            <p:cNvSpPr/>
            <p:nvPr/>
          </p:nvSpPr>
          <p:spPr>
            <a:xfrm>
              <a:off x="1042908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AB31AE8D-A32E-938F-6DC2-F29ECC86A3E9}"/>
                </a:ext>
              </a:extLst>
            </p:cNvPr>
            <p:cNvSpPr/>
            <p:nvPr/>
          </p:nvSpPr>
          <p:spPr>
            <a:xfrm>
              <a:off x="88136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ADF49898-58B4-017B-8E8C-098D4FFB9007}"/>
                </a:ext>
              </a:extLst>
            </p:cNvPr>
            <p:cNvSpPr/>
            <p:nvPr/>
          </p:nvSpPr>
          <p:spPr>
            <a:xfrm>
              <a:off x="872041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761A75A2-02E7-A291-F1CF-CB4033D26B10}"/>
                </a:ext>
              </a:extLst>
            </p:cNvPr>
            <p:cNvSpPr/>
            <p:nvPr/>
          </p:nvSpPr>
          <p:spPr>
            <a:xfrm>
              <a:off x="744667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903AFB0C-A4D4-7444-0B16-170879604ABF}"/>
                </a:ext>
              </a:extLst>
            </p:cNvPr>
            <p:cNvSpPr/>
            <p:nvPr/>
          </p:nvSpPr>
          <p:spPr>
            <a:xfrm>
              <a:off x="735347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E0414492-AF9C-3B4C-EA93-69D014C175A7}"/>
                </a:ext>
              </a:extLst>
            </p:cNvPr>
            <p:cNvSpPr/>
            <p:nvPr/>
          </p:nvSpPr>
          <p:spPr>
            <a:xfrm>
              <a:off x="639040" y="4293647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0301F80-78DA-798E-714B-9B1D58AC6666}"/>
                </a:ext>
              </a:extLst>
            </p:cNvPr>
            <p:cNvSpPr/>
            <p:nvPr/>
          </p:nvSpPr>
          <p:spPr>
            <a:xfrm>
              <a:off x="629720" y="4284327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6CBAF85A-BA93-4195-0665-5DA41C406210}"/>
                </a:ext>
              </a:extLst>
            </p:cNvPr>
            <p:cNvSpPr/>
            <p:nvPr/>
          </p:nvSpPr>
          <p:spPr>
            <a:xfrm>
              <a:off x="1853752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00772FFF-4940-993D-A46E-69D8855F8414}"/>
                </a:ext>
              </a:extLst>
            </p:cNvPr>
            <p:cNvSpPr/>
            <p:nvPr/>
          </p:nvSpPr>
          <p:spPr>
            <a:xfrm>
              <a:off x="1844432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DFDD67FD-3EA9-4713-9985-5738052E9422}"/>
                </a:ext>
              </a:extLst>
            </p:cNvPr>
            <p:cNvSpPr/>
            <p:nvPr/>
          </p:nvSpPr>
          <p:spPr>
            <a:xfrm>
              <a:off x="1962485" y="4293647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B60AA896-3E58-5450-AC2F-E9181EFACF27}"/>
                </a:ext>
              </a:extLst>
            </p:cNvPr>
            <p:cNvSpPr/>
            <p:nvPr/>
          </p:nvSpPr>
          <p:spPr>
            <a:xfrm>
              <a:off x="1950059" y="4284327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DCB8FABC-2ADF-E99C-ADD7-B21A28810CC6}"/>
                </a:ext>
              </a:extLst>
            </p:cNvPr>
            <p:cNvSpPr/>
            <p:nvPr/>
          </p:nvSpPr>
          <p:spPr>
            <a:xfrm>
              <a:off x="171395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20F16B3A-E216-FE4E-AB7B-8F8C7F80BD2A}"/>
                </a:ext>
              </a:extLst>
            </p:cNvPr>
            <p:cNvSpPr/>
            <p:nvPr/>
          </p:nvSpPr>
          <p:spPr>
            <a:xfrm>
              <a:off x="1704631" y="4389954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63A6E83-8384-40EA-44C3-51C833DB1717}"/>
                </a:ext>
              </a:extLst>
            </p:cNvPr>
            <p:cNvSpPr/>
            <p:nvPr/>
          </p:nvSpPr>
          <p:spPr>
            <a:xfrm>
              <a:off x="154619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C623617E-1C3B-4E4D-1E6E-915B85E9CAC8}"/>
                </a:ext>
              </a:extLst>
            </p:cNvPr>
            <p:cNvSpPr/>
            <p:nvPr/>
          </p:nvSpPr>
          <p:spPr>
            <a:xfrm>
              <a:off x="1536870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617D2827-F990-2B8E-026C-009005CB15F1}"/>
                </a:ext>
              </a:extLst>
            </p:cNvPr>
            <p:cNvSpPr/>
            <p:nvPr/>
          </p:nvSpPr>
          <p:spPr>
            <a:xfrm>
              <a:off x="1282123" y="3718911"/>
              <a:ext cx="130480" cy="130480"/>
            </a:xfrm>
            <a:custGeom>
              <a:avLst/>
              <a:gdLst>
                <a:gd name="connsiteX0" fmla="*/ 130481 w 130480"/>
                <a:gd name="connsiteY0" fmla="*/ 65240 h 130480"/>
                <a:gd name="connsiteX1" fmla="*/ 0 w 130480"/>
                <a:gd name="connsiteY1" fmla="*/ 65240 h 130480"/>
                <a:gd name="connsiteX2" fmla="*/ 130481 w 130480"/>
                <a:gd name="connsiteY2" fmla="*/ 65240 h 1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80" h="130480">
                  <a:moveTo>
                    <a:pt x="130481" y="65240"/>
                  </a:moveTo>
                  <a:cubicBezTo>
                    <a:pt x="130481" y="-21747"/>
                    <a:pt x="0" y="-21747"/>
                    <a:pt x="0" y="65240"/>
                  </a:cubicBezTo>
                  <a:cubicBezTo>
                    <a:pt x="0" y="152227"/>
                    <a:pt x="130481" y="152227"/>
                    <a:pt x="130481" y="65240"/>
                  </a:cubicBezTo>
                  <a:close/>
                </a:path>
              </a:pathLst>
            </a:custGeom>
            <a:solidFill>
              <a:srgbClr val="FB3937"/>
            </a:solidFill>
            <a:ln w="1862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9D6621F5-4E4B-F67F-9290-3642B3CA52E4}"/>
                </a:ext>
              </a:extLst>
            </p:cNvPr>
            <p:cNvSpPr/>
            <p:nvPr/>
          </p:nvSpPr>
          <p:spPr>
            <a:xfrm>
              <a:off x="3810919" y="3294788"/>
              <a:ext cx="177281" cy="177203"/>
            </a:xfrm>
            <a:custGeom>
              <a:avLst/>
              <a:gdLst>
                <a:gd name="connsiteX0" fmla="*/ 177122 w 177281"/>
                <a:gd name="connsiteY0" fmla="*/ 85495 h 177203"/>
                <a:gd name="connsiteX1" fmla="*/ 41 w 177281"/>
                <a:gd name="connsiteY1" fmla="*/ 91708 h 177203"/>
                <a:gd name="connsiteX2" fmla="*/ 177122 w 177281"/>
                <a:gd name="connsiteY2" fmla="*/ 85495 h 1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281" h="177203">
                  <a:moveTo>
                    <a:pt x="177122" y="85495"/>
                  </a:moveTo>
                  <a:cubicBezTo>
                    <a:pt x="170908" y="-32559"/>
                    <a:pt x="-3066" y="-26346"/>
                    <a:pt x="41" y="91708"/>
                  </a:cubicBezTo>
                  <a:cubicBezTo>
                    <a:pt x="6254" y="209762"/>
                    <a:pt x="183335" y="203549"/>
                    <a:pt x="177122" y="85495"/>
                  </a:cubicBezTo>
                  <a:close/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AAB46BEA-9E71-4565-AB2A-C34B972DD93B}"/>
                </a:ext>
              </a:extLst>
            </p:cNvPr>
            <p:cNvSpPr/>
            <p:nvPr/>
          </p:nvSpPr>
          <p:spPr>
            <a:xfrm>
              <a:off x="1546191" y="2808654"/>
              <a:ext cx="2370396" cy="487748"/>
            </a:xfrm>
            <a:custGeom>
              <a:avLst/>
              <a:gdLst>
                <a:gd name="connsiteX0" fmla="*/ 0 w 2370396"/>
                <a:gd name="connsiteY0" fmla="*/ 0 h 487748"/>
                <a:gd name="connsiteX1" fmla="*/ 2370396 w 2370396"/>
                <a:gd name="connsiteY1" fmla="*/ 487749 h 48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0396" h="487748">
                  <a:moveTo>
                    <a:pt x="0" y="0"/>
                  </a:moveTo>
                  <a:lnTo>
                    <a:pt x="2370396" y="487749"/>
                  </a:lnTo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20F51D25-5C26-F09C-C900-71893E6C1B53}"/>
                </a:ext>
              </a:extLst>
            </p:cNvPr>
            <p:cNvSpPr/>
            <p:nvPr/>
          </p:nvSpPr>
          <p:spPr>
            <a:xfrm>
              <a:off x="1835112" y="3461057"/>
              <a:ext cx="2109435" cy="1189858"/>
            </a:xfrm>
            <a:custGeom>
              <a:avLst/>
              <a:gdLst>
                <a:gd name="connsiteX0" fmla="*/ 0 w 2109435"/>
                <a:gd name="connsiteY0" fmla="*/ 1189859 h 1189858"/>
                <a:gd name="connsiteX1" fmla="*/ 2109435 w 2109435"/>
                <a:gd name="connsiteY1" fmla="*/ 0 h 11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9435" h="1189858">
                  <a:moveTo>
                    <a:pt x="0" y="1189859"/>
                  </a:moveTo>
                  <a:lnTo>
                    <a:pt x="2109435" y="0"/>
                  </a:lnTo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3119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ACDEB-31EE-C0D6-A734-0C2AD910F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02772F9A-3F51-AF2B-5E22-0D099785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F41F793-056B-36E6-3CAF-8A37B36BF7BC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80E43B1-FED4-BD76-0E4C-9D81F3F2E3C4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23902E-191A-5DA5-88A0-EB02CDA58636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C0CA-FFC8-DC27-DE61-FF23221AE45F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176F26-CC93-F17E-5A9F-3A5F53945C5C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31D4ABA-84F8-B43F-157C-3BE46471115D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ACC124-7E11-F486-0C3B-C1D16F86C4C7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D5468E8-3AE8-F34A-2656-96590CABCE19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9E577DE-7297-61B0-A549-223BB30726C7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5AF1C0-A86C-293B-40B7-61B84E66A8D7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B40050B-BE55-7CED-1DD4-792A07488CEA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5007A60-8E75-3C43-0435-B01B1B161798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473FB35-11A3-7243-978D-A881F0753E3B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14E0BCD-F250-BCAE-FA6F-F33C75C20E39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299004-567B-5B45-82BE-1DED56D98945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9B249CE-130A-AA3D-7BC3-04342060553A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7F3ED0-4770-0A24-73BD-32C9EE6B8121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B5F648-4F69-5B16-732A-E4F217010CF1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3FC611F-12A6-C8F7-1622-4C9C80B1E263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92557FA-FF55-C916-F823-D5C871456025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5BF0C08-54E7-8BB6-93EF-11B0D57C9493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C900E90-768B-070E-F25F-6EAE4CFD5C4B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688B2DC-245F-E0A0-7AD2-DA537FB49928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EC4A8F8-3406-D623-08AC-637736B4008F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C24BB0D-13C5-277E-39AD-B58042AD8FB5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7B192AC-7E90-F90D-0EFF-25B9E35248E9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9194D86-23E8-351F-CE3F-D16F717C79F7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CAF536-2895-8A8C-677B-B05E23F6AF38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B4B8A45-8B15-E286-E400-B31FDAF3C15B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EE9DAF4-F869-32AD-8403-088096BE3EE0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256866C-A70F-67DA-629B-FEB574B9A44E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0D849E-BA93-AC81-BF27-36AE76D0902E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8CD5C50-B5AF-0AB3-21B5-2FEC81212D5D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0BB2CE4-F878-F494-A4FD-C9019615C88E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3F14988-21BE-C321-E60E-EF61F49CCB8F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24C5F46-914C-C793-448C-A43B57A117A4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0E814EB-AA66-414D-A946-ACA8E44A3B37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A54434F-EB13-C237-2674-E11370ED3DF9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89A91628-779E-F831-D89E-027980EACE71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248EF53-E33D-91B1-ED10-93461158F24D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0F50547F-3AB1-6048-D169-BB98C5CC6A67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DEFE55EC-2CEB-CFE6-CC87-B51E2AC79C5F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7C8291B-05E1-DBF6-CA85-26EA898EEA7E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255784D-F34F-9B41-261A-AD52F365A250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FCB159D-F5C8-17A6-3DAC-9F89C277F5B0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A182C5C-051D-B1F3-370A-0506D3995F2D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970EC77-E4A9-E5D8-970D-24B72605479B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0BBCD76E-72D8-4C99-05B4-224DA126BDEB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C27E522-4C91-00D4-2693-137B0F5DEF0A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8A02632-126C-E4BF-8061-DFF695F4AB1A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4717EFE-4CB1-8B34-96AD-39A68BDA4188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F495A28-09C4-E8AB-0264-E00EA9C2E19C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9AA36A7-2F1A-8E8B-B5DE-395EAD6D0F22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619ABDC-C5F9-1970-8DCF-721349B1731D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2F29274-8719-7828-2064-F78324108339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DF23F9A-9233-FCE4-BFF5-0086DD9A85CF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7BF507D0-163B-74B4-DB99-A00ED1395F17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62564B2-4149-7493-1A22-99404DE459CC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CF4EC94-EA97-C4C7-5B62-EA92FFD0BD45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ADCBB0B-F287-CD4B-57FD-FD0F8864170F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0874564E-4CF8-8943-3A13-1FDE4F6F7E6D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BBF63FE2-E5DA-6E04-5AB8-E286A533AFD8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65565B75-40D4-7FBC-18EB-071F3D4A3AB9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53349ECA-77CE-B4FA-8A52-10DCF7B135CD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28E5FA0F-9394-FAE9-6985-4260AC614979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8DEC047A-B935-8889-746F-5C38366A4677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EE7F2261-76CF-48C2-1D43-51A064999FE5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6963057B-123B-33BB-2946-9229A2B4653E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ABD87798-D322-3140-4A46-57EFD5800660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8A81C03E-6D58-C34E-9617-29A86F807DB3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96BD7385-640F-7242-3626-397233D1F1B3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F9E7B82B-229D-CA58-7B23-C392053ED601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469CE59E-B44B-5873-CCFC-4BC0AE2D9040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1C62330C-BD7F-DF43-DCAB-FEA46264DDA2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879C1F0A-6A71-F632-3915-0ABAEF6F5F35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2E2C49F1-6141-B802-9365-84AF5366000E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166F6004-74D4-8B51-7677-3907CBCE85AA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57D57070-D1CF-3AD9-7A7A-FF3D9F59B23A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CD35087B-7A3D-CC57-E994-5CE018EBF7D7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62078363-4042-92E4-4002-3C90848A0CEC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3B812097-51D9-1A1E-E61E-073BA48B5E39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56373A64-B3B6-668F-30EF-46CB37161E3F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BEDE3B27-27D0-B876-1E78-4A40BA532C7D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95800F5A-AF21-284E-EE2A-0172825566D2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EFBE1F6F-E819-98FA-E1FE-52B8307AD8E6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C754D7B3-51BC-A184-34A6-078DCFAE731D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03780F26-BDC5-9399-7575-D9EAF2BB0B93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927DBC1D-F15C-F6BD-BF08-8C4E4354B3B3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CDDA961E-E012-0D1E-A48E-B9795A1B5BFF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80ED5931-FE7D-7AB8-753B-93EF123FFEA9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840DC7ED-AC70-943D-E378-D46AB9D2647C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0BC47FE1-DFF5-CE31-C7E6-2B76907003F4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3B429C1E-BECC-FD65-208B-D2729BE09CF8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4B46603B-9A7C-CD82-49B3-8EF0D191F83F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F7AFAE83-FA8E-3FB5-5516-805A40F8D0DD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37DECD51-FAF5-77AE-C82B-060834EC41FC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8B1E1564-A5B7-5477-ACAF-3ABFD5FBDAE7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C41F09C9-17B6-9F77-5262-D30F094EAB8B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04AE83C1-72CE-CBED-0C40-0149BCAE5B4C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8F31EF47-1A90-A331-1143-48406C29D3F4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FB691C5A-031D-7190-D9D2-49E6660ADA41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BEA6C042-8F3E-CB2C-22E3-BFE89154BA78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859F9AE7-5FA9-9D97-4A82-5B974AFD1966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95DB0A2E-F977-2DDD-97C0-FE21A8DC78A9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9092CABA-113E-1A6F-5462-FCADC9DB0161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76E7FD53-0015-CEDF-5F26-5ADC946EDCD5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FD3D2499-5B31-A38D-3BC5-9EF9B266B8B9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DCF9A2F8-B23A-C491-E3C9-78333FDE1474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04F93DCE-C1A6-49AA-7C66-4477CF3394E0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49D83C18-9748-5F71-2A26-5CA63E0CECF6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D3EECB91-2E4E-F907-B27D-5714C45E4FB5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02534163-C2F2-66FF-226D-8734513D3B73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17600A16-BDF5-F29B-5DF3-ED59CD3A0AB6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EFF17B8B-36F8-8F83-7255-D66FE05D21AF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36AE5F97-844C-C1DE-B15B-FA8AF295B7C6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CCF020EE-393B-6590-0094-A1A199487982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73059CBD-8FB7-670F-09F9-435CF6AF9B80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103A74CD-3E14-D37E-EAC7-34056F126BD2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E8FD691F-AD2E-7436-FEB1-63287C3BFDE3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E5AF06C6-5E56-ECAA-D307-5170F08100B6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8C5EB402-10CC-B485-E573-FEC60C85BC2E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1309B4AB-46E9-A128-8B5E-D1336F306370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A72EFA99-18C7-6770-29C5-0692D804E06F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C7FD267A-9F24-99A5-1715-AFCE0088F5DC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13D7A07C-B1E9-CC61-9980-9AF63C274BE7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9F091D11-2454-393D-C468-D18D1A666E94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9A40F90E-755D-28BA-4E2B-E70E422306B3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6C8B082D-FEA6-35FF-8603-5EA851CE722A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84FA2433-7B50-AE2F-230C-287B79AFBCD8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040A4BFC-DB66-238E-425B-BAE66762F7E2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A17B6DF5-C0A2-E608-A8F1-FF7693109B27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0B72644B-3F93-CD09-3F34-26C394E7F638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BDFF82EC-FB8D-4346-A450-2B2CA3E77435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E366B8C5-8E35-4BE9-9336-E2A926DF0C0C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2DA3B55-9CD0-E47A-9199-B1D8053BC95D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AC35327F-3C51-6CE9-78BC-FD82B71917E1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67B025D6-82D1-8553-EB21-6460A186EE87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7EB75CE7-FA9A-DA82-25FA-766D2C0FD209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9A9C95AF-B487-E457-F6BA-7BCF78B49D15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10D34890-02CF-BEA3-8727-69F28B72C7B2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5F27528D-24CF-5CED-2392-2682F9B693FE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3289B51A-6641-3992-881A-21F6F083CD13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765FBFA8-0653-B41D-E617-494B07CECC18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8E2E121D-A3F5-C0FD-BF48-EB60CD1760C3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49F85A61-A1C5-A49B-A6FD-1AC0D364D0FB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77935BEC-52FB-ADC7-0D79-4EE5430C827B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FB67875B-10C3-B0A6-F5E5-8432E5145963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08B4E455-9CE8-0ACD-D602-918684AD0391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511B08C1-CC22-877F-0E20-1EB508E1BE0C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47FFB24B-F10C-B473-C8A2-193B25F9F092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4E3EA03B-4095-FC19-8B87-7BD1841C1AE8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43381E91-6D5D-7466-D926-69D33CA69323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40250BB9-51DA-C3AF-A9C4-8173C5CB6538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BA5E8961-FC2C-E5CD-72F4-A23823277226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FDEC54C1-6FA0-E6D7-56A0-88F7E2930E64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089B2BD9-7C92-1D75-F3C2-475238C9C5B6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99ACAF0E-0803-1460-7245-113C07511734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AE4A7796-52D1-1DBF-17D4-C664F08FFB62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F5BDDF2A-6EA9-13AB-51CA-F059C56B7759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63612CE2-ABA4-E0A6-F242-8CA9A4A21E20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AC191B85-6293-4DD7-6BD8-711C34C66406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6ECCC26A-A1F0-4B2A-8DE9-07AC79251BA5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27DD563D-7968-F682-ECCE-D02C47C7A0AF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816C51B1-9673-AB26-44A2-0FD08A11019C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34524F99-AA32-278C-18F0-7F371D6F20F9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C60291AB-7F88-BF74-448A-C2C19E607F11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816E3B27-C952-0051-8B9D-98D58209B887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9CB40615-7758-7911-B529-473CF2217889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120F40D3-086A-82A7-2182-A18DBBE41404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F2E457AF-D22A-0A0B-0429-95085BDDB578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A09048CF-C4DC-DDD7-5B46-C1F0FDBAF245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A835E07F-B7C5-31F1-67B8-DDD62AA397FB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2445CB90-F7BD-6D3A-7E63-3825169C6CA7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CAF7BAB6-7793-C48F-B388-BC2BB7862CC9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D1D40828-1A9E-E480-5CC2-0211BEB60CE7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D200EC04-DE19-A30D-3CEC-187B4D5AC384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1B59E04C-E360-081F-548E-575574AA3BC0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F18FA069-9084-48A1-7D56-204D7355FF5D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4A28AF26-EBAF-FF86-DBAE-5F10F0396F18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2086233E-E505-147F-F30E-D3325C4ECC8A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289CBD6E-E884-7DF5-E44E-C4AA0F6FD9AA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B450BC5D-78F0-B369-6907-B136E252BD28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04A1FD38-7EA1-F836-C9CF-F799EA4DDAEB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F20B126B-E15D-CAF1-0BA8-C574C48A94EC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7A4352F8-B0DD-2E16-AED5-CED58D642298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57F1CD81-9FD8-8E08-6284-9CE3E21079F9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CE2313A5-DFDE-4A4D-D248-5BC5B45C45E6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1CA03C72-6946-0D46-7FCF-FA2B278FF2C3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9F12B281-DEE2-6FB8-12F9-B7F70C30AFCE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7D68CEE1-2388-E0FC-78C8-622044224D64}"/>
              </a:ext>
            </a:extLst>
          </p:cNvPr>
          <p:cNvSpPr/>
          <p:nvPr/>
        </p:nvSpPr>
        <p:spPr>
          <a:xfrm>
            <a:off x="10114412" y="3877352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90F7B1CF-F76C-454C-DFD6-7FE009F450CE}"/>
              </a:ext>
            </a:extLst>
          </p:cNvPr>
          <p:cNvSpPr/>
          <p:nvPr/>
        </p:nvSpPr>
        <p:spPr>
          <a:xfrm>
            <a:off x="-134522" y="3880459"/>
            <a:ext cx="2792904" cy="6213"/>
          </a:xfrm>
          <a:custGeom>
            <a:avLst/>
            <a:gdLst>
              <a:gd name="connsiteX0" fmla="*/ 0 w 2792904"/>
              <a:gd name="connsiteY0" fmla="*/ 6213 h 6213"/>
              <a:gd name="connsiteX1" fmla="*/ 2792905 w 2792904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4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2B3BA79F-2A55-D135-7FDC-4E1EA712E2FB}"/>
              </a:ext>
            </a:extLst>
          </p:cNvPr>
          <p:cNvSpPr/>
          <p:nvPr/>
        </p:nvSpPr>
        <p:spPr>
          <a:xfrm>
            <a:off x="9368809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C32A8A8E-6C90-0CFA-FC1F-803D5A9DF89E}"/>
              </a:ext>
            </a:extLst>
          </p:cNvPr>
          <p:cNvSpPr/>
          <p:nvPr/>
        </p:nvSpPr>
        <p:spPr>
          <a:xfrm>
            <a:off x="7380534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CE9C646F-92F8-EC96-D9D1-812920877278}"/>
              </a:ext>
            </a:extLst>
          </p:cNvPr>
          <p:cNvSpPr/>
          <p:nvPr/>
        </p:nvSpPr>
        <p:spPr>
          <a:xfrm>
            <a:off x="837467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957FEBA7-B03E-9701-123E-19A657FC906B}"/>
              </a:ext>
            </a:extLst>
          </p:cNvPr>
          <p:cNvSpPr/>
          <p:nvPr/>
        </p:nvSpPr>
        <p:spPr>
          <a:xfrm>
            <a:off x="5392259" y="3259123"/>
            <a:ext cx="31066" cy="991031"/>
          </a:xfrm>
          <a:custGeom>
            <a:avLst/>
            <a:gdLst>
              <a:gd name="connsiteX0" fmla="*/ 0 w 31066"/>
              <a:gd name="connsiteY0" fmla="*/ 0 h 991031"/>
              <a:gd name="connsiteX1" fmla="*/ 0 w 31066"/>
              <a:gd name="connsiteY1" fmla="*/ 991031 h 9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1031">
                <a:moveTo>
                  <a:pt x="0" y="0"/>
                </a:moveTo>
                <a:lnTo>
                  <a:pt x="0" y="991031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2FAF3EF2-3639-9B86-AA1F-D8436897155D}"/>
              </a:ext>
            </a:extLst>
          </p:cNvPr>
          <p:cNvSpPr/>
          <p:nvPr/>
        </p:nvSpPr>
        <p:spPr>
          <a:xfrm>
            <a:off x="3403985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CC0CC55D-FD70-CE64-F948-2EE4CFB93594}"/>
              </a:ext>
            </a:extLst>
          </p:cNvPr>
          <p:cNvSpPr/>
          <p:nvPr/>
        </p:nvSpPr>
        <p:spPr>
          <a:xfrm>
            <a:off x="439812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BF82729E-D23F-00DD-1BEC-93870275B5A5}"/>
              </a:ext>
            </a:extLst>
          </p:cNvPr>
          <p:cNvSpPr/>
          <p:nvPr/>
        </p:nvSpPr>
        <p:spPr>
          <a:xfrm>
            <a:off x="6386397" y="3165922"/>
            <a:ext cx="31066" cy="1180538"/>
          </a:xfrm>
          <a:custGeom>
            <a:avLst/>
            <a:gdLst>
              <a:gd name="connsiteX0" fmla="*/ 0 w 31066"/>
              <a:gd name="connsiteY0" fmla="*/ 0 h 1180538"/>
              <a:gd name="connsiteX1" fmla="*/ 0 w 31066"/>
              <a:gd name="connsiteY1" fmla="*/ 1180539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80538">
                <a:moveTo>
                  <a:pt x="0" y="0"/>
                </a:moveTo>
                <a:lnTo>
                  <a:pt x="0" y="1180539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D23C023C-A79D-6FCA-8FB5-00A556B380BB}"/>
              </a:ext>
            </a:extLst>
          </p:cNvPr>
          <p:cNvSpPr/>
          <p:nvPr/>
        </p:nvSpPr>
        <p:spPr>
          <a:xfrm>
            <a:off x="2860316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E9F9A747-F335-BE25-4F58-7F6BD6F11B46}"/>
              </a:ext>
            </a:extLst>
          </p:cNvPr>
          <p:cNvSpPr/>
          <p:nvPr/>
        </p:nvSpPr>
        <p:spPr>
          <a:xfrm>
            <a:off x="2850996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1A078611-4DB1-BF2B-BD38-2175FE1B206E}"/>
              </a:ext>
            </a:extLst>
          </p:cNvPr>
          <p:cNvSpPr/>
          <p:nvPr/>
        </p:nvSpPr>
        <p:spPr>
          <a:xfrm>
            <a:off x="2860316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9B8A7615-2961-CE9B-531C-5E172B7E42B2}"/>
              </a:ext>
            </a:extLst>
          </p:cNvPr>
          <p:cNvSpPr/>
          <p:nvPr/>
        </p:nvSpPr>
        <p:spPr>
          <a:xfrm>
            <a:off x="2850996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99516A6A-E4AB-9A03-6A7F-34890251EF8D}"/>
              </a:ext>
            </a:extLst>
          </p:cNvPr>
          <p:cNvSpPr/>
          <p:nvPr/>
        </p:nvSpPr>
        <p:spPr>
          <a:xfrm>
            <a:off x="385445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E8CFE785-2D60-658B-F4D4-282CF4822FCC}"/>
              </a:ext>
            </a:extLst>
          </p:cNvPr>
          <p:cNvSpPr/>
          <p:nvPr/>
        </p:nvSpPr>
        <p:spPr>
          <a:xfrm>
            <a:off x="3845133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2C92AA52-89A8-842C-EC43-06905F360F1E}"/>
              </a:ext>
            </a:extLst>
          </p:cNvPr>
          <p:cNvSpPr/>
          <p:nvPr/>
        </p:nvSpPr>
        <p:spPr>
          <a:xfrm>
            <a:off x="385445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B20965B0-029A-7D81-7843-02D810C903C3}"/>
              </a:ext>
            </a:extLst>
          </p:cNvPr>
          <p:cNvSpPr/>
          <p:nvPr/>
        </p:nvSpPr>
        <p:spPr>
          <a:xfrm>
            <a:off x="3845133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64D80FD5-2E64-3709-9BEB-51F2652548D7}"/>
              </a:ext>
            </a:extLst>
          </p:cNvPr>
          <p:cNvSpPr/>
          <p:nvPr/>
        </p:nvSpPr>
        <p:spPr>
          <a:xfrm>
            <a:off x="3357385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C1370C49-398C-0334-7B6D-999FC899B6B7}"/>
              </a:ext>
            </a:extLst>
          </p:cNvPr>
          <p:cNvSpPr/>
          <p:nvPr/>
        </p:nvSpPr>
        <p:spPr>
          <a:xfrm>
            <a:off x="334806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2530065A-CC62-A724-3FB1-121F57CB56BE}"/>
              </a:ext>
            </a:extLst>
          </p:cNvPr>
          <p:cNvSpPr/>
          <p:nvPr/>
        </p:nvSpPr>
        <p:spPr>
          <a:xfrm>
            <a:off x="3357385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1E0C49B2-FB5E-38EA-756C-B11294379A6B}"/>
              </a:ext>
            </a:extLst>
          </p:cNvPr>
          <p:cNvSpPr/>
          <p:nvPr/>
        </p:nvSpPr>
        <p:spPr>
          <a:xfrm>
            <a:off x="334806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5DB99A71-70CE-7199-1BE7-622B7244DD81}"/>
              </a:ext>
            </a:extLst>
          </p:cNvPr>
          <p:cNvSpPr/>
          <p:nvPr/>
        </p:nvSpPr>
        <p:spPr>
          <a:xfrm>
            <a:off x="4848591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3C21FCA8-642E-79E3-C388-280BF758006D}"/>
              </a:ext>
            </a:extLst>
          </p:cNvPr>
          <p:cNvSpPr/>
          <p:nvPr/>
        </p:nvSpPr>
        <p:spPr>
          <a:xfrm>
            <a:off x="4839270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86A08A0A-E6E3-F9EA-BAC8-A53BB0DAC56C}"/>
              </a:ext>
            </a:extLst>
          </p:cNvPr>
          <p:cNvSpPr/>
          <p:nvPr/>
        </p:nvSpPr>
        <p:spPr>
          <a:xfrm>
            <a:off x="4848591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68719BB0-EDDB-B301-0DE1-22B7DF0F1AB5}"/>
              </a:ext>
            </a:extLst>
          </p:cNvPr>
          <p:cNvSpPr/>
          <p:nvPr/>
        </p:nvSpPr>
        <p:spPr>
          <a:xfrm>
            <a:off x="4839270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8A4637A3-29B9-31E8-CD6B-569EBFB24576}"/>
              </a:ext>
            </a:extLst>
          </p:cNvPr>
          <p:cNvSpPr/>
          <p:nvPr/>
        </p:nvSpPr>
        <p:spPr>
          <a:xfrm>
            <a:off x="584272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E439370C-B29A-183E-D869-AC73848471BD}"/>
              </a:ext>
            </a:extLst>
          </p:cNvPr>
          <p:cNvSpPr/>
          <p:nvPr/>
        </p:nvSpPr>
        <p:spPr>
          <a:xfrm>
            <a:off x="5833408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32734070-9776-0E88-0933-0191E67DD4F4}"/>
              </a:ext>
            </a:extLst>
          </p:cNvPr>
          <p:cNvSpPr/>
          <p:nvPr/>
        </p:nvSpPr>
        <p:spPr>
          <a:xfrm>
            <a:off x="584272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CD82EBEB-31D7-E17B-B3A5-0C59BDA4F40D}"/>
              </a:ext>
            </a:extLst>
          </p:cNvPr>
          <p:cNvSpPr/>
          <p:nvPr/>
        </p:nvSpPr>
        <p:spPr>
          <a:xfrm>
            <a:off x="5833408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B660E090-27F6-CEF3-B76F-67CA86CD072C}"/>
              </a:ext>
            </a:extLst>
          </p:cNvPr>
          <p:cNvSpPr/>
          <p:nvPr/>
        </p:nvSpPr>
        <p:spPr>
          <a:xfrm>
            <a:off x="534565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39B60CD2-CC18-6AA6-9106-AB7BF3982D2E}"/>
              </a:ext>
            </a:extLst>
          </p:cNvPr>
          <p:cNvSpPr/>
          <p:nvPr/>
        </p:nvSpPr>
        <p:spPr>
          <a:xfrm>
            <a:off x="5336339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9A0738F3-5247-27F3-17C6-6F9925BA0434}"/>
              </a:ext>
            </a:extLst>
          </p:cNvPr>
          <p:cNvSpPr/>
          <p:nvPr/>
        </p:nvSpPr>
        <p:spPr>
          <a:xfrm>
            <a:off x="534565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A1A145B7-AF39-3357-AE79-81A5DEC16CA9}"/>
              </a:ext>
            </a:extLst>
          </p:cNvPr>
          <p:cNvSpPr/>
          <p:nvPr/>
        </p:nvSpPr>
        <p:spPr>
          <a:xfrm>
            <a:off x="5336339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DEA4EBF8-343F-8477-880B-9AEE86A2AE13}"/>
              </a:ext>
            </a:extLst>
          </p:cNvPr>
          <p:cNvSpPr/>
          <p:nvPr/>
        </p:nvSpPr>
        <p:spPr>
          <a:xfrm>
            <a:off x="4351522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672DBD04-71D9-03A8-9637-5EE3D0403B29}"/>
              </a:ext>
            </a:extLst>
          </p:cNvPr>
          <p:cNvSpPr/>
          <p:nvPr/>
        </p:nvSpPr>
        <p:spPr>
          <a:xfrm>
            <a:off x="4342202" y="314106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D824D7E0-F5FE-13CB-4971-AFA052D8A620}"/>
              </a:ext>
            </a:extLst>
          </p:cNvPr>
          <p:cNvSpPr/>
          <p:nvPr/>
        </p:nvSpPr>
        <p:spPr>
          <a:xfrm>
            <a:off x="4351522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CF75CE86-9D78-7EF2-4C6A-DB57AFADCBE8}"/>
              </a:ext>
            </a:extLst>
          </p:cNvPr>
          <p:cNvSpPr/>
          <p:nvPr/>
        </p:nvSpPr>
        <p:spPr>
          <a:xfrm>
            <a:off x="4342202" y="425947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D0B2DF3D-614B-3BC7-4DF1-98F80452E907}"/>
              </a:ext>
            </a:extLst>
          </p:cNvPr>
          <p:cNvSpPr/>
          <p:nvPr/>
        </p:nvSpPr>
        <p:spPr>
          <a:xfrm>
            <a:off x="6339797" y="3119322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9F7697F0-766A-EDEA-4A69-E847CE6792F3}"/>
              </a:ext>
            </a:extLst>
          </p:cNvPr>
          <p:cNvSpPr/>
          <p:nvPr/>
        </p:nvSpPr>
        <p:spPr>
          <a:xfrm>
            <a:off x="6330477" y="3110002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6" name="Freeform: Shape 645">
            <a:extLst>
              <a:ext uri="{FF2B5EF4-FFF2-40B4-BE49-F238E27FC236}">
                <a16:creationId xmlns:a16="http://schemas.microsoft.com/office/drawing/2014/main" id="{85F06DB0-D4E8-0BFA-6593-5634E740E664}"/>
              </a:ext>
            </a:extLst>
          </p:cNvPr>
          <p:cNvSpPr/>
          <p:nvPr/>
        </p:nvSpPr>
        <p:spPr>
          <a:xfrm>
            <a:off x="6339797" y="4299861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46D4856D-9E61-87E9-A950-9A348BCF5CE3}"/>
              </a:ext>
            </a:extLst>
          </p:cNvPr>
          <p:cNvSpPr/>
          <p:nvPr/>
        </p:nvSpPr>
        <p:spPr>
          <a:xfrm>
            <a:off x="6330477" y="4290541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5917BC79-509D-ECA0-BE89-778C90A30DC4}"/>
              </a:ext>
            </a:extLst>
          </p:cNvPr>
          <p:cNvSpPr/>
          <p:nvPr/>
        </p:nvSpPr>
        <p:spPr>
          <a:xfrm>
            <a:off x="6836865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98AF00CE-1FA3-2EAF-9AF2-404ACBFA1E67}"/>
              </a:ext>
            </a:extLst>
          </p:cNvPr>
          <p:cNvSpPr/>
          <p:nvPr/>
        </p:nvSpPr>
        <p:spPr>
          <a:xfrm>
            <a:off x="6827545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752255BC-8999-C608-3C1B-949EE5F1A24A}"/>
              </a:ext>
            </a:extLst>
          </p:cNvPr>
          <p:cNvSpPr/>
          <p:nvPr/>
        </p:nvSpPr>
        <p:spPr>
          <a:xfrm>
            <a:off x="6836865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1117DEE6-D0BC-7BC2-48D6-18043E92CCEF}"/>
              </a:ext>
            </a:extLst>
          </p:cNvPr>
          <p:cNvSpPr/>
          <p:nvPr/>
        </p:nvSpPr>
        <p:spPr>
          <a:xfrm>
            <a:off x="6827545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2" name="Freeform: Shape 651">
            <a:extLst>
              <a:ext uri="{FF2B5EF4-FFF2-40B4-BE49-F238E27FC236}">
                <a16:creationId xmlns:a16="http://schemas.microsoft.com/office/drawing/2014/main" id="{27EC84E6-2899-8045-F0FB-1EDC214ECD0A}"/>
              </a:ext>
            </a:extLst>
          </p:cNvPr>
          <p:cNvSpPr/>
          <p:nvPr/>
        </p:nvSpPr>
        <p:spPr>
          <a:xfrm>
            <a:off x="783100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3" name="Freeform: Shape 652">
            <a:extLst>
              <a:ext uri="{FF2B5EF4-FFF2-40B4-BE49-F238E27FC236}">
                <a16:creationId xmlns:a16="http://schemas.microsoft.com/office/drawing/2014/main" id="{F366640B-BC07-E462-32D1-A0E5330FAC43}"/>
              </a:ext>
            </a:extLst>
          </p:cNvPr>
          <p:cNvSpPr/>
          <p:nvPr/>
        </p:nvSpPr>
        <p:spPr>
          <a:xfrm>
            <a:off x="7821683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4" name="Freeform: Shape 653">
            <a:extLst>
              <a:ext uri="{FF2B5EF4-FFF2-40B4-BE49-F238E27FC236}">
                <a16:creationId xmlns:a16="http://schemas.microsoft.com/office/drawing/2014/main" id="{524997AE-97EC-A6E2-89AC-C28A24ACFD29}"/>
              </a:ext>
            </a:extLst>
          </p:cNvPr>
          <p:cNvSpPr/>
          <p:nvPr/>
        </p:nvSpPr>
        <p:spPr>
          <a:xfrm>
            <a:off x="783100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5" name="Freeform: Shape 654">
            <a:extLst>
              <a:ext uri="{FF2B5EF4-FFF2-40B4-BE49-F238E27FC236}">
                <a16:creationId xmlns:a16="http://schemas.microsoft.com/office/drawing/2014/main" id="{ED762159-B88F-CD38-C4FE-558EAB531159}"/>
              </a:ext>
            </a:extLst>
          </p:cNvPr>
          <p:cNvSpPr/>
          <p:nvPr/>
        </p:nvSpPr>
        <p:spPr>
          <a:xfrm>
            <a:off x="7821683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32915080-29CA-D7D9-FF5C-CF2A162C25A0}"/>
              </a:ext>
            </a:extLst>
          </p:cNvPr>
          <p:cNvSpPr/>
          <p:nvPr/>
        </p:nvSpPr>
        <p:spPr>
          <a:xfrm>
            <a:off x="7333934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6E4CE413-FA26-2F55-628B-397AA3A3095E}"/>
              </a:ext>
            </a:extLst>
          </p:cNvPr>
          <p:cNvSpPr/>
          <p:nvPr/>
        </p:nvSpPr>
        <p:spPr>
          <a:xfrm>
            <a:off x="732461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8" name="Freeform: Shape 657">
            <a:extLst>
              <a:ext uri="{FF2B5EF4-FFF2-40B4-BE49-F238E27FC236}">
                <a16:creationId xmlns:a16="http://schemas.microsoft.com/office/drawing/2014/main" id="{808137F0-F2A6-D74C-3682-BB71843A896D}"/>
              </a:ext>
            </a:extLst>
          </p:cNvPr>
          <p:cNvSpPr/>
          <p:nvPr/>
        </p:nvSpPr>
        <p:spPr>
          <a:xfrm>
            <a:off x="7333934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47F37FD3-2738-68D7-D0D6-CF5416B4B219}"/>
              </a:ext>
            </a:extLst>
          </p:cNvPr>
          <p:cNvSpPr/>
          <p:nvPr/>
        </p:nvSpPr>
        <p:spPr>
          <a:xfrm>
            <a:off x="732461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0" name="Freeform: Shape 659">
            <a:extLst>
              <a:ext uri="{FF2B5EF4-FFF2-40B4-BE49-F238E27FC236}">
                <a16:creationId xmlns:a16="http://schemas.microsoft.com/office/drawing/2014/main" id="{87DFA05C-F2E6-4EB6-F167-C0A127260BE0}"/>
              </a:ext>
            </a:extLst>
          </p:cNvPr>
          <p:cNvSpPr/>
          <p:nvPr/>
        </p:nvSpPr>
        <p:spPr>
          <a:xfrm>
            <a:off x="8825140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1" name="Freeform: Shape 660">
            <a:extLst>
              <a:ext uri="{FF2B5EF4-FFF2-40B4-BE49-F238E27FC236}">
                <a16:creationId xmlns:a16="http://schemas.microsoft.com/office/drawing/2014/main" id="{A7A28E8B-1C99-58A5-D067-6DC96F284475}"/>
              </a:ext>
            </a:extLst>
          </p:cNvPr>
          <p:cNvSpPr/>
          <p:nvPr/>
        </p:nvSpPr>
        <p:spPr>
          <a:xfrm>
            <a:off x="8815820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2" name="Freeform: Shape 661">
            <a:extLst>
              <a:ext uri="{FF2B5EF4-FFF2-40B4-BE49-F238E27FC236}">
                <a16:creationId xmlns:a16="http://schemas.microsoft.com/office/drawing/2014/main" id="{1943E8B1-2A4C-DBBE-0260-1BA499AA5DD6}"/>
              </a:ext>
            </a:extLst>
          </p:cNvPr>
          <p:cNvSpPr/>
          <p:nvPr/>
        </p:nvSpPr>
        <p:spPr>
          <a:xfrm>
            <a:off x="8825140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4EAE41E3-9FC5-A364-76C6-B44EB8E4A8D1}"/>
              </a:ext>
            </a:extLst>
          </p:cNvPr>
          <p:cNvSpPr/>
          <p:nvPr/>
        </p:nvSpPr>
        <p:spPr>
          <a:xfrm>
            <a:off x="8815820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4" name="Freeform: Shape 663">
            <a:extLst>
              <a:ext uri="{FF2B5EF4-FFF2-40B4-BE49-F238E27FC236}">
                <a16:creationId xmlns:a16="http://schemas.microsoft.com/office/drawing/2014/main" id="{E92ABD0A-3A92-CA06-D44F-32A986BFB867}"/>
              </a:ext>
            </a:extLst>
          </p:cNvPr>
          <p:cNvSpPr/>
          <p:nvPr/>
        </p:nvSpPr>
        <p:spPr>
          <a:xfrm>
            <a:off x="981927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5" name="Freeform: Shape 664">
            <a:extLst>
              <a:ext uri="{FF2B5EF4-FFF2-40B4-BE49-F238E27FC236}">
                <a16:creationId xmlns:a16="http://schemas.microsoft.com/office/drawing/2014/main" id="{E6EA48EA-EEA2-848D-8648-B72BD1B62497}"/>
              </a:ext>
            </a:extLst>
          </p:cNvPr>
          <p:cNvSpPr/>
          <p:nvPr/>
        </p:nvSpPr>
        <p:spPr>
          <a:xfrm>
            <a:off x="9809958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6" name="Freeform: Shape 665">
            <a:extLst>
              <a:ext uri="{FF2B5EF4-FFF2-40B4-BE49-F238E27FC236}">
                <a16:creationId xmlns:a16="http://schemas.microsoft.com/office/drawing/2014/main" id="{A669CC26-2315-8772-0C44-E5894242A9E9}"/>
              </a:ext>
            </a:extLst>
          </p:cNvPr>
          <p:cNvSpPr/>
          <p:nvPr/>
        </p:nvSpPr>
        <p:spPr>
          <a:xfrm>
            <a:off x="981927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716715F4-71A8-7A22-D0AE-35EB0D976320}"/>
              </a:ext>
            </a:extLst>
          </p:cNvPr>
          <p:cNvSpPr/>
          <p:nvPr/>
        </p:nvSpPr>
        <p:spPr>
          <a:xfrm>
            <a:off x="9809958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8" name="Freeform: Shape 667">
            <a:extLst>
              <a:ext uri="{FF2B5EF4-FFF2-40B4-BE49-F238E27FC236}">
                <a16:creationId xmlns:a16="http://schemas.microsoft.com/office/drawing/2014/main" id="{93FC8A09-6513-36C2-437B-F7D8376DB81E}"/>
              </a:ext>
            </a:extLst>
          </p:cNvPr>
          <p:cNvSpPr/>
          <p:nvPr/>
        </p:nvSpPr>
        <p:spPr>
          <a:xfrm>
            <a:off x="932220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9" name="Freeform: Shape 668">
            <a:extLst>
              <a:ext uri="{FF2B5EF4-FFF2-40B4-BE49-F238E27FC236}">
                <a16:creationId xmlns:a16="http://schemas.microsoft.com/office/drawing/2014/main" id="{373040A5-E7B6-C00C-B167-569177F6515C}"/>
              </a:ext>
            </a:extLst>
          </p:cNvPr>
          <p:cNvSpPr/>
          <p:nvPr/>
        </p:nvSpPr>
        <p:spPr>
          <a:xfrm>
            <a:off x="9312889" y="3203202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0" name="Freeform: Shape 669">
            <a:extLst>
              <a:ext uri="{FF2B5EF4-FFF2-40B4-BE49-F238E27FC236}">
                <a16:creationId xmlns:a16="http://schemas.microsoft.com/office/drawing/2014/main" id="{1196ED9A-BDD4-6A59-A039-78BDD250DFEC}"/>
              </a:ext>
            </a:extLst>
          </p:cNvPr>
          <p:cNvSpPr/>
          <p:nvPr/>
        </p:nvSpPr>
        <p:spPr>
          <a:xfrm>
            <a:off x="932220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F750C788-7CFB-225F-EC4E-6412A446C825}"/>
              </a:ext>
            </a:extLst>
          </p:cNvPr>
          <p:cNvSpPr/>
          <p:nvPr/>
        </p:nvSpPr>
        <p:spPr>
          <a:xfrm>
            <a:off x="9312889" y="419734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2" name="Freeform: Shape 671">
            <a:extLst>
              <a:ext uri="{FF2B5EF4-FFF2-40B4-BE49-F238E27FC236}">
                <a16:creationId xmlns:a16="http://schemas.microsoft.com/office/drawing/2014/main" id="{EE7ACBF9-9B63-B964-91BA-071D5519B6B8}"/>
              </a:ext>
            </a:extLst>
          </p:cNvPr>
          <p:cNvSpPr/>
          <p:nvPr/>
        </p:nvSpPr>
        <p:spPr>
          <a:xfrm>
            <a:off x="8328071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3" name="Freeform: Shape 672">
            <a:extLst>
              <a:ext uri="{FF2B5EF4-FFF2-40B4-BE49-F238E27FC236}">
                <a16:creationId xmlns:a16="http://schemas.microsoft.com/office/drawing/2014/main" id="{172F8F3D-903E-C4D9-A872-2AFB7467415D}"/>
              </a:ext>
            </a:extLst>
          </p:cNvPr>
          <p:cNvSpPr/>
          <p:nvPr/>
        </p:nvSpPr>
        <p:spPr>
          <a:xfrm>
            <a:off x="8318752" y="314106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4" name="Freeform: Shape 673">
            <a:extLst>
              <a:ext uri="{FF2B5EF4-FFF2-40B4-BE49-F238E27FC236}">
                <a16:creationId xmlns:a16="http://schemas.microsoft.com/office/drawing/2014/main" id="{5993580A-D23E-039E-DE69-DE3767021908}"/>
              </a:ext>
            </a:extLst>
          </p:cNvPr>
          <p:cNvSpPr/>
          <p:nvPr/>
        </p:nvSpPr>
        <p:spPr>
          <a:xfrm>
            <a:off x="8328071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5" name="Freeform: Shape 674">
            <a:extLst>
              <a:ext uri="{FF2B5EF4-FFF2-40B4-BE49-F238E27FC236}">
                <a16:creationId xmlns:a16="http://schemas.microsoft.com/office/drawing/2014/main" id="{F8C8FFFE-4035-BF74-5AA6-55257F18EFB6}"/>
              </a:ext>
            </a:extLst>
          </p:cNvPr>
          <p:cNvSpPr/>
          <p:nvPr/>
        </p:nvSpPr>
        <p:spPr>
          <a:xfrm>
            <a:off x="8318752" y="425947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6" name="Freeform: Shape 675">
            <a:extLst>
              <a:ext uri="{FF2B5EF4-FFF2-40B4-BE49-F238E27FC236}">
                <a16:creationId xmlns:a16="http://schemas.microsoft.com/office/drawing/2014/main" id="{46343F28-819D-5CAA-C3D7-F1EDB4A23D10}"/>
              </a:ext>
            </a:extLst>
          </p:cNvPr>
          <p:cNvSpPr/>
          <p:nvPr/>
        </p:nvSpPr>
        <p:spPr>
          <a:xfrm>
            <a:off x="658833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7" name="Freeform: Shape 676">
            <a:extLst>
              <a:ext uri="{FF2B5EF4-FFF2-40B4-BE49-F238E27FC236}">
                <a16:creationId xmlns:a16="http://schemas.microsoft.com/office/drawing/2014/main" id="{7FD00B06-D0D1-5B29-6315-0AFA1966FF52}"/>
              </a:ext>
            </a:extLst>
          </p:cNvPr>
          <p:cNvSpPr/>
          <p:nvPr/>
        </p:nvSpPr>
        <p:spPr>
          <a:xfrm>
            <a:off x="657901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8" name="Freeform: Shape 677">
            <a:extLst>
              <a:ext uri="{FF2B5EF4-FFF2-40B4-BE49-F238E27FC236}">
                <a16:creationId xmlns:a16="http://schemas.microsoft.com/office/drawing/2014/main" id="{75808355-984C-87D4-812C-7A045E8EE550}"/>
              </a:ext>
            </a:extLst>
          </p:cNvPr>
          <p:cNvSpPr/>
          <p:nvPr/>
        </p:nvSpPr>
        <p:spPr>
          <a:xfrm>
            <a:off x="708540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9" name="Freeform: Shape 678">
            <a:extLst>
              <a:ext uri="{FF2B5EF4-FFF2-40B4-BE49-F238E27FC236}">
                <a16:creationId xmlns:a16="http://schemas.microsoft.com/office/drawing/2014/main" id="{90A23535-7002-5B2D-18F9-1A02B6BB6FD8}"/>
              </a:ext>
            </a:extLst>
          </p:cNvPr>
          <p:cNvSpPr/>
          <p:nvPr/>
        </p:nvSpPr>
        <p:spPr>
          <a:xfrm>
            <a:off x="707608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0" name="Freeform: Shape 679">
            <a:extLst>
              <a:ext uri="{FF2B5EF4-FFF2-40B4-BE49-F238E27FC236}">
                <a16:creationId xmlns:a16="http://schemas.microsoft.com/office/drawing/2014/main" id="{A6A39A41-F82F-771D-0091-1848406D77D8}"/>
              </a:ext>
            </a:extLst>
          </p:cNvPr>
          <p:cNvSpPr/>
          <p:nvPr/>
        </p:nvSpPr>
        <p:spPr>
          <a:xfrm>
            <a:off x="758246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1" name="Freeform: Shape 680">
            <a:extLst>
              <a:ext uri="{FF2B5EF4-FFF2-40B4-BE49-F238E27FC236}">
                <a16:creationId xmlns:a16="http://schemas.microsoft.com/office/drawing/2014/main" id="{EE49E553-65A9-1FC3-5F8B-B097839435F4}"/>
              </a:ext>
            </a:extLst>
          </p:cNvPr>
          <p:cNvSpPr/>
          <p:nvPr/>
        </p:nvSpPr>
        <p:spPr>
          <a:xfrm>
            <a:off x="7573148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2" name="Freeform: Shape 681">
            <a:extLst>
              <a:ext uri="{FF2B5EF4-FFF2-40B4-BE49-F238E27FC236}">
                <a16:creationId xmlns:a16="http://schemas.microsoft.com/office/drawing/2014/main" id="{4A5FE283-1C4F-4EA3-2318-A6AF809D892D}"/>
              </a:ext>
            </a:extLst>
          </p:cNvPr>
          <p:cNvSpPr/>
          <p:nvPr/>
        </p:nvSpPr>
        <p:spPr>
          <a:xfrm>
            <a:off x="8079537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3" name="Freeform: Shape 682">
            <a:extLst>
              <a:ext uri="{FF2B5EF4-FFF2-40B4-BE49-F238E27FC236}">
                <a16:creationId xmlns:a16="http://schemas.microsoft.com/office/drawing/2014/main" id="{8EE9EE16-B067-8A86-B98E-CF652C2D7603}"/>
              </a:ext>
            </a:extLst>
          </p:cNvPr>
          <p:cNvSpPr/>
          <p:nvPr/>
        </p:nvSpPr>
        <p:spPr>
          <a:xfrm>
            <a:off x="8070217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4" name="Freeform: Shape 683">
            <a:extLst>
              <a:ext uri="{FF2B5EF4-FFF2-40B4-BE49-F238E27FC236}">
                <a16:creationId xmlns:a16="http://schemas.microsoft.com/office/drawing/2014/main" id="{22C8ED6D-5C7E-1F08-7819-4EA8213821AE}"/>
              </a:ext>
            </a:extLst>
          </p:cNvPr>
          <p:cNvSpPr/>
          <p:nvPr/>
        </p:nvSpPr>
        <p:spPr>
          <a:xfrm>
            <a:off x="857660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5" name="Freeform: Shape 684">
            <a:extLst>
              <a:ext uri="{FF2B5EF4-FFF2-40B4-BE49-F238E27FC236}">
                <a16:creationId xmlns:a16="http://schemas.microsoft.com/office/drawing/2014/main" id="{55FA2030-48C7-7DF1-A502-B4AB53112692}"/>
              </a:ext>
            </a:extLst>
          </p:cNvPr>
          <p:cNvSpPr/>
          <p:nvPr/>
        </p:nvSpPr>
        <p:spPr>
          <a:xfrm>
            <a:off x="8567286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6" name="Freeform: Shape 685">
            <a:extLst>
              <a:ext uri="{FF2B5EF4-FFF2-40B4-BE49-F238E27FC236}">
                <a16:creationId xmlns:a16="http://schemas.microsoft.com/office/drawing/2014/main" id="{E9E735C7-0DD4-D44A-DB5C-8F0D261E9289}"/>
              </a:ext>
            </a:extLst>
          </p:cNvPr>
          <p:cNvSpPr/>
          <p:nvPr/>
        </p:nvSpPr>
        <p:spPr>
          <a:xfrm>
            <a:off x="907367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7" name="Freeform: Shape 686">
            <a:extLst>
              <a:ext uri="{FF2B5EF4-FFF2-40B4-BE49-F238E27FC236}">
                <a16:creationId xmlns:a16="http://schemas.microsoft.com/office/drawing/2014/main" id="{BF628EB5-35BA-8F8C-2106-08A65F4EE465}"/>
              </a:ext>
            </a:extLst>
          </p:cNvPr>
          <p:cNvSpPr/>
          <p:nvPr/>
        </p:nvSpPr>
        <p:spPr>
          <a:xfrm>
            <a:off x="9064355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8" name="Freeform: Shape 687">
            <a:extLst>
              <a:ext uri="{FF2B5EF4-FFF2-40B4-BE49-F238E27FC236}">
                <a16:creationId xmlns:a16="http://schemas.microsoft.com/office/drawing/2014/main" id="{B796ED9F-AF02-9EA0-D2BC-BAB2F6D1AF65}"/>
              </a:ext>
            </a:extLst>
          </p:cNvPr>
          <p:cNvSpPr/>
          <p:nvPr/>
        </p:nvSpPr>
        <p:spPr>
          <a:xfrm>
            <a:off x="9570743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9" name="Freeform: Shape 688">
            <a:extLst>
              <a:ext uri="{FF2B5EF4-FFF2-40B4-BE49-F238E27FC236}">
                <a16:creationId xmlns:a16="http://schemas.microsoft.com/office/drawing/2014/main" id="{DF139005-5157-9BAE-0B48-FE15E00C531C}"/>
              </a:ext>
            </a:extLst>
          </p:cNvPr>
          <p:cNvSpPr/>
          <p:nvPr/>
        </p:nvSpPr>
        <p:spPr>
          <a:xfrm>
            <a:off x="9561424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0" name="Freeform: Shape 689">
            <a:extLst>
              <a:ext uri="{FF2B5EF4-FFF2-40B4-BE49-F238E27FC236}">
                <a16:creationId xmlns:a16="http://schemas.microsoft.com/office/drawing/2014/main" id="{5B5A6237-9902-047D-9BA3-7165D4E00C05}"/>
              </a:ext>
            </a:extLst>
          </p:cNvPr>
          <p:cNvSpPr/>
          <p:nvPr/>
        </p:nvSpPr>
        <p:spPr>
          <a:xfrm>
            <a:off x="1006781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1" name="Freeform: Shape 690">
            <a:extLst>
              <a:ext uri="{FF2B5EF4-FFF2-40B4-BE49-F238E27FC236}">
                <a16:creationId xmlns:a16="http://schemas.microsoft.com/office/drawing/2014/main" id="{D21FF4D6-EE13-59B6-7589-76DCEA9D0297}"/>
              </a:ext>
            </a:extLst>
          </p:cNvPr>
          <p:cNvSpPr/>
          <p:nvPr/>
        </p:nvSpPr>
        <p:spPr>
          <a:xfrm>
            <a:off x="10058492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2" name="Freeform: Shape 691">
            <a:extLst>
              <a:ext uri="{FF2B5EF4-FFF2-40B4-BE49-F238E27FC236}">
                <a16:creationId xmlns:a16="http://schemas.microsoft.com/office/drawing/2014/main" id="{1582795C-FE69-0753-3D78-BD16A22F2FF0}"/>
              </a:ext>
            </a:extLst>
          </p:cNvPr>
          <p:cNvSpPr/>
          <p:nvPr/>
        </p:nvSpPr>
        <p:spPr>
          <a:xfrm>
            <a:off x="261178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3" name="Freeform: Shape 692">
            <a:extLst>
              <a:ext uri="{FF2B5EF4-FFF2-40B4-BE49-F238E27FC236}">
                <a16:creationId xmlns:a16="http://schemas.microsoft.com/office/drawing/2014/main" id="{554AA471-5981-E0A0-046C-BC90767A3344}"/>
              </a:ext>
            </a:extLst>
          </p:cNvPr>
          <p:cNvSpPr/>
          <p:nvPr/>
        </p:nvSpPr>
        <p:spPr>
          <a:xfrm>
            <a:off x="260246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35DCA583-EA38-ECB5-1D0D-4FA5349F2ECE}"/>
              </a:ext>
            </a:extLst>
          </p:cNvPr>
          <p:cNvSpPr/>
          <p:nvPr/>
        </p:nvSpPr>
        <p:spPr>
          <a:xfrm>
            <a:off x="310885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5" name="Freeform: Shape 694">
            <a:extLst>
              <a:ext uri="{FF2B5EF4-FFF2-40B4-BE49-F238E27FC236}">
                <a16:creationId xmlns:a16="http://schemas.microsoft.com/office/drawing/2014/main" id="{64657BAC-0CDA-FE91-D1CD-C68CD311068C}"/>
              </a:ext>
            </a:extLst>
          </p:cNvPr>
          <p:cNvSpPr/>
          <p:nvPr/>
        </p:nvSpPr>
        <p:spPr>
          <a:xfrm>
            <a:off x="309953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6" name="Freeform: Shape 695">
            <a:extLst>
              <a:ext uri="{FF2B5EF4-FFF2-40B4-BE49-F238E27FC236}">
                <a16:creationId xmlns:a16="http://schemas.microsoft.com/office/drawing/2014/main" id="{64F9DB1F-7FBD-5AB9-9D08-C102150D43CB}"/>
              </a:ext>
            </a:extLst>
          </p:cNvPr>
          <p:cNvSpPr/>
          <p:nvPr/>
        </p:nvSpPr>
        <p:spPr>
          <a:xfrm>
            <a:off x="3605919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7" name="Freeform: Shape 696">
            <a:extLst>
              <a:ext uri="{FF2B5EF4-FFF2-40B4-BE49-F238E27FC236}">
                <a16:creationId xmlns:a16="http://schemas.microsoft.com/office/drawing/2014/main" id="{A8ED1517-765A-8831-567A-25ABA2E26F1F}"/>
              </a:ext>
            </a:extLst>
          </p:cNvPr>
          <p:cNvSpPr/>
          <p:nvPr/>
        </p:nvSpPr>
        <p:spPr>
          <a:xfrm>
            <a:off x="3596599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8" name="Freeform: Shape 697">
            <a:extLst>
              <a:ext uri="{FF2B5EF4-FFF2-40B4-BE49-F238E27FC236}">
                <a16:creationId xmlns:a16="http://schemas.microsoft.com/office/drawing/2014/main" id="{699183F6-5D67-314A-B99D-CA47BFB04236}"/>
              </a:ext>
            </a:extLst>
          </p:cNvPr>
          <p:cNvSpPr/>
          <p:nvPr/>
        </p:nvSpPr>
        <p:spPr>
          <a:xfrm>
            <a:off x="410298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9" name="Freeform: Shape 698">
            <a:extLst>
              <a:ext uri="{FF2B5EF4-FFF2-40B4-BE49-F238E27FC236}">
                <a16:creationId xmlns:a16="http://schemas.microsoft.com/office/drawing/2014/main" id="{18A2C844-56EB-F3C1-9CF5-8217654F49E7}"/>
              </a:ext>
            </a:extLst>
          </p:cNvPr>
          <p:cNvSpPr/>
          <p:nvPr/>
        </p:nvSpPr>
        <p:spPr>
          <a:xfrm>
            <a:off x="4093667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0" name="Freeform: Shape 699">
            <a:extLst>
              <a:ext uri="{FF2B5EF4-FFF2-40B4-BE49-F238E27FC236}">
                <a16:creationId xmlns:a16="http://schemas.microsoft.com/office/drawing/2014/main" id="{A5B9D9E8-0721-50C1-A597-4CF40C628A82}"/>
              </a:ext>
            </a:extLst>
          </p:cNvPr>
          <p:cNvSpPr/>
          <p:nvPr/>
        </p:nvSpPr>
        <p:spPr>
          <a:xfrm>
            <a:off x="460005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1" name="Freeform: Shape 700">
            <a:extLst>
              <a:ext uri="{FF2B5EF4-FFF2-40B4-BE49-F238E27FC236}">
                <a16:creationId xmlns:a16="http://schemas.microsoft.com/office/drawing/2014/main" id="{100795D5-BE2C-0ADA-24E6-C9419710FD98}"/>
              </a:ext>
            </a:extLst>
          </p:cNvPr>
          <p:cNvSpPr/>
          <p:nvPr/>
        </p:nvSpPr>
        <p:spPr>
          <a:xfrm>
            <a:off x="4590736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2" name="Freeform: Shape 701">
            <a:extLst>
              <a:ext uri="{FF2B5EF4-FFF2-40B4-BE49-F238E27FC236}">
                <a16:creationId xmlns:a16="http://schemas.microsoft.com/office/drawing/2014/main" id="{9F563CB2-402C-372C-47D9-78BD598419B3}"/>
              </a:ext>
            </a:extLst>
          </p:cNvPr>
          <p:cNvSpPr/>
          <p:nvPr/>
        </p:nvSpPr>
        <p:spPr>
          <a:xfrm>
            <a:off x="5097125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3" name="Freeform: Shape 702">
            <a:extLst>
              <a:ext uri="{FF2B5EF4-FFF2-40B4-BE49-F238E27FC236}">
                <a16:creationId xmlns:a16="http://schemas.microsoft.com/office/drawing/2014/main" id="{2A1790BB-7DD1-40F2-0CCE-6C16A9FC8D64}"/>
              </a:ext>
            </a:extLst>
          </p:cNvPr>
          <p:cNvSpPr/>
          <p:nvPr/>
        </p:nvSpPr>
        <p:spPr>
          <a:xfrm>
            <a:off x="5087805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4" name="Freeform: Shape 703">
            <a:extLst>
              <a:ext uri="{FF2B5EF4-FFF2-40B4-BE49-F238E27FC236}">
                <a16:creationId xmlns:a16="http://schemas.microsoft.com/office/drawing/2014/main" id="{77DDE7CA-A687-53A9-41D9-0C21A9DC3FE9}"/>
              </a:ext>
            </a:extLst>
          </p:cNvPr>
          <p:cNvSpPr/>
          <p:nvPr/>
        </p:nvSpPr>
        <p:spPr>
          <a:xfrm>
            <a:off x="559419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5" name="Freeform: Shape 704">
            <a:extLst>
              <a:ext uri="{FF2B5EF4-FFF2-40B4-BE49-F238E27FC236}">
                <a16:creationId xmlns:a16="http://schemas.microsoft.com/office/drawing/2014/main" id="{EF78CF5D-A2BC-E33C-3E99-07A563A8ECAF}"/>
              </a:ext>
            </a:extLst>
          </p:cNvPr>
          <p:cNvSpPr/>
          <p:nvPr/>
        </p:nvSpPr>
        <p:spPr>
          <a:xfrm>
            <a:off x="5584874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6" name="Freeform: Shape 705">
            <a:extLst>
              <a:ext uri="{FF2B5EF4-FFF2-40B4-BE49-F238E27FC236}">
                <a16:creationId xmlns:a16="http://schemas.microsoft.com/office/drawing/2014/main" id="{1D27D4CB-A5D0-A58E-63DF-A6A2067DFB20}"/>
              </a:ext>
            </a:extLst>
          </p:cNvPr>
          <p:cNvSpPr/>
          <p:nvPr/>
        </p:nvSpPr>
        <p:spPr>
          <a:xfrm>
            <a:off x="609126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7" name="Freeform: Shape 706">
            <a:extLst>
              <a:ext uri="{FF2B5EF4-FFF2-40B4-BE49-F238E27FC236}">
                <a16:creationId xmlns:a16="http://schemas.microsoft.com/office/drawing/2014/main" id="{671B7B27-8B95-270B-E8C4-9BC7CC759A85}"/>
              </a:ext>
            </a:extLst>
          </p:cNvPr>
          <p:cNvSpPr/>
          <p:nvPr/>
        </p:nvSpPr>
        <p:spPr>
          <a:xfrm>
            <a:off x="6081942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8" name="Freeform: Shape 707">
            <a:extLst>
              <a:ext uri="{FF2B5EF4-FFF2-40B4-BE49-F238E27FC236}">
                <a16:creationId xmlns:a16="http://schemas.microsoft.com/office/drawing/2014/main" id="{F7F35C2B-DA19-A18A-647B-57AC864D202C}"/>
              </a:ext>
            </a:extLst>
          </p:cNvPr>
          <p:cNvSpPr/>
          <p:nvPr/>
        </p:nvSpPr>
        <p:spPr>
          <a:xfrm>
            <a:off x="261178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9" name="Freeform: Shape 708">
            <a:extLst>
              <a:ext uri="{FF2B5EF4-FFF2-40B4-BE49-F238E27FC236}">
                <a16:creationId xmlns:a16="http://schemas.microsoft.com/office/drawing/2014/main" id="{CB278834-0A9E-3CD3-C5CD-955E8FA692AB}"/>
              </a:ext>
            </a:extLst>
          </p:cNvPr>
          <p:cNvSpPr/>
          <p:nvPr/>
        </p:nvSpPr>
        <p:spPr>
          <a:xfrm>
            <a:off x="260246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0" name="Freeform: Shape 709">
            <a:extLst>
              <a:ext uri="{FF2B5EF4-FFF2-40B4-BE49-F238E27FC236}">
                <a16:creationId xmlns:a16="http://schemas.microsoft.com/office/drawing/2014/main" id="{37185DFA-C8DB-20D9-A9ED-178B06B9D248}"/>
              </a:ext>
            </a:extLst>
          </p:cNvPr>
          <p:cNvSpPr/>
          <p:nvPr/>
        </p:nvSpPr>
        <p:spPr>
          <a:xfrm>
            <a:off x="310885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1" name="Freeform: Shape 710">
            <a:extLst>
              <a:ext uri="{FF2B5EF4-FFF2-40B4-BE49-F238E27FC236}">
                <a16:creationId xmlns:a16="http://schemas.microsoft.com/office/drawing/2014/main" id="{86D7E9A6-62EB-BBD0-DF3F-77470133268E}"/>
              </a:ext>
            </a:extLst>
          </p:cNvPr>
          <p:cNvSpPr/>
          <p:nvPr/>
        </p:nvSpPr>
        <p:spPr>
          <a:xfrm>
            <a:off x="309953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2" name="Freeform: Shape 711">
            <a:extLst>
              <a:ext uri="{FF2B5EF4-FFF2-40B4-BE49-F238E27FC236}">
                <a16:creationId xmlns:a16="http://schemas.microsoft.com/office/drawing/2014/main" id="{61E5C236-E5DE-D691-E521-C48C5B3EE107}"/>
              </a:ext>
            </a:extLst>
          </p:cNvPr>
          <p:cNvSpPr/>
          <p:nvPr/>
        </p:nvSpPr>
        <p:spPr>
          <a:xfrm>
            <a:off x="3605919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3" name="Freeform: Shape 712">
            <a:extLst>
              <a:ext uri="{FF2B5EF4-FFF2-40B4-BE49-F238E27FC236}">
                <a16:creationId xmlns:a16="http://schemas.microsoft.com/office/drawing/2014/main" id="{7822F7F7-C0ED-6A92-524A-6C114D7AFC6C}"/>
              </a:ext>
            </a:extLst>
          </p:cNvPr>
          <p:cNvSpPr/>
          <p:nvPr/>
        </p:nvSpPr>
        <p:spPr>
          <a:xfrm>
            <a:off x="3596599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4" name="Freeform: Shape 713">
            <a:extLst>
              <a:ext uri="{FF2B5EF4-FFF2-40B4-BE49-F238E27FC236}">
                <a16:creationId xmlns:a16="http://schemas.microsoft.com/office/drawing/2014/main" id="{0CCB18A4-3BC0-D8BD-FF7C-310DAE6A3289}"/>
              </a:ext>
            </a:extLst>
          </p:cNvPr>
          <p:cNvSpPr/>
          <p:nvPr/>
        </p:nvSpPr>
        <p:spPr>
          <a:xfrm>
            <a:off x="410298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5" name="Freeform: Shape 714">
            <a:extLst>
              <a:ext uri="{FF2B5EF4-FFF2-40B4-BE49-F238E27FC236}">
                <a16:creationId xmlns:a16="http://schemas.microsoft.com/office/drawing/2014/main" id="{7D953A31-77DA-9B27-EAAF-E09DCB19DC80}"/>
              </a:ext>
            </a:extLst>
          </p:cNvPr>
          <p:cNvSpPr/>
          <p:nvPr/>
        </p:nvSpPr>
        <p:spPr>
          <a:xfrm>
            <a:off x="4093667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6" name="Freeform: Shape 715">
            <a:extLst>
              <a:ext uri="{FF2B5EF4-FFF2-40B4-BE49-F238E27FC236}">
                <a16:creationId xmlns:a16="http://schemas.microsoft.com/office/drawing/2014/main" id="{AA67859E-2148-9567-22DA-2C880B5D14B2}"/>
              </a:ext>
            </a:extLst>
          </p:cNvPr>
          <p:cNvSpPr/>
          <p:nvPr/>
        </p:nvSpPr>
        <p:spPr>
          <a:xfrm>
            <a:off x="460005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7" name="Freeform: Shape 716">
            <a:extLst>
              <a:ext uri="{FF2B5EF4-FFF2-40B4-BE49-F238E27FC236}">
                <a16:creationId xmlns:a16="http://schemas.microsoft.com/office/drawing/2014/main" id="{37F4C65F-2CCB-1055-CD7A-3C385262A5FA}"/>
              </a:ext>
            </a:extLst>
          </p:cNvPr>
          <p:cNvSpPr/>
          <p:nvPr/>
        </p:nvSpPr>
        <p:spPr>
          <a:xfrm>
            <a:off x="4590736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00ADDE5D-EAB4-C2A5-F5AA-6F00FC6677F5}"/>
              </a:ext>
            </a:extLst>
          </p:cNvPr>
          <p:cNvSpPr/>
          <p:nvPr/>
        </p:nvSpPr>
        <p:spPr>
          <a:xfrm>
            <a:off x="5097125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9" name="Freeform: Shape 718">
            <a:extLst>
              <a:ext uri="{FF2B5EF4-FFF2-40B4-BE49-F238E27FC236}">
                <a16:creationId xmlns:a16="http://schemas.microsoft.com/office/drawing/2014/main" id="{2D7CBB51-4B5F-3DA7-E6EE-23E1F7EEEEED}"/>
              </a:ext>
            </a:extLst>
          </p:cNvPr>
          <p:cNvSpPr/>
          <p:nvPr/>
        </p:nvSpPr>
        <p:spPr>
          <a:xfrm>
            <a:off x="5087805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5C1D5257-8AD7-AD78-C635-FC109673F409}"/>
              </a:ext>
            </a:extLst>
          </p:cNvPr>
          <p:cNvSpPr/>
          <p:nvPr/>
        </p:nvSpPr>
        <p:spPr>
          <a:xfrm>
            <a:off x="559419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1" name="Freeform: Shape 720">
            <a:extLst>
              <a:ext uri="{FF2B5EF4-FFF2-40B4-BE49-F238E27FC236}">
                <a16:creationId xmlns:a16="http://schemas.microsoft.com/office/drawing/2014/main" id="{0CE89F04-A01A-684D-3EA5-96E5234F68EB}"/>
              </a:ext>
            </a:extLst>
          </p:cNvPr>
          <p:cNvSpPr/>
          <p:nvPr/>
        </p:nvSpPr>
        <p:spPr>
          <a:xfrm>
            <a:off x="5584874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2" name="Freeform: Shape 721">
            <a:extLst>
              <a:ext uri="{FF2B5EF4-FFF2-40B4-BE49-F238E27FC236}">
                <a16:creationId xmlns:a16="http://schemas.microsoft.com/office/drawing/2014/main" id="{D8CA93D8-FE52-D07F-A71F-F13682420D28}"/>
              </a:ext>
            </a:extLst>
          </p:cNvPr>
          <p:cNvSpPr/>
          <p:nvPr/>
        </p:nvSpPr>
        <p:spPr>
          <a:xfrm>
            <a:off x="609126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3" name="Freeform: Shape 722">
            <a:extLst>
              <a:ext uri="{FF2B5EF4-FFF2-40B4-BE49-F238E27FC236}">
                <a16:creationId xmlns:a16="http://schemas.microsoft.com/office/drawing/2014/main" id="{AD94D6E7-843F-814B-38E5-14493297BC3E}"/>
              </a:ext>
            </a:extLst>
          </p:cNvPr>
          <p:cNvSpPr/>
          <p:nvPr/>
        </p:nvSpPr>
        <p:spPr>
          <a:xfrm>
            <a:off x="6081942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4" name="Freeform: Shape 723">
            <a:extLst>
              <a:ext uri="{FF2B5EF4-FFF2-40B4-BE49-F238E27FC236}">
                <a16:creationId xmlns:a16="http://schemas.microsoft.com/office/drawing/2014/main" id="{2EB2D28E-06B4-FFC6-6FE5-37D4CF8E2572}"/>
              </a:ext>
            </a:extLst>
          </p:cNvPr>
          <p:cNvSpPr/>
          <p:nvPr/>
        </p:nvSpPr>
        <p:spPr>
          <a:xfrm>
            <a:off x="658833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DC30FE23-F57A-D8F5-A0D8-0AEFB373B281}"/>
              </a:ext>
            </a:extLst>
          </p:cNvPr>
          <p:cNvSpPr/>
          <p:nvPr/>
        </p:nvSpPr>
        <p:spPr>
          <a:xfrm>
            <a:off x="657901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6" name="Freeform: Shape 725">
            <a:extLst>
              <a:ext uri="{FF2B5EF4-FFF2-40B4-BE49-F238E27FC236}">
                <a16:creationId xmlns:a16="http://schemas.microsoft.com/office/drawing/2014/main" id="{2AC81F3D-51E0-58C4-7068-EA3F36A47836}"/>
              </a:ext>
            </a:extLst>
          </p:cNvPr>
          <p:cNvSpPr/>
          <p:nvPr/>
        </p:nvSpPr>
        <p:spPr>
          <a:xfrm>
            <a:off x="708540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7" name="Freeform: Shape 726">
            <a:extLst>
              <a:ext uri="{FF2B5EF4-FFF2-40B4-BE49-F238E27FC236}">
                <a16:creationId xmlns:a16="http://schemas.microsoft.com/office/drawing/2014/main" id="{8AE9470E-5D88-996B-E6CF-AB9184B7881A}"/>
              </a:ext>
            </a:extLst>
          </p:cNvPr>
          <p:cNvSpPr/>
          <p:nvPr/>
        </p:nvSpPr>
        <p:spPr>
          <a:xfrm>
            <a:off x="707608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8" name="Freeform: Shape 727">
            <a:extLst>
              <a:ext uri="{FF2B5EF4-FFF2-40B4-BE49-F238E27FC236}">
                <a16:creationId xmlns:a16="http://schemas.microsoft.com/office/drawing/2014/main" id="{359C85C2-36BB-E2A0-9BB4-63B2F18BD82E}"/>
              </a:ext>
            </a:extLst>
          </p:cNvPr>
          <p:cNvSpPr/>
          <p:nvPr/>
        </p:nvSpPr>
        <p:spPr>
          <a:xfrm>
            <a:off x="758246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9" name="Freeform: Shape 728">
            <a:extLst>
              <a:ext uri="{FF2B5EF4-FFF2-40B4-BE49-F238E27FC236}">
                <a16:creationId xmlns:a16="http://schemas.microsoft.com/office/drawing/2014/main" id="{FEE9F12D-064C-EFEA-9378-D532D1943D25}"/>
              </a:ext>
            </a:extLst>
          </p:cNvPr>
          <p:cNvSpPr/>
          <p:nvPr/>
        </p:nvSpPr>
        <p:spPr>
          <a:xfrm>
            <a:off x="7573148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0" name="Freeform: Shape 729">
            <a:extLst>
              <a:ext uri="{FF2B5EF4-FFF2-40B4-BE49-F238E27FC236}">
                <a16:creationId xmlns:a16="http://schemas.microsoft.com/office/drawing/2014/main" id="{5BB9DBB3-5041-86FB-4A9E-79C6730A1D7B}"/>
              </a:ext>
            </a:extLst>
          </p:cNvPr>
          <p:cNvSpPr/>
          <p:nvPr/>
        </p:nvSpPr>
        <p:spPr>
          <a:xfrm>
            <a:off x="8079537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1" name="Freeform: Shape 730">
            <a:extLst>
              <a:ext uri="{FF2B5EF4-FFF2-40B4-BE49-F238E27FC236}">
                <a16:creationId xmlns:a16="http://schemas.microsoft.com/office/drawing/2014/main" id="{E32B44D4-6D84-159B-BD04-A0DF1F26254E}"/>
              </a:ext>
            </a:extLst>
          </p:cNvPr>
          <p:cNvSpPr/>
          <p:nvPr/>
        </p:nvSpPr>
        <p:spPr>
          <a:xfrm>
            <a:off x="8070217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2" name="Freeform: Shape 731">
            <a:extLst>
              <a:ext uri="{FF2B5EF4-FFF2-40B4-BE49-F238E27FC236}">
                <a16:creationId xmlns:a16="http://schemas.microsoft.com/office/drawing/2014/main" id="{1516E51A-7099-C64A-4B7D-C61B67252341}"/>
              </a:ext>
            </a:extLst>
          </p:cNvPr>
          <p:cNvSpPr/>
          <p:nvPr/>
        </p:nvSpPr>
        <p:spPr>
          <a:xfrm>
            <a:off x="857660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3" name="Freeform: Shape 732">
            <a:extLst>
              <a:ext uri="{FF2B5EF4-FFF2-40B4-BE49-F238E27FC236}">
                <a16:creationId xmlns:a16="http://schemas.microsoft.com/office/drawing/2014/main" id="{5394D361-8209-24EC-9A7F-F368000C5723}"/>
              </a:ext>
            </a:extLst>
          </p:cNvPr>
          <p:cNvSpPr/>
          <p:nvPr/>
        </p:nvSpPr>
        <p:spPr>
          <a:xfrm>
            <a:off x="8567286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4" name="Freeform: Shape 733">
            <a:extLst>
              <a:ext uri="{FF2B5EF4-FFF2-40B4-BE49-F238E27FC236}">
                <a16:creationId xmlns:a16="http://schemas.microsoft.com/office/drawing/2014/main" id="{A0D36A21-5972-CDBF-1D95-94C79F1F898B}"/>
              </a:ext>
            </a:extLst>
          </p:cNvPr>
          <p:cNvSpPr/>
          <p:nvPr/>
        </p:nvSpPr>
        <p:spPr>
          <a:xfrm>
            <a:off x="907367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5" name="Freeform: Shape 734">
            <a:extLst>
              <a:ext uri="{FF2B5EF4-FFF2-40B4-BE49-F238E27FC236}">
                <a16:creationId xmlns:a16="http://schemas.microsoft.com/office/drawing/2014/main" id="{EC141618-59CD-E783-282A-CFF0BB19B427}"/>
              </a:ext>
            </a:extLst>
          </p:cNvPr>
          <p:cNvSpPr/>
          <p:nvPr/>
        </p:nvSpPr>
        <p:spPr>
          <a:xfrm>
            <a:off x="9064355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6" name="Freeform: Shape 735">
            <a:extLst>
              <a:ext uri="{FF2B5EF4-FFF2-40B4-BE49-F238E27FC236}">
                <a16:creationId xmlns:a16="http://schemas.microsoft.com/office/drawing/2014/main" id="{F5F24454-4DD4-CF6D-E78B-3D743D421558}"/>
              </a:ext>
            </a:extLst>
          </p:cNvPr>
          <p:cNvSpPr/>
          <p:nvPr/>
        </p:nvSpPr>
        <p:spPr>
          <a:xfrm>
            <a:off x="9570743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7" name="Freeform: Shape 736">
            <a:extLst>
              <a:ext uri="{FF2B5EF4-FFF2-40B4-BE49-F238E27FC236}">
                <a16:creationId xmlns:a16="http://schemas.microsoft.com/office/drawing/2014/main" id="{5345575E-2F59-1F69-8AFE-B95F336829D1}"/>
              </a:ext>
            </a:extLst>
          </p:cNvPr>
          <p:cNvSpPr/>
          <p:nvPr/>
        </p:nvSpPr>
        <p:spPr>
          <a:xfrm>
            <a:off x="9561424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8" name="Freeform: Shape 737">
            <a:extLst>
              <a:ext uri="{FF2B5EF4-FFF2-40B4-BE49-F238E27FC236}">
                <a16:creationId xmlns:a16="http://schemas.microsoft.com/office/drawing/2014/main" id="{7EBFD3BD-F7E1-FA5E-4638-32E66F3D6201}"/>
              </a:ext>
            </a:extLst>
          </p:cNvPr>
          <p:cNvSpPr/>
          <p:nvPr/>
        </p:nvSpPr>
        <p:spPr>
          <a:xfrm>
            <a:off x="1006781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9" name="Freeform: Shape 738">
            <a:extLst>
              <a:ext uri="{FF2B5EF4-FFF2-40B4-BE49-F238E27FC236}">
                <a16:creationId xmlns:a16="http://schemas.microsoft.com/office/drawing/2014/main" id="{EAE72C2E-21ED-B545-3824-98FCE872F0B4}"/>
              </a:ext>
            </a:extLst>
          </p:cNvPr>
          <p:cNvSpPr/>
          <p:nvPr/>
        </p:nvSpPr>
        <p:spPr>
          <a:xfrm>
            <a:off x="10058492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72EF4AE9-2851-84FB-9AF5-BFAD46448F8E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75" name="TextBox 774">
            <a:extLst>
              <a:ext uri="{FF2B5EF4-FFF2-40B4-BE49-F238E27FC236}">
                <a16:creationId xmlns:a16="http://schemas.microsoft.com/office/drawing/2014/main" id="{9222917D-9911-2989-CC95-BE7A5FB0D32A}"/>
              </a:ext>
            </a:extLst>
          </p:cNvPr>
          <p:cNvSpPr txBox="1"/>
          <p:nvPr/>
        </p:nvSpPr>
        <p:spPr>
          <a:xfrm>
            <a:off x="2495600" y="4923118"/>
            <a:ext cx="7705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Among the horizontal and vertical red islands, the middle vertical island has largest cardinality</a:t>
            </a:r>
          </a:p>
        </p:txBody>
      </p:sp>
    </p:spTree>
    <p:extLst>
      <p:ext uri="{BB962C8B-B14F-4D97-AF65-F5344CB8AC3E}">
        <p14:creationId xmlns:p14="http://schemas.microsoft.com/office/powerpoint/2010/main" val="3721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" grpId="0" animBg="1"/>
      <p:bldP spid="606" grpId="0" animBg="1"/>
      <p:bldP spid="607" grpId="0" animBg="1"/>
      <p:bldP spid="609" grpId="0" animBg="1"/>
      <p:bldP spid="613" grpId="0" animBg="1"/>
      <p:bldP spid="614" grpId="0" animBg="1"/>
      <p:bldP spid="6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0E3A-156B-C336-4F59-69A7F8D0F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45960B8A-F3B7-4ABA-3BA7-BB08878E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5664A7F-1A50-8408-12A7-575430318F97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9F2DE13-66E6-ED52-D789-058FBEEB5FBA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F7DF529-A473-4A6C-1CCE-8B5F0BDB3CC3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C628B1B-0614-9D8E-3AA7-FA2390EE9A34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583416-84EF-BF97-FD5E-9D251BEA8EA8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B66F7B2-1C70-90B1-FE6E-0C7BCF9EBD79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6F3C38-0742-CEFD-6449-2F17301D94FC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0D4DD4-1BF5-0670-8889-BA5D067BFC0A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E258D2-235E-AF94-43FD-AB35D1C3C5AB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1E95624-4A05-8F57-F0E0-5B50D2948FE5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78FC41-4C29-F9E5-4D91-32D20086F761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DE55318-694E-FE9A-E21F-677170F76382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41F99F8-FDCB-C278-F9FC-DF155BEE8775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66B3778-4A2D-6EE9-705C-0B17CC827C7F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B4D9730-3E41-185D-6AA6-3EDF030D684B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CAC2D8D-BFA2-E582-ED6F-14FEB00FC1C4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5609AB3-668A-B09D-CFDE-E0B4DF0F99E0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27403A-DA47-D62D-40C6-90613F40317C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2D58AC-899C-BC55-0FD8-73BEFB72D0E8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00630B3-4AED-DAD1-8637-AAD9539FFB95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B824150-F072-DF39-CFC6-F4D0D0F91E67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4D41260-F25F-5E0F-09D6-D8FE5149218F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2BED98F0-D598-4330-37D5-724D7EDAFC50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1AA88A1-2B5C-6981-5A0E-5319BD380B91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9E35CC7-40B1-9BF7-7383-D3D567BC95F3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A59506E-A016-8935-0A6A-AAF6EE2F1DCC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E7E670B-588C-45ED-7473-D2DDF0595080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4E607AC4-7514-A8BF-E49D-2A16135E10FB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E54A66A-7121-554D-299D-C743A84E7FE4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54E3126-54BC-35A1-E478-177308CB5CE1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4C5090E-0FBA-7DE1-B199-73CBA1366275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51EF963-72C8-03FD-DD53-5386F0873110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36D83DD-21AF-88CB-4F5D-E041BCC554BD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38CE76-4975-AC3C-020E-CDDEB67131C6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037D9FB-8532-DBE8-679A-E3A669E12ACB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5AD17E-16BA-4AB3-9AA0-38D46D6CB86B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337C81D-DCEF-2EFC-CB99-C9781CFE281C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877D1E3B-D17E-D7C8-A903-11ADA8D532B6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BE74C7D-51DE-9DA4-7DB7-8A4983CD0C5D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3F84816-F140-61A2-CCE1-D4B7EEB2DC38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1DCB9E2-D592-7221-BB86-4A382AD34A45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BB7572D-D9E3-9472-C5AA-1FC53346B680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420534-192B-1EF0-FFE7-D07F059DDF82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D79E5EC-EBC8-D875-A4DB-9F208AA1B5A3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73FD9BF-53F1-0664-DB65-654D5A3C0CC6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82DEB47-8E8D-1899-25CD-0C8426823BC2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06267CA6-1D27-4764-6367-80B47062E7BA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43A1589-A24B-292D-8CF9-9720AC3EBAC0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7E7EA63-82F7-7396-D19B-FDE1D8E1B08F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79C3CC7-0535-3FF0-2868-C7CD07BFC700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B623652-66EE-ED4D-5DE7-AD07EBF02D7E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046AC0B-5512-FC3D-9A47-9D78FFAC46D4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8821CD5-961B-2346-4574-CB7A0DB92F5B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34B08F22-9112-7895-E762-A4D7C4829C82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0E2F047-22B9-35DB-A1B8-5582BCAB54EC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189A2FF-D7B0-DEB9-D63E-26CC01FA137F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6C2AC21-EF7F-AE90-9C01-17CB4AD44ACA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B3CAF9A0-B818-05EE-6AB3-C6DA19E767DC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DBC2D23-7691-850E-2201-A8D196082D98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6B0B12DF-8352-A49F-7C45-E64F79D651D6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2EE9471B-62B0-0066-D25D-B3C373C79A2D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5428231F-29D9-CB84-9118-F90F9289BC39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3C95C593-59DF-7356-6385-323D156B6D22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DD921162-8390-C779-A4BA-A0297F541557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ACB553F4-89E9-5943-6409-F65CECD62041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B2871FF3-FBDA-CCED-12FA-291A54ADCFB5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D10546AF-28FC-96A0-A580-CD735C00650F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B9AF1806-3143-A01A-85C8-35127C1CB64D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D5024799-E847-E44D-0A59-7A3764DFBD91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964DDDD0-99A2-26F8-C291-D243F09710DB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E97E023E-B576-D8A0-84A4-8DA076B1124B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F4C9751F-19BB-27E0-8342-7B4F79BFB7D7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90EF8C45-86FF-E8BF-5A59-4088B8750A32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737AA1F2-12AB-2BF5-5F0A-0B7C6F82E538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03AE15B4-F1F2-B133-C8CD-BBB099AB7D3B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16EE37D5-CC25-9A85-8D63-C5EE7FC981E9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0C54E7A0-C8D3-C26E-2B89-364032FD7964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96F01DAA-C238-2349-0492-FBDFA99DA6B0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739264EC-73A4-D3A2-4D9E-9E8B2C59A69B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24CF4BC6-954E-0111-1DD7-D955009CD6DF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E7327746-BD59-0AC9-899D-FA932307701B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929E3595-400E-3853-9B2D-DDE107A7EE1D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9E3DFA6E-7718-2A6E-8DCA-2463870D806C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4257E357-B639-05FD-8ADD-97FEF80B49C3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1F7B7F1-4C62-1C77-BC51-A391ACDB08E5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D8FC925E-7A6C-03C9-67ED-8E95391C864C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0F913B8E-19BB-D89D-F2BF-1AAB6049A3B5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E0F673E7-1ECB-5B24-AC48-640BDE083CFC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31FB1C1A-F59D-2992-3F20-194BE7A4D153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34342081-6F85-EDBC-D746-15B38819D695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BBF3E096-7D79-CFE4-84CE-841DBBF79086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39926BA6-B328-905F-2D20-B087AB53D3B2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2AD2B0A2-93E4-9C80-EF2E-3EFEDEC7F85E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DE3A4375-ADCE-2668-58F3-B62E887EE1CE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A0228BBC-5B1A-E0B2-7A38-610DD99F811F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ED90CB75-3362-2BF5-0522-69DA54128A4B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CFE9870C-6D42-FA58-DA59-3CF2AC8750F3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610F07C7-BB22-47DE-7F79-1F6F82891A67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C76024C8-F0A1-6A92-EDB4-EF2A20BCA1AF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1DD1FB2B-8541-F288-C34C-22D9146FC9B1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3B2380B6-ACC2-E7D1-4E08-04B38A4EC604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ADA2836C-493B-D423-2EE4-17CEA1D71CDF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0AA23A4A-EA0A-E3F6-B4AF-8167AE4E0FEC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045D1F87-7812-E465-E622-6AA1C0C53FEE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A0793422-8184-7AAF-923D-2B2845C13910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9AE089E1-31A0-805F-E641-0B2372218249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F516476F-9999-551D-CBFE-AF4607E6264E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13762F84-BE33-F10B-A59D-567C8FAB28DF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2EC70AF8-30BE-FBBB-0236-EB890A092841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9DCF49FC-7CA9-DB17-E843-EB4B366D4FDF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434DD8CB-AEA5-BFA0-4F02-2239753317D5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01CA9B79-578E-1E66-61C6-59B85AF62C4F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58683DEA-AE84-0775-8DAB-49DB3B328BB3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A76B8DE3-AC2B-B309-6106-5223D8C72D46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118DF100-C4ED-7C02-2D47-EDA05252184D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8331C067-1271-B372-5955-95ED9FE5FE64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15C7C89F-FBC3-BC68-AB64-3BB671F2D7AD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32C66D62-00E3-6514-C248-7D6A5D208E31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A43461B1-4722-6390-2643-0D74109B5945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A1771FFB-2841-F1A0-5110-1E8FE7FF1F87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6C8CE391-E217-A8F5-142F-2E1242EE1040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426502EE-C88F-954D-324C-37998CC04539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ED3BC9EE-1647-ED55-920B-D02508E8BC64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B3B4ABA7-9403-9845-0504-48A9DFA362D6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3EF80339-351D-E6E9-A29E-924CDD76774E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5A72CBCC-771D-DA4B-4618-AF9BA8E39E89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DEAC30C4-D3DB-C166-2DF7-3C2059DE7F8F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BA089E8C-0767-20B8-B301-3516D30429FE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FC11F22B-D24C-23CE-87D6-65FA9E347A59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58320384-5430-FEAE-4009-404FE6EB63B3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080EDC41-3803-B9B0-7F95-D6D5A70F77DB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5FAE6799-D3E6-B5BF-099C-1BD464868CB7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E35A89E5-FD03-6C15-52A0-C292AD6DC2E9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A72A79FE-988C-A608-93FD-22E707954612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06A5042E-6484-D7C5-312E-87889516C0D1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A1DE4224-BAC2-66A9-A20F-9013CC0CF21F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C70474A8-21A9-DED6-026A-3B24ED9CD517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1B0B654D-A140-24DC-2D8A-40B52BBFF855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4410E6E2-8FF2-A03A-9E02-F0F040821228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CFD5AD21-5D8F-A4D5-1C90-97D11504795A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1585542F-223F-085F-571F-A994F4D8FF34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D2150381-ADD8-B721-E821-716DC3D8EDEC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24C3EC92-9CD9-4341-DE22-B4F35ABAF94F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6B26EB92-0457-5526-9F3E-4CF9C3E161A4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69B660A0-4065-202F-D6A0-0653B8E01300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0CF99962-5F61-0E22-A7F0-BC9B10EB1F98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6081618E-90CE-C72D-8184-D27D1FC80BD4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7E8ABAC3-1E63-3B24-6A9D-F0298F906F3D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99188EE6-856B-FA7B-C5B2-5532D30EDAF1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9504F87C-4B38-B1CA-A4F0-14E99D534977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C6E5B0ED-8D2D-0BC2-4F1A-A50089B900D5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84871C11-9F02-25B0-EE4E-DFB6AF9B1AA7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03EDEC69-D333-B58B-814E-DAE092BE10FC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76570586-DCF5-C930-0A54-0BDBA96DE6A8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7D8770D6-DCE6-75A3-FC47-EC35D96B587B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1E1EEB3B-7672-A30E-9C49-57D12606F969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5225CF62-6DF1-7440-4056-A4660FCC7732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2BE0190B-6FDD-208E-5E7E-4D5FE353B917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D1FE655F-30E2-1280-7CF6-76B8B691D1F0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F5781E5F-40AF-392A-5D45-A379C29F0CCD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25FD0A4D-B152-499F-BB00-2180981553AF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8DC08EFF-9EB9-EE57-D1D5-1E8A445F1D4A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CD4CC00E-1882-BA3C-FA27-E69EC22E17F4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E1B3851C-A765-1993-659F-5233AAC08CA9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26CC10C3-47B5-37A0-2C6B-027E50A6F731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0352FE33-9BCF-725C-462D-7C16E7D3E354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4FB629BB-A830-5101-0E05-44314A9FADEC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F2FF4169-8957-5B35-9C84-235BF439188E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160B0069-076D-4712-3341-444129D4D45A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184F4273-39AB-24B5-6CA9-222D7D031B27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F3CBF9D6-D52D-E104-D745-DAF40EB0DDB7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76329BDF-D476-4B8B-5602-1779F2378965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A07A866D-3AFC-AC7C-63FC-9BD203BBD344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B9418E0E-725F-C888-8FCE-7CE12294F048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E7C7CEE3-1575-A4FD-2E6D-F19A3D78C4D0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D42DBEC9-547F-EA06-630F-AC4A9827A711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E8993828-BEBD-15FD-991F-51E825CF96B0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0D3D80EB-1BF7-1069-8B7D-3179C009690A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01CBC8B9-52EB-998E-D484-DD3A66F6CE2A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498A1181-261F-C53F-C7DF-0F795BE3D1EA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D8B459BC-C5CA-2A80-2A82-CB624337A193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E8AE36E5-106D-2E4C-C059-66F482A5965E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4AA7413B-37DD-BFD0-7D22-39DA3098ECF3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1FE116B5-EF8C-CF2C-D745-2FD0D15F870C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7FBD92A1-D19E-B1DB-7D50-153AC9800CB5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E9D80036-5035-94A1-59B3-1AEEDD7E8D46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79383178-FA8E-7EF5-A3C5-880E428C4CA0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23265EC4-6201-7866-3A6F-D86FED07A7BD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C2EB695C-9CD0-6047-F001-FA42E46D94B8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51D4658B-EF27-34F8-97C3-4630F155C8E8}"/>
              </a:ext>
            </a:extLst>
          </p:cNvPr>
          <p:cNvSpPr/>
          <p:nvPr/>
        </p:nvSpPr>
        <p:spPr>
          <a:xfrm>
            <a:off x="10114412" y="3877352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282A5082-FE91-FA80-606C-B3FD7FFFE532}"/>
              </a:ext>
            </a:extLst>
          </p:cNvPr>
          <p:cNvSpPr/>
          <p:nvPr/>
        </p:nvSpPr>
        <p:spPr>
          <a:xfrm>
            <a:off x="-134522" y="3880459"/>
            <a:ext cx="2792904" cy="6213"/>
          </a:xfrm>
          <a:custGeom>
            <a:avLst/>
            <a:gdLst>
              <a:gd name="connsiteX0" fmla="*/ 0 w 2792904"/>
              <a:gd name="connsiteY0" fmla="*/ 6213 h 6213"/>
              <a:gd name="connsiteX1" fmla="*/ 2792905 w 2792904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4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BEA8A7D0-9829-6747-3843-6A3D5E231D44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581" name="Graphic 579">
            <a:extLst>
              <a:ext uri="{FF2B5EF4-FFF2-40B4-BE49-F238E27FC236}">
                <a16:creationId xmlns:a16="http://schemas.microsoft.com/office/drawing/2014/main" id="{C07E1EA9-18CF-5AF1-B2E8-02CFD3C04D90}"/>
              </a:ext>
            </a:extLst>
          </p:cNvPr>
          <p:cNvGrpSpPr/>
          <p:nvPr/>
        </p:nvGrpSpPr>
        <p:grpSpPr>
          <a:xfrm>
            <a:off x="2493645" y="3024903"/>
            <a:ext cx="7783504" cy="1454164"/>
            <a:chOff x="2493645" y="3024903"/>
            <a:chExt cx="7783504" cy="1454164"/>
          </a:xfrm>
        </p:grpSpPr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26704E1B-C805-5EAE-D9BF-1015B97766EC}"/>
                </a:ext>
              </a:extLst>
            </p:cNvPr>
            <p:cNvSpPr/>
            <p:nvPr/>
          </p:nvSpPr>
          <p:spPr>
            <a:xfrm>
              <a:off x="9243664" y="3041242"/>
              <a:ext cx="1033485" cy="1418730"/>
            </a:xfrm>
            <a:custGeom>
              <a:avLst/>
              <a:gdLst>
                <a:gd name="connsiteX0" fmla="*/ 963573 w 1033485"/>
                <a:gd name="connsiteY0" fmla="*/ 337880 h 1418730"/>
                <a:gd name="connsiteX1" fmla="*/ 963573 w 1033485"/>
                <a:gd name="connsiteY1" fmla="*/ 1083605 h 1418730"/>
                <a:gd name="connsiteX2" fmla="*/ 519246 w 1033485"/>
                <a:gd name="connsiteY2" fmla="*/ 1403646 h 1418730"/>
                <a:gd name="connsiteX3" fmla="*/ 124633 w 1033485"/>
                <a:gd name="connsiteY3" fmla="*/ 1381895 h 1418730"/>
                <a:gd name="connsiteX4" fmla="*/ 9666 w 1033485"/>
                <a:gd name="connsiteY4" fmla="*/ 1195464 h 1418730"/>
                <a:gd name="connsiteX5" fmla="*/ 345 w 1033485"/>
                <a:gd name="connsiteY5" fmla="*/ 720064 h 1418730"/>
                <a:gd name="connsiteX6" fmla="*/ 9666 w 1033485"/>
                <a:gd name="connsiteY6" fmla="*/ 263308 h 1418730"/>
                <a:gd name="connsiteX7" fmla="*/ 124633 w 1033485"/>
                <a:gd name="connsiteY7" fmla="*/ 45804 h 1418730"/>
                <a:gd name="connsiteX8" fmla="*/ 519246 w 1033485"/>
                <a:gd name="connsiteY8" fmla="*/ 14733 h 1418730"/>
                <a:gd name="connsiteX9" fmla="*/ 963573 w 1033485"/>
                <a:gd name="connsiteY9" fmla="*/ 337880 h 141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485" h="1418730">
                  <a:moveTo>
                    <a:pt x="963573" y="337880"/>
                  </a:moveTo>
                  <a:cubicBezTo>
                    <a:pt x="1056789" y="546062"/>
                    <a:pt x="1056789" y="875424"/>
                    <a:pt x="963573" y="1083605"/>
                  </a:cubicBezTo>
                  <a:cubicBezTo>
                    <a:pt x="870358" y="1291787"/>
                    <a:pt x="683927" y="1372574"/>
                    <a:pt x="519246" y="1403646"/>
                  </a:cubicBezTo>
                  <a:cubicBezTo>
                    <a:pt x="354564" y="1434718"/>
                    <a:pt x="208527" y="1412967"/>
                    <a:pt x="124633" y="1381895"/>
                  </a:cubicBezTo>
                  <a:cubicBezTo>
                    <a:pt x="40738" y="1350824"/>
                    <a:pt x="22096" y="1310430"/>
                    <a:pt x="9666" y="1195464"/>
                  </a:cubicBezTo>
                  <a:cubicBezTo>
                    <a:pt x="-2762" y="1080498"/>
                    <a:pt x="345" y="897174"/>
                    <a:pt x="345" y="720064"/>
                  </a:cubicBezTo>
                  <a:cubicBezTo>
                    <a:pt x="345" y="542955"/>
                    <a:pt x="345" y="378274"/>
                    <a:pt x="9666" y="263308"/>
                  </a:cubicBezTo>
                  <a:cubicBezTo>
                    <a:pt x="18989" y="148342"/>
                    <a:pt x="40738" y="86198"/>
                    <a:pt x="124633" y="45804"/>
                  </a:cubicBezTo>
                  <a:cubicBezTo>
                    <a:pt x="208527" y="5411"/>
                    <a:pt x="351457" y="-16339"/>
                    <a:pt x="519246" y="14733"/>
                  </a:cubicBezTo>
                  <a:cubicBezTo>
                    <a:pt x="683927" y="48912"/>
                    <a:pt x="870358" y="129698"/>
                    <a:pt x="963573" y="337880"/>
                  </a:cubicBezTo>
                  <a:close/>
                </a:path>
              </a:pathLst>
            </a:custGeom>
            <a:solidFill>
              <a:srgbClr val="85DF35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4DD334B4-C6A7-C540-177A-2C7C40D2B08C}"/>
                </a:ext>
              </a:extLst>
            </p:cNvPr>
            <p:cNvSpPr/>
            <p:nvPr/>
          </p:nvSpPr>
          <p:spPr>
            <a:xfrm>
              <a:off x="8246602" y="3024903"/>
              <a:ext cx="1245982" cy="1454164"/>
            </a:xfrm>
            <a:custGeom>
              <a:avLst/>
              <a:gdLst>
                <a:gd name="connsiteX0" fmla="*/ 1224232 w 1245982"/>
                <a:gd name="connsiteY0" fmla="*/ 239253 h 1454164"/>
                <a:gd name="connsiteX1" fmla="*/ 975657 w 1245982"/>
                <a:gd name="connsiteY1" fmla="*/ 52822 h 1454164"/>
                <a:gd name="connsiteX2" fmla="*/ 270326 w 1245982"/>
                <a:gd name="connsiteY2" fmla="*/ 0 h 1454164"/>
                <a:gd name="connsiteX3" fmla="*/ 21751 w 1245982"/>
                <a:gd name="connsiteY3" fmla="*/ 146038 h 1454164"/>
                <a:gd name="connsiteX4" fmla="*/ 0 w 1245982"/>
                <a:gd name="connsiteY4" fmla="*/ 727082 h 1454164"/>
                <a:gd name="connsiteX5" fmla="*/ 21751 w 1245982"/>
                <a:gd name="connsiteY5" fmla="*/ 1308126 h 1454164"/>
                <a:gd name="connsiteX6" fmla="*/ 270326 w 1245982"/>
                <a:gd name="connsiteY6" fmla="*/ 1454164 h 1454164"/>
                <a:gd name="connsiteX7" fmla="*/ 975657 w 1245982"/>
                <a:gd name="connsiteY7" fmla="*/ 1401342 h 1454164"/>
                <a:gd name="connsiteX8" fmla="*/ 1224232 w 1245982"/>
                <a:gd name="connsiteY8" fmla="*/ 1214911 h 1454164"/>
                <a:gd name="connsiteX9" fmla="*/ 1245982 w 1245982"/>
                <a:gd name="connsiteY9" fmla="*/ 727082 h 1454164"/>
                <a:gd name="connsiteX10" fmla="*/ 1224232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1224232" y="239253"/>
                  </a:moveTo>
                  <a:cubicBezTo>
                    <a:pt x="1202482" y="124288"/>
                    <a:pt x="1162088" y="83894"/>
                    <a:pt x="975657" y="52822"/>
                  </a:cubicBezTo>
                  <a:cubicBezTo>
                    <a:pt x="789225" y="21750"/>
                    <a:pt x="456757" y="0"/>
                    <a:pt x="270326" y="0"/>
                  </a:cubicBezTo>
                  <a:cubicBezTo>
                    <a:pt x="83894" y="0"/>
                    <a:pt x="43501" y="21750"/>
                    <a:pt x="21751" y="146038"/>
                  </a:cubicBezTo>
                  <a:cubicBezTo>
                    <a:pt x="0" y="270325"/>
                    <a:pt x="0" y="497150"/>
                    <a:pt x="0" y="727082"/>
                  </a:cubicBezTo>
                  <a:cubicBezTo>
                    <a:pt x="0" y="953907"/>
                    <a:pt x="0" y="1183839"/>
                    <a:pt x="21751" y="1308126"/>
                  </a:cubicBezTo>
                  <a:cubicBezTo>
                    <a:pt x="43501" y="1432414"/>
                    <a:pt x="83894" y="1454164"/>
                    <a:pt x="270326" y="1454164"/>
                  </a:cubicBezTo>
                  <a:cubicBezTo>
                    <a:pt x="456757" y="1454164"/>
                    <a:pt x="789225" y="1432414"/>
                    <a:pt x="975657" y="1401342"/>
                  </a:cubicBezTo>
                  <a:cubicBezTo>
                    <a:pt x="1162088" y="1370270"/>
                    <a:pt x="1202482" y="1329877"/>
                    <a:pt x="1224232" y="1214911"/>
                  </a:cubicBezTo>
                  <a:cubicBezTo>
                    <a:pt x="1245982" y="1099945"/>
                    <a:pt x="1245982" y="913513"/>
                    <a:pt x="1245982" y="727082"/>
                  </a:cubicBezTo>
                  <a:cubicBezTo>
                    <a:pt x="1245982" y="540651"/>
                    <a:pt x="1245982" y="354219"/>
                    <a:pt x="1224232" y="239253"/>
                  </a:cubicBezTo>
                  <a:close/>
                </a:path>
              </a:pathLst>
            </a:custGeom>
            <a:solidFill>
              <a:srgbClr val="FD8F00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DD0A2B01-1F81-0A3E-BB09-70D613C4474E}"/>
                </a:ext>
              </a:extLst>
            </p:cNvPr>
            <p:cNvSpPr/>
            <p:nvPr/>
          </p:nvSpPr>
          <p:spPr>
            <a:xfrm>
              <a:off x="7255409" y="3024903"/>
              <a:ext cx="1245982" cy="1454164"/>
            </a:xfrm>
            <a:custGeom>
              <a:avLst/>
              <a:gdLst>
                <a:gd name="connsiteX0" fmla="*/ 21750 w 1245982"/>
                <a:gd name="connsiteY0" fmla="*/ 239253 h 1454164"/>
                <a:gd name="connsiteX1" fmla="*/ 270325 w 1245982"/>
                <a:gd name="connsiteY1" fmla="*/ 52822 h 1454164"/>
                <a:gd name="connsiteX2" fmla="*/ 975657 w 1245982"/>
                <a:gd name="connsiteY2" fmla="*/ 0 h 1454164"/>
                <a:gd name="connsiteX3" fmla="*/ 1224232 w 1245982"/>
                <a:gd name="connsiteY3" fmla="*/ 146038 h 1454164"/>
                <a:gd name="connsiteX4" fmla="*/ 1245982 w 1245982"/>
                <a:gd name="connsiteY4" fmla="*/ 727082 h 1454164"/>
                <a:gd name="connsiteX5" fmla="*/ 1224232 w 1245982"/>
                <a:gd name="connsiteY5" fmla="*/ 1308126 h 1454164"/>
                <a:gd name="connsiteX6" fmla="*/ 975657 w 1245982"/>
                <a:gd name="connsiteY6" fmla="*/ 1454164 h 1454164"/>
                <a:gd name="connsiteX7" fmla="*/ 270325 w 1245982"/>
                <a:gd name="connsiteY7" fmla="*/ 1401342 h 1454164"/>
                <a:gd name="connsiteX8" fmla="*/ 21750 w 1245982"/>
                <a:gd name="connsiteY8" fmla="*/ 1214911 h 1454164"/>
                <a:gd name="connsiteX9" fmla="*/ 0 w 1245982"/>
                <a:gd name="connsiteY9" fmla="*/ 727082 h 1454164"/>
                <a:gd name="connsiteX10" fmla="*/ 21750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21750" y="239253"/>
                  </a:moveTo>
                  <a:cubicBezTo>
                    <a:pt x="43500" y="124288"/>
                    <a:pt x="83894" y="83894"/>
                    <a:pt x="270325" y="52822"/>
                  </a:cubicBezTo>
                  <a:cubicBezTo>
                    <a:pt x="456756" y="21750"/>
                    <a:pt x="789225" y="0"/>
                    <a:pt x="975657" y="0"/>
                  </a:cubicBezTo>
                  <a:cubicBezTo>
                    <a:pt x="1162088" y="0"/>
                    <a:pt x="1202481" y="21750"/>
                    <a:pt x="1224232" y="146038"/>
                  </a:cubicBezTo>
                  <a:cubicBezTo>
                    <a:pt x="1245982" y="270325"/>
                    <a:pt x="1245982" y="497150"/>
                    <a:pt x="1245982" y="727082"/>
                  </a:cubicBezTo>
                  <a:cubicBezTo>
                    <a:pt x="1245982" y="953907"/>
                    <a:pt x="1245982" y="1183839"/>
                    <a:pt x="1224232" y="1308126"/>
                  </a:cubicBezTo>
                  <a:cubicBezTo>
                    <a:pt x="1202481" y="1432414"/>
                    <a:pt x="1162088" y="1454164"/>
                    <a:pt x="975657" y="1454164"/>
                  </a:cubicBezTo>
                  <a:cubicBezTo>
                    <a:pt x="789225" y="1454164"/>
                    <a:pt x="456756" y="1432414"/>
                    <a:pt x="270325" y="1401342"/>
                  </a:cubicBezTo>
                  <a:cubicBezTo>
                    <a:pt x="83894" y="1370270"/>
                    <a:pt x="43500" y="1329877"/>
                    <a:pt x="21750" y="1214911"/>
                  </a:cubicBezTo>
                  <a:cubicBezTo>
                    <a:pt x="0" y="1099945"/>
                    <a:pt x="0" y="913513"/>
                    <a:pt x="0" y="727082"/>
                  </a:cubicBezTo>
                  <a:cubicBezTo>
                    <a:pt x="0" y="540651"/>
                    <a:pt x="0" y="354219"/>
                    <a:pt x="21750" y="239253"/>
                  </a:cubicBezTo>
                  <a:close/>
                </a:path>
              </a:pathLst>
            </a:custGeom>
            <a:solidFill>
              <a:srgbClr val="85DF35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A9A74A3F-EF96-9490-A45D-CE2DD449D03C}"/>
                </a:ext>
              </a:extLst>
            </p:cNvPr>
            <p:cNvSpPr/>
            <p:nvPr/>
          </p:nvSpPr>
          <p:spPr>
            <a:xfrm>
              <a:off x="6258002" y="3024903"/>
              <a:ext cx="1245982" cy="1454164"/>
            </a:xfrm>
            <a:custGeom>
              <a:avLst/>
              <a:gdLst>
                <a:gd name="connsiteX0" fmla="*/ 1224232 w 1245982"/>
                <a:gd name="connsiteY0" fmla="*/ 239253 h 1454164"/>
                <a:gd name="connsiteX1" fmla="*/ 975657 w 1245982"/>
                <a:gd name="connsiteY1" fmla="*/ 52822 h 1454164"/>
                <a:gd name="connsiteX2" fmla="*/ 270326 w 1245982"/>
                <a:gd name="connsiteY2" fmla="*/ 0 h 1454164"/>
                <a:gd name="connsiteX3" fmla="*/ 21751 w 1245982"/>
                <a:gd name="connsiteY3" fmla="*/ 146038 h 1454164"/>
                <a:gd name="connsiteX4" fmla="*/ 0 w 1245982"/>
                <a:gd name="connsiteY4" fmla="*/ 727082 h 1454164"/>
                <a:gd name="connsiteX5" fmla="*/ 21751 w 1245982"/>
                <a:gd name="connsiteY5" fmla="*/ 1308126 h 1454164"/>
                <a:gd name="connsiteX6" fmla="*/ 270326 w 1245982"/>
                <a:gd name="connsiteY6" fmla="*/ 1454164 h 1454164"/>
                <a:gd name="connsiteX7" fmla="*/ 975657 w 1245982"/>
                <a:gd name="connsiteY7" fmla="*/ 1401342 h 1454164"/>
                <a:gd name="connsiteX8" fmla="*/ 1224232 w 1245982"/>
                <a:gd name="connsiteY8" fmla="*/ 1214911 h 1454164"/>
                <a:gd name="connsiteX9" fmla="*/ 1245982 w 1245982"/>
                <a:gd name="connsiteY9" fmla="*/ 727082 h 1454164"/>
                <a:gd name="connsiteX10" fmla="*/ 1224232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1224232" y="239253"/>
                  </a:moveTo>
                  <a:cubicBezTo>
                    <a:pt x="1202482" y="124288"/>
                    <a:pt x="1162088" y="83894"/>
                    <a:pt x="975657" y="52822"/>
                  </a:cubicBezTo>
                  <a:cubicBezTo>
                    <a:pt x="789226" y="21750"/>
                    <a:pt x="456757" y="0"/>
                    <a:pt x="270326" y="0"/>
                  </a:cubicBezTo>
                  <a:cubicBezTo>
                    <a:pt x="83894" y="0"/>
                    <a:pt x="43501" y="21750"/>
                    <a:pt x="21751" y="146038"/>
                  </a:cubicBezTo>
                  <a:cubicBezTo>
                    <a:pt x="0" y="270325"/>
                    <a:pt x="0" y="497150"/>
                    <a:pt x="0" y="727082"/>
                  </a:cubicBezTo>
                  <a:cubicBezTo>
                    <a:pt x="0" y="953907"/>
                    <a:pt x="0" y="1183839"/>
                    <a:pt x="21751" y="1308126"/>
                  </a:cubicBezTo>
                  <a:cubicBezTo>
                    <a:pt x="43501" y="1432414"/>
                    <a:pt x="83894" y="1454164"/>
                    <a:pt x="270326" y="1454164"/>
                  </a:cubicBezTo>
                  <a:cubicBezTo>
                    <a:pt x="456757" y="1454164"/>
                    <a:pt x="789226" y="1432414"/>
                    <a:pt x="975657" y="1401342"/>
                  </a:cubicBezTo>
                  <a:cubicBezTo>
                    <a:pt x="1162088" y="1370270"/>
                    <a:pt x="1202482" y="1329877"/>
                    <a:pt x="1224232" y="1214911"/>
                  </a:cubicBezTo>
                  <a:cubicBezTo>
                    <a:pt x="1245982" y="1099945"/>
                    <a:pt x="1245982" y="913513"/>
                    <a:pt x="1245982" y="727082"/>
                  </a:cubicBezTo>
                  <a:cubicBezTo>
                    <a:pt x="1245982" y="540651"/>
                    <a:pt x="1245982" y="354219"/>
                    <a:pt x="1224232" y="239253"/>
                  </a:cubicBezTo>
                  <a:close/>
                </a:path>
              </a:pathLst>
            </a:custGeom>
            <a:solidFill>
              <a:srgbClr val="FD8F00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48A93F12-8828-2EA7-4D2A-BCD899176808}"/>
                </a:ext>
              </a:extLst>
            </p:cNvPr>
            <p:cNvSpPr/>
            <p:nvPr/>
          </p:nvSpPr>
          <p:spPr>
            <a:xfrm>
              <a:off x="5266809" y="3024903"/>
              <a:ext cx="1245982" cy="1454164"/>
            </a:xfrm>
            <a:custGeom>
              <a:avLst/>
              <a:gdLst>
                <a:gd name="connsiteX0" fmla="*/ 21750 w 1245982"/>
                <a:gd name="connsiteY0" fmla="*/ 239253 h 1454164"/>
                <a:gd name="connsiteX1" fmla="*/ 270325 w 1245982"/>
                <a:gd name="connsiteY1" fmla="*/ 52822 h 1454164"/>
                <a:gd name="connsiteX2" fmla="*/ 975657 w 1245982"/>
                <a:gd name="connsiteY2" fmla="*/ 0 h 1454164"/>
                <a:gd name="connsiteX3" fmla="*/ 1224232 w 1245982"/>
                <a:gd name="connsiteY3" fmla="*/ 146038 h 1454164"/>
                <a:gd name="connsiteX4" fmla="*/ 1245982 w 1245982"/>
                <a:gd name="connsiteY4" fmla="*/ 727082 h 1454164"/>
                <a:gd name="connsiteX5" fmla="*/ 1224232 w 1245982"/>
                <a:gd name="connsiteY5" fmla="*/ 1308126 h 1454164"/>
                <a:gd name="connsiteX6" fmla="*/ 975657 w 1245982"/>
                <a:gd name="connsiteY6" fmla="*/ 1454164 h 1454164"/>
                <a:gd name="connsiteX7" fmla="*/ 270325 w 1245982"/>
                <a:gd name="connsiteY7" fmla="*/ 1401342 h 1454164"/>
                <a:gd name="connsiteX8" fmla="*/ 21750 w 1245982"/>
                <a:gd name="connsiteY8" fmla="*/ 1214911 h 1454164"/>
                <a:gd name="connsiteX9" fmla="*/ 0 w 1245982"/>
                <a:gd name="connsiteY9" fmla="*/ 727082 h 1454164"/>
                <a:gd name="connsiteX10" fmla="*/ 21750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21750" y="239253"/>
                  </a:moveTo>
                  <a:cubicBezTo>
                    <a:pt x="43500" y="124288"/>
                    <a:pt x="83894" y="83894"/>
                    <a:pt x="270325" y="52822"/>
                  </a:cubicBezTo>
                  <a:cubicBezTo>
                    <a:pt x="456756" y="21750"/>
                    <a:pt x="789225" y="0"/>
                    <a:pt x="975657" y="0"/>
                  </a:cubicBezTo>
                  <a:cubicBezTo>
                    <a:pt x="1162088" y="0"/>
                    <a:pt x="1202481" y="21750"/>
                    <a:pt x="1224232" y="146038"/>
                  </a:cubicBezTo>
                  <a:cubicBezTo>
                    <a:pt x="1245982" y="270325"/>
                    <a:pt x="1245982" y="497150"/>
                    <a:pt x="1245982" y="727082"/>
                  </a:cubicBezTo>
                  <a:cubicBezTo>
                    <a:pt x="1245982" y="953907"/>
                    <a:pt x="1245982" y="1183839"/>
                    <a:pt x="1224232" y="1308126"/>
                  </a:cubicBezTo>
                  <a:cubicBezTo>
                    <a:pt x="1202481" y="1432414"/>
                    <a:pt x="1162088" y="1454164"/>
                    <a:pt x="975657" y="1454164"/>
                  </a:cubicBezTo>
                  <a:cubicBezTo>
                    <a:pt x="789225" y="1454164"/>
                    <a:pt x="456756" y="1432414"/>
                    <a:pt x="270325" y="1401342"/>
                  </a:cubicBezTo>
                  <a:cubicBezTo>
                    <a:pt x="83894" y="1370270"/>
                    <a:pt x="43500" y="1329877"/>
                    <a:pt x="21750" y="1214911"/>
                  </a:cubicBezTo>
                  <a:cubicBezTo>
                    <a:pt x="0" y="1099945"/>
                    <a:pt x="0" y="913513"/>
                    <a:pt x="0" y="727082"/>
                  </a:cubicBezTo>
                  <a:cubicBezTo>
                    <a:pt x="0" y="540651"/>
                    <a:pt x="0" y="354219"/>
                    <a:pt x="21750" y="239253"/>
                  </a:cubicBezTo>
                  <a:close/>
                </a:path>
              </a:pathLst>
            </a:custGeom>
            <a:solidFill>
              <a:srgbClr val="85DF35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E8F00A24-71CC-35EE-B6FD-29F6379CAA7B}"/>
                </a:ext>
              </a:extLst>
            </p:cNvPr>
            <p:cNvSpPr/>
            <p:nvPr/>
          </p:nvSpPr>
          <p:spPr>
            <a:xfrm>
              <a:off x="4269402" y="3024903"/>
              <a:ext cx="1245982" cy="1454164"/>
            </a:xfrm>
            <a:custGeom>
              <a:avLst/>
              <a:gdLst>
                <a:gd name="connsiteX0" fmla="*/ 1224232 w 1245982"/>
                <a:gd name="connsiteY0" fmla="*/ 239253 h 1454164"/>
                <a:gd name="connsiteX1" fmla="*/ 975657 w 1245982"/>
                <a:gd name="connsiteY1" fmla="*/ 52822 h 1454164"/>
                <a:gd name="connsiteX2" fmla="*/ 270325 w 1245982"/>
                <a:gd name="connsiteY2" fmla="*/ 0 h 1454164"/>
                <a:gd name="connsiteX3" fmla="*/ 21750 w 1245982"/>
                <a:gd name="connsiteY3" fmla="*/ 146038 h 1454164"/>
                <a:gd name="connsiteX4" fmla="*/ 0 w 1245982"/>
                <a:gd name="connsiteY4" fmla="*/ 727082 h 1454164"/>
                <a:gd name="connsiteX5" fmla="*/ 21750 w 1245982"/>
                <a:gd name="connsiteY5" fmla="*/ 1308126 h 1454164"/>
                <a:gd name="connsiteX6" fmla="*/ 270325 w 1245982"/>
                <a:gd name="connsiteY6" fmla="*/ 1454164 h 1454164"/>
                <a:gd name="connsiteX7" fmla="*/ 975657 w 1245982"/>
                <a:gd name="connsiteY7" fmla="*/ 1401342 h 1454164"/>
                <a:gd name="connsiteX8" fmla="*/ 1224232 w 1245982"/>
                <a:gd name="connsiteY8" fmla="*/ 1214911 h 1454164"/>
                <a:gd name="connsiteX9" fmla="*/ 1245982 w 1245982"/>
                <a:gd name="connsiteY9" fmla="*/ 727082 h 1454164"/>
                <a:gd name="connsiteX10" fmla="*/ 1224232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1224232" y="239253"/>
                  </a:moveTo>
                  <a:cubicBezTo>
                    <a:pt x="1202482" y="124288"/>
                    <a:pt x="1162088" y="83894"/>
                    <a:pt x="975657" y="52822"/>
                  </a:cubicBezTo>
                  <a:cubicBezTo>
                    <a:pt x="789226" y="21750"/>
                    <a:pt x="456756" y="0"/>
                    <a:pt x="270325" y="0"/>
                  </a:cubicBezTo>
                  <a:cubicBezTo>
                    <a:pt x="83894" y="0"/>
                    <a:pt x="43501" y="21750"/>
                    <a:pt x="21750" y="146038"/>
                  </a:cubicBezTo>
                  <a:cubicBezTo>
                    <a:pt x="0" y="270325"/>
                    <a:pt x="0" y="497150"/>
                    <a:pt x="0" y="727082"/>
                  </a:cubicBezTo>
                  <a:cubicBezTo>
                    <a:pt x="0" y="957014"/>
                    <a:pt x="0" y="1183839"/>
                    <a:pt x="21750" y="1308126"/>
                  </a:cubicBezTo>
                  <a:cubicBezTo>
                    <a:pt x="43501" y="1432414"/>
                    <a:pt x="83894" y="1454164"/>
                    <a:pt x="270325" y="1454164"/>
                  </a:cubicBezTo>
                  <a:cubicBezTo>
                    <a:pt x="456756" y="1454164"/>
                    <a:pt x="789226" y="1432414"/>
                    <a:pt x="975657" y="1401342"/>
                  </a:cubicBezTo>
                  <a:cubicBezTo>
                    <a:pt x="1162088" y="1370270"/>
                    <a:pt x="1202482" y="1329877"/>
                    <a:pt x="1224232" y="1214911"/>
                  </a:cubicBezTo>
                  <a:cubicBezTo>
                    <a:pt x="1245982" y="1099945"/>
                    <a:pt x="1245982" y="913513"/>
                    <a:pt x="1245982" y="727082"/>
                  </a:cubicBezTo>
                  <a:cubicBezTo>
                    <a:pt x="1245982" y="540651"/>
                    <a:pt x="1245982" y="354219"/>
                    <a:pt x="1224232" y="239253"/>
                  </a:cubicBezTo>
                  <a:close/>
                </a:path>
              </a:pathLst>
            </a:custGeom>
            <a:solidFill>
              <a:srgbClr val="FD8F00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626B1492-5CC3-EB1C-B672-6562D6939C20}"/>
                </a:ext>
              </a:extLst>
            </p:cNvPr>
            <p:cNvSpPr/>
            <p:nvPr/>
          </p:nvSpPr>
          <p:spPr>
            <a:xfrm>
              <a:off x="2493645" y="3041242"/>
              <a:ext cx="1033139" cy="1418730"/>
            </a:xfrm>
            <a:custGeom>
              <a:avLst/>
              <a:gdLst>
                <a:gd name="connsiteX0" fmla="*/ 69912 w 1033139"/>
                <a:gd name="connsiteY0" fmla="*/ 337880 h 1418730"/>
                <a:gd name="connsiteX1" fmla="*/ 69912 w 1033139"/>
                <a:gd name="connsiteY1" fmla="*/ 1083605 h 1418730"/>
                <a:gd name="connsiteX2" fmla="*/ 514240 w 1033139"/>
                <a:gd name="connsiteY2" fmla="*/ 1403646 h 1418730"/>
                <a:gd name="connsiteX3" fmla="*/ 908852 w 1033139"/>
                <a:gd name="connsiteY3" fmla="*/ 1381895 h 1418730"/>
                <a:gd name="connsiteX4" fmla="*/ 1023818 w 1033139"/>
                <a:gd name="connsiteY4" fmla="*/ 1195464 h 1418730"/>
                <a:gd name="connsiteX5" fmla="*/ 1033140 w 1033139"/>
                <a:gd name="connsiteY5" fmla="*/ 720064 h 1418730"/>
                <a:gd name="connsiteX6" fmla="*/ 1023818 w 1033139"/>
                <a:gd name="connsiteY6" fmla="*/ 263308 h 1418730"/>
                <a:gd name="connsiteX7" fmla="*/ 908852 w 1033139"/>
                <a:gd name="connsiteY7" fmla="*/ 45804 h 1418730"/>
                <a:gd name="connsiteX8" fmla="*/ 514240 w 1033139"/>
                <a:gd name="connsiteY8" fmla="*/ 14733 h 1418730"/>
                <a:gd name="connsiteX9" fmla="*/ 69912 w 1033139"/>
                <a:gd name="connsiteY9" fmla="*/ 337880 h 141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3139" h="1418730">
                  <a:moveTo>
                    <a:pt x="69912" y="337880"/>
                  </a:moveTo>
                  <a:cubicBezTo>
                    <a:pt x="-23304" y="546062"/>
                    <a:pt x="-23304" y="875424"/>
                    <a:pt x="69912" y="1083605"/>
                  </a:cubicBezTo>
                  <a:cubicBezTo>
                    <a:pt x="163127" y="1291787"/>
                    <a:pt x="349559" y="1372574"/>
                    <a:pt x="514240" y="1403646"/>
                  </a:cubicBezTo>
                  <a:cubicBezTo>
                    <a:pt x="678920" y="1434718"/>
                    <a:pt x="824958" y="1412967"/>
                    <a:pt x="908852" y="1381895"/>
                  </a:cubicBezTo>
                  <a:cubicBezTo>
                    <a:pt x="992746" y="1350824"/>
                    <a:pt x="1011390" y="1310430"/>
                    <a:pt x="1023818" y="1195464"/>
                  </a:cubicBezTo>
                  <a:cubicBezTo>
                    <a:pt x="1033140" y="1083605"/>
                    <a:pt x="1033140" y="897174"/>
                    <a:pt x="1033140" y="720064"/>
                  </a:cubicBezTo>
                  <a:cubicBezTo>
                    <a:pt x="1033140" y="542955"/>
                    <a:pt x="1033140" y="378274"/>
                    <a:pt x="1023818" y="263308"/>
                  </a:cubicBezTo>
                  <a:cubicBezTo>
                    <a:pt x="1014497" y="148342"/>
                    <a:pt x="992746" y="86198"/>
                    <a:pt x="908852" y="45804"/>
                  </a:cubicBezTo>
                  <a:cubicBezTo>
                    <a:pt x="824958" y="5411"/>
                    <a:pt x="682028" y="-16339"/>
                    <a:pt x="514240" y="14733"/>
                  </a:cubicBezTo>
                  <a:cubicBezTo>
                    <a:pt x="349559" y="48912"/>
                    <a:pt x="163127" y="129698"/>
                    <a:pt x="69912" y="337880"/>
                  </a:cubicBezTo>
                  <a:close/>
                </a:path>
              </a:pathLst>
            </a:custGeom>
            <a:solidFill>
              <a:srgbClr val="FD8F00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FDC8C484-653D-468F-E439-CE02A8EBB772}"/>
                </a:ext>
              </a:extLst>
            </p:cNvPr>
            <p:cNvSpPr/>
            <p:nvPr/>
          </p:nvSpPr>
          <p:spPr>
            <a:xfrm>
              <a:off x="3278210" y="3024903"/>
              <a:ext cx="1245982" cy="1454164"/>
            </a:xfrm>
            <a:custGeom>
              <a:avLst/>
              <a:gdLst>
                <a:gd name="connsiteX0" fmla="*/ 21750 w 1245982"/>
                <a:gd name="connsiteY0" fmla="*/ 239253 h 1454164"/>
                <a:gd name="connsiteX1" fmla="*/ 270325 w 1245982"/>
                <a:gd name="connsiteY1" fmla="*/ 52822 h 1454164"/>
                <a:gd name="connsiteX2" fmla="*/ 975657 w 1245982"/>
                <a:gd name="connsiteY2" fmla="*/ 0 h 1454164"/>
                <a:gd name="connsiteX3" fmla="*/ 1224232 w 1245982"/>
                <a:gd name="connsiteY3" fmla="*/ 146038 h 1454164"/>
                <a:gd name="connsiteX4" fmla="*/ 1245982 w 1245982"/>
                <a:gd name="connsiteY4" fmla="*/ 727082 h 1454164"/>
                <a:gd name="connsiteX5" fmla="*/ 1224232 w 1245982"/>
                <a:gd name="connsiteY5" fmla="*/ 1308126 h 1454164"/>
                <a:gd name="connsiteX6" fmla="*/ 975657 w 1245982"/>
                <a:gd name="connsiteY6" fmla="*/ 1454164 h 1454164"/>
                <a:gd name="connsiteX7" fmla="*/ 270325 w 1245982"/>
                <a:gd name="connsiteY7" fmla="*/ 1401342 h 1454164"/>
                <a:gd name="connsiteX8" fmla="*/ 21750 w 1245982"/>
                <a:gd name="connsiteY8" fmla="*/ 1214911 h 1454164"/>
                <a:gd name="connsiteX9" fmla="*/ 0 w 1245982"/>
                <a:gd name="connsiteY9" fmla="*/ 727082 h 1454164"/>
                <a:gd name="connsiteX10" fmla="*/ 21750 w 1245982"/>
                <a:gd name="connsiteY10" fmla="*/ 239253 h 14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5982" h="1454164">
                  <a:moveTo>
                    <a:pt x="21750" y="239253"/>
                  </a:moveTo>
                  <a:cubicBezTo>
                    <a:pt x="43501" y="124288"/>
                    <a:pt x="83894" y="83894"/>
                    <a:pt x="270325" y="52822"/>
                  </a:cubicBezTo>
                  <a:cubicBezTo>
                    <a:pt x="456756" y="21750"/>
                    <a:pt x="789226" y="0"/>
                    <a:pt x="975657" y="0"/>
                  </a:cubicBezTo>
                  <a:cubicBezTo>
                    <a:pt x="1162088" y="0"/>
                    <a:pt x="1202481" y="21750"/>
                    <a:pt x="1224232" y="146038"/>
                  </a:cubicBezTo>
                  <a:cubicBezTo>
                    <a:pt x="1245982" y="270325"/>
                    <a:pt x="1245982" y="497150"/>
                    <a:pt x="1245982" y="727082"/>
                  </a:cubicBezTo>
                  <a:cubicBezTo>
                    <a:pt x="1245982" y="957014"/>
                    <a:pt x="1245982" y="1183839"/>
                    <a:pt x="1224232" y="1308126"/>
                  </a:cubicBezTo>
                  <a:cubicBezTo>
                    <a:pt x="1202481" y="1432414"/>
                    <a:pt x="1162088" y="1454164"/>
                    <a:pt x="975657" y="1454164"/>
                  </a:cubicBezTo>
                  <a:cubicBezTo>
                    <a:pt x="789226" y="1454164"/>
                    <a:pt x="456756" y="1432414"/>
                    <a:pt x="270325" y="1401342"/>
                  </a:cubicBezTo>
                  <a:cubicBezTo>
                    <a:pt x="83894" y="1370270"/>
                    <a:pt x="43501" y="1329877"/>
                    <a:pt x="21750" y="1214911"/>
                  </a:cubicBezTo>
                  <a:cubicBezTo>
                    <a:pt x="0" y="1099945"/>
                    <a:pt x="0" y="913513"/>
                    <a:pt x="0" y="727082"/>
                  </a:cubicBezTo>
                  <a:cubicBezTo>
                    <a:pt x="0" y="540651"/>
                    <a:pt x="0" y="354219"/>
                    <a:pt x="21750" y="239253"/>
                  </a:cubicBezTo>
                  <a:close/>
                </a:path>
              </a:pathLst>
            </a:custGeom>
            <a:solidFill>
              <a:srgbClr val="85DF35">
                <a:alpha val="30000"/>
              </a:srgbClr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54B4DEC1-F166-D6CB-301F-EAE208753911}"/>
                </a:ext>
              </a:extLst>
            </p:cNvPr>
            <p:cNvSpPr/>
            <p:nvPr/>
          </p:nvSpPr>
          <p:spPr>
            <a:xfrm>
              <a:off x="9368297" y="3254835"/>
              <a:ext cx="31071" cy="994300"/>
            </a:xfrm>
            <a:custGeom>
              <a:avLst/>
              <a:gdLst>
                <a:gd name="connsiteX0" fmla="*/ 0 w 31071"/>
                <a:gd name="connsiteY0" fmla="*/ 0 h 994300"/>
                <a:gd name="connsiteX1" fmla="*/ 0 w 31071"/>
                <a:gd name="connsiteY1" fmla="*/ 994300 h 9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994300">
                  <a:moveTo>
                    <a:pt x="0" y="0"/>
                  </a:moveTo>
                  <a:lnTo>
                    <a:pt x="0" y="994300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7FD99D52-597B-4746-81B9-468BA9195B00}"/>
                </a:ext>
              </a:extLst>
            </p:cNvPr>
            <p:cNvSpPr/>
            <p:nvPr/>
          </p:nvSpPr>
          <p:spPr>
            <a:xfrm>
              <a:off x="7379697" y="3254835"/>
              <a:ext cx="31071" cy="994300"/>
            </a:xfrm>
            <a:custGeom>
              <a:avLst/>
              <a:gdLst>
                <a:gd name="connsiteX0" fmla="*/ 0 w 31071"/>
                <a:gd name="connsiteY0" fmla="*/ 0 h 994300"/>
                <a:gd name="connsiteX1" fmla="*/ 0 w 31071"/>
                <a:gd name="connsiteY1" fmla="*/ 994300 h 9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994300">
                  <a:moveTo>
                    <a:pt x="0" y="0"/>
                  </a:moveTo>
                  <a:lnTo>
                    <a:pt x="0" y="994300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9685533-BC65-4540-3C37-5092689C7523}"/>
                </a:ext>
              </a:extLst>
            </p:cNvPr>
            <p:cNvSpPr/>
            <p:nvPr/>
          </p:nvSpPr>
          <p:spPr>
            <a:xfrm>
              <a:off x="8373997" y="3192691"/>
              <a:ext cx="31071" cy="1118587"/>
            </a:xfrm>
            <a:custGeom>
              <a:avLst/>
              <a:gdLst>
                <a:gd name="connsiteX0" fmla="*/ 0 w 31071"/>
                <a:gd name="connsiteY0" fmla="*/ 0 h 1118587"/>
                <a:gd name="connsiteX1" fmla="*/ 0 w 31071"/>
                <a:gd name="connsiteY1" fmla="*/ 1118588 h 111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1118587">
                  <a:moveTo>
                    <a:pt x="0" y="0"/>
                  </a:moveTo>
                  <a:lnTo>
                    <a:pt x="0" y="1118588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FB1C9BC6-7D66-DA30-302A-F326891043D3}"/>
                </a:ext>
              </a:extLst>
            </p:cNvPr>
            <p:cNvSpPr/>
            <p:nvPr/>
          </p:nvSpPr>
          <p:spPr>
            <a:xfrm>
              <a:off x="5391097" y="3254835"/>
              <a:ext cx="31071" cy="991193"/>
            </a:xfrm>
            <a:custGeom>
              <a:avLst/>
              <a:gdLst>
                <a:gd name="connsiteX0" fmla="*/ 0 w 31071"/>
                <a:gd name="connsiteY0" fmla="*/ 0 h 991193"/>
                <a:gd name="connsiteX1" fmla="*/ 0 w 31071"/>
                <a:gd name="connsiteY1" fmla="*/ 991193 h 99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991193">
                  <a:moveTo>
                    <a:pt x="0" y="0"/>
                  </a:moveTo>
                  <a:lnTo>
                    <a:pt x="0" y="991193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1FAE1C9C-1B91-92EB-A84C-C05902768886}"/>
                </a:ext>
              </a:extLst>
            </p:cNvPr>
            <p:cNvSpPr/>
            <p:nvPr/>
          </p:nvSpPr>
          <p:spPr>
            <a:xfrm>
              <a:off x="3402497" y="3254835"/>
              <a:ext cx="31071" cy="994300"/>
            </a:xfrm>
            <a:custGeom>
              <a:avLst/>
              <a:gdLst>
                <a:gd name="connsiteX0" fmla="*/ 0 w 31071"/>
                <a:gd name="connsiteY0" fmla="*/ 0 h 994300"/>
                <a:gd name="connsiteX1" fmla="*/ 0 w 31071"/>
                <a:gd name="connsiteY1" fmla="*/ 994300 h 99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994300">
                  <a:moveTo>
                    <a:pt x="0" y="0"/>
                  </a:moveTo>
                  <a:lnTo>
                    <a:pt x="0" y="994300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4CF85318-F6D6-FEE2-843B-33B29802AE74}"/>
                </a:ext>
              </a:extLst>
            </p:cNvPr>
            <p:cNvSpPr/>
            <p:nvPr/>
          </p:nvSpPr>
          <p:spPr>
            <a:xfrm>
              <a:off x="4396797" y="3192691"/>
              <a:ext cx="31071" cy="1118587"/>
            </a:xfrm>
            <a:custGeom>
              <a:avLst/>
              <a:gdLst>
                <a:gd name="connsiteX0" fmla="*/ 0 w 31071"/>
                <a:gd name="connsiteY0" fmla="*/ 0 h 1118587"/>
                <a:gd name="connsiteX1" fmla="*/ 0 w 31071"/>
                <a:gd name="connsiteY1" fmla="*/ 1118588 h 111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1118587">
                  <a:moveTo>
                    <a:pt x="0" y="0"/>
                  </a:moveTo>
                  <a:lnTo>
                    <a:pt x="0" y="1118588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7F909A18-3BB1-BED9-43E4-D1C324319A72}"/>
                </a:ext>
              </a:extLst>
            </p:cNvPr>
            <p:cNvSpPr/>
            <p:nvPr/>
          </p:nvSpPr>
          <p:spPr>
            <a:xfrm>
              <a:off x="6385397" y="3161619"/>
              <a:ext cx="31071" cy="1180731"/>
            </a:xfrm>
            <a:custGeom>
              <a:avLst/>
              <a:gdLst>
                <a:gd name="connsiteX0" fmla="*/ 0 w 31071"/>
                <a:gd name="connsiteY0" fmla="*/ 0 h 1180731"/>
                <a:gd name="connsiteX1" fmla="*/ 0 w 31071"/>
                <a:gd name="connsiteY1" fmla="*/ 1180732 h 11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71" h="1180731">
                  <a:moveTo>
                    <a:pt x="0" y="0"/>
                  </a:moveTo>
                  <a:lnTo>
                    <a:pt x="0" y="1180732"/>
                  </a:lnTo>
                </a:path>
              </a:pathLst>
            </a:custGeom>
            <a:noFill/>
            <a:ln w="12425" cap="rnd">
              <a:solidFill>
                <a:srgbClr val="E30002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23640552-5542-3923-E370-AF2657E4737F}"/>
                </a:ext>
              </a:extLst>
            </p:cNvPr>
            <p:cNvSpPr/>
            <p:nvPr/>
          </p:nvSpPr>
          <p:spPr>
            <a:xfrm>
              <a:off x="28587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0E1062E-233E-5D7D-E967-C4796E896462}"/>
                </a:ext>
              </a:extLst>
            </p:cNvPr>
            <p:cNvSpPr/>
            <p:nvPr/>
          </p:nvSpPr>
          <p:spPr>
            <a:xfrm>
              <a:off x="2849418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5F66948E-DA60-58EB-C12F-C9F14AA9EAE5}"/>
                </a:ext>
              </a:extLst>
            </p:cNvPr>
            <p:cNvSpPr/>
            <p:nvPr/>
          </p:nvSpPr>
          <p:spPr>
            <a:xfrm>
              <a:off x="28587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A5125626-F6B7-0165-4B1F-F79B9FE0046E}"/>
                </a:ext>
              </a:extLst>
            </p:cNvPr>
            <p:cNvSpPr/>
            <p:nvPr/>
          </p:nvSpPr>
          <p:spPr>
            <a:xfrm>
              <a:off x="2849418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FE7CE566-38B5-C892-677E-7498D2BEA481}"/>
                </a:ext>
              </a:extLst>
            </p:cNvPr>
            <p:cNvSpPr/>
            <p:nvPr/>
          </p:nvSpPr>
          <p:spPr>
            <a:xfrm>
              <a:off x="38530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5089F566-AA66-ACB2-DC98-56C899D348AB}"/>
                </a:ext>
              </a:extLst>
            </p:cNvPr>
            <p:cNvSpPr/>
            <p:nvPr/>
          </p:nvSpPr>
          <p:spPr>
            <a:xfrm>
              <a:off x="3843718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004A6AD7-C424-596A-9951-100A2A312C56}"/>
                </a:ext>
              </a:extLst>
            </p:cNvPr>
            <p:cNvSpPr/>
            <p:nvPr/>
          </p:nvSpPr>
          <p:spPr>
            <a:xfrm>
              <a:off x="38530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72256EAD-106B-32B8-599C-0F5F58D69ED9}"/>
                </a:ext>
              </a:extLst>
            </p:cNvPr>
            <p:cNvSpPr/>
            <p:nvPr/>
          </p:nvSpPr>
          <p:spPr>
            <a:xfrm>
              <a:off x="3843718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51D72D95-F8D0-877B-8AB4-E5186C6B461F}"/>
                </a:ext>
              </a:extLst>
            </p:cNvPr>
            <p:cNvSpPr/>
            <p:nvPr/>
          </p:nvSpPr>
          <p:spPr>
            <a:xfrm>
              <a:off x="3355889" y="32082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1907130F-C66F-E456-EC0B-2288341C690F}"/>
                </a:ext>
              </a:extLst>
            </p:cNvPr>
            <p:cNvSpPr/>
            <p:nvPr/>
          </p:nvSpPr>
          <p:spPr>
            <a:xfrm>
              <a:off x="3346568" y="3198905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53126DEC-0275-4EDE-3076-1565261E11C0}"/>
                </a:ext>
              </a:extLst>
            </p:cNvPr>
            <p:cNvSpPr/>
            <p:nvPr/>
          </p:nvSpPr>
          <p:spPr>
            <a:xfrm>
              <a:off x="3355889" y="42025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DE944028-5ECB-46A7-9BF7-A6CE61A65405}"/>
                </a:ext>
              </a:extLst>
            </p:cNvPr>
            <p:cNvSpPr/>
            <p:nvPr/>
          </p:nvSpPr>
          <p:spPr>
            <a:xfrm>
              <a:off x="3346568" y="4193206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E10D9CA1-BE05-E828-2684-AB70878EC6AF}"/>
                </a:ext>
              </a:extLst>
            </p:cNvPr>
            <p:cNvSpPr/>
            <p:nvPr/>
          </p:nvSpPr>
          <p:spPr>
            <a:xfrm>
              <a:off x="48473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C74E53F9-A02E-EBBD-7ED3-D2061B598534}"/>
                </a:ext>
              </a:extLst>
            </p:cNvPr>
            <p:cNvSpPr/>
            <p:nvPr/>
          </p:nvSpPr>
          <p:spPr>
            <a:xfrm>
              <a:off x="4838018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9E5D0C70-FD6F-DE84-DA8B-6B9D7F2D6E38}"/>
                </a:ext>
              </a:extLst>
            </p:cNvPr>
            <p:cNvSpPr/>
            <p:nvPr/>
          </p:nvSpPr>
          <p:spPr>
            <a:xfrm>
              <a:off x="48473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B8FA2673-3FCE-0A47-A8A1-4DCA90B31630}"/>
                </a:ext>
              </a:extLst>
            </p:cNvPr>
            <p:cNvSpPr/>
            <p:nvPr/>
          </p:nvSpPr>
          <p:spPr>
            <a:xfrm>
              <a:off x="4838018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22F45D97-0CBD-D67D-A73F-A16C5796092F}"/>
                </a:ext>
              </a:extLst>
            </p:cNvPr>
            <p:cNvSpPr/>
            <p:nvPr/>
          </p:nvSpPr>
          <p:spPr>
            <a:xfrm>
              <a:off x="58416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4E0ACEF2-AC47-6405-BE1D-68C6C7F1D26C}"/>
                </a:ext>
              </a:extLst>
            </p:cNvPr>
            <p:cNvSpPr/>
            <p:nvPr/>
          </p:nvSpPr>
          <p:spPr>
            <a:xfrm>
              <a:off x="5832317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D3EBF02C-C6A5-43EE-49F0-D485EB1928CF}"/>
                </a:ext>
              </a:extLst>
            </p:cNvPr>
            <p:cNvSpPr/>
            <p:nvPr/>
          </p:nvSpPr>
          <p:spPr>
            <a:xfrm>
              <a:off x="58416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68753F1E-0D6A-AC2F-4A1B-8E40EEA94302}"/>
                </a:ext>
              </a:extLst>
            </p:cNvPr>
            <p:cNvSpPr/>
            <p:nvPr/>
          </p:nvSpPr>
          <p:spPr>
            <a:xfrm>
              <a:off x="5832317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28E3B87A-0C5F-16E1-F6A8-79B89A4BAD0A}"/>
                </a:ext>
              </a:extLst>
            </p:cNvPr>
            <p:cNvSpPr/>
            <p:nvPr/>
          </p:nvSpPr>
          <p:spPr>
            <a:xfrm>
              <a:off x="5344489" y="32082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A720BE0E-B78D-1CA6-E46C-6BEA7BE29C08}"/>
                </a:ext>
              </a:extLst>
            </p:cNvPr>
            <p:cNvSpPr/>
            <p:nvPr/>
          </p:nvSpPr>
          <p:spPr>
            <a:xfrm>
              <a:off x="5335168" y="3198905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41D901CA-7522-E5B5-FE7B-3D0A755B209A}"/>
                </a:ext>
              </a:extLst>
            </p:cNvPr>
            <p:cNvSpPr/>
            <p:nvPr/>
          </p:nvSpPr>
          <p:spPr>
            <a:xfrm>
              <a:off x="5344489" y="42025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A552F929-8E59-B32C-435B-D69B159919F0}"/>
                </a:ext>
              </a:extLst>
            </p:cNvPr>
            <p:cNvSpPr/>
            <p:nvPr/>
          </p:nvSpPr>
          <p:spPr>
            <a:xfrm>
              <a:off x="5335168" y="4193206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9634170-9845-8A6F-7E3D-B283CB653D7C}"/>
                </a:ext>
              </a:extLst>
            </p:cNvPr>
            <p:cNvSpPr/>
            <p:nvPr/>
          </p:nvSpPr>
          <p:spPr>
            <a:xfrm>
              <a:off x="4350189" y="3146083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5E96D703-D7FC-E51C-C450-6E9870908FE7}"/>
                </a:ext>
              </a:extLst>
            </p:cNvPr>
            <p:cNvSpPr/>
            <p:nvPr/>
          </p:nvSpPr>
          <p:spPr>
            <a:xfrm>
              <a:off x="4340868" y="3136761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8BE2A2AC-B0E4-C572-5F4B-4FC7112E7D71}"/>
                </a:ext>
              </a:extLst>
            </p:cNvPr>
            <p:cNvSpPr/>
            <p:nvPr/>
          </p:nvSpPr>
          <p:spPr>
            <a:xfrm>
              <a:off x="4350189" y="4264671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DF67F27F-5AA5-97EA-F8FD-6CDF2DDB550F}"/>
                </a:ext>
              </a:extLst>
            </p:cNvPr>
            <p:cNvSpPr/>
            <p:nvPr/>
          </p:nvSpPr>
          <p:spPr>
            <a:xfrm>
              <a:off x="4340868" y="4255349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FA1C3AD5-D8F3-222D-725F-6816D1972FF3}"/>
                </a:ext>
              </a:extLst>
            </p:cNvPr>
            <p:cNvSpPr/>
            <p:nvPr/>
          </p:nvSpPr>
          <p:spPr>
            <a:xfrm>
              <a:off x="6338789" y="3115011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E4AB0F5E-6CB5-3B1B-74A2-200C6BEDADAF}"/>
                </a:ext>
              </a:extLst>
            </p:cNvPr>
            <p:cNvSpPr/>
            <p:nvPr/>
          </p:nvSpPr>
          <p:spPr>
            <a:xfrm>
              <a:off x="6329467" y="3105690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BB9DB692-CCD5-4025-8198-1BC882DB7F74}"/>
                </a:ext>
              </a:extLst>
            </p:cNvPr>
            <p:cNvSpPr/>
            <p:nvPr/>
          </p:nvSpPr>
          <p:spPr>
            <a:xfrm>
              <a:off x="6338789" y="4295743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D093647C-BAD9-7D7B-4D16-638D6B7007B8}"/>
                </a:ext>
              </a:extLst>
            </p:cNvPr>
            <p:cNvSpPr/>
            <p:nvPr/>
          </p:nvSpPr>
          <p:spPr>
            <a:xfrm>
              <a:off x="6329467" y="4286421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C85BBC76-AA91-A896-1288-9D870AA93001}"/>
                </a:ext>
              </a:extLst>
            </p:cNvPr>
            <p:cNvSpPr/>
            <p:nvPr/>
          </p:nvSpPr>
          <p:spPr>
            <a:xfrm>
              <a:off x="68359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07DC8C8B-E29A-B5D2-1A63-614760EB8739}"/>
                </a:ext>
              </a:extLst>
            </p:cNvPr>
            <p:cNvSpPr/>
            <p:nvPr/>
          </p:nvSpPr>
          <p:spPr>
            <a:xfrm>
              <a:off x="6826617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2137B73C-91A0-CA3F-1428-D183CB7444EC}"/>
                </a:ext>
              </a:extLst>
            </p:cNvPr>
            <p:cNvSpPr/>
            <p:nvPr/>
          </p:nvSpPr>
          <p:spPr>
            <a:xfrm>
              <a:off x="68359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F727B1D7-38DA-7EEA-1B4E-6E41FBA4B667}"/>
                </a:ext>
              </a:extLst>
            </p:cNvPr>
            <p:cNvSpPr/>
            <p:nvPr/>
          </p:nvSpPr>
          <p:spPr>
            <a:xfrm>
              <a:off x="6826617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E08B5B17-34BE-EEF9-64E6-0922F18FE581}"/>
                </a:ext>
              </a:extLst>
            </p:cNvPr>
            <p:cNvSpPr/>
            <p:nvPr/>
          </p:nvSpPr>
          <p:spPr>
            <a:xfrm>
              <a:off x="78302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97E37568-0EB1-94C5-48DF-4F4E3E7AEC6F}"/>
                </a:ext>
              </a:extLst>
            </p:cNvPr>
            <p:cNvSpPr/>
            <p:nvPr/>
          </p:nvSpPr>
          <p:spPr>
            <a:xfrm>
              <a:off x="7820917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A33268F6-9206-8CBF-B915-9301255FEA26}"/>
                </a:ext>
              </a:extLst>
            </p:cNvPr>
            <p:cNvSpPr/>
            <p:nvPr/>
          </p:nvSpPr>
          <p:spPr>
            <a:xfrm>
              <a:off x="78302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38548772-C121-231D-0D4A-BE5C83C2F204}"/>
                </a:ext>
              </a:extLst>
            </p:cNvPr>
            <p:cNvSpPr/>
            <p:nvPr/>
          </p:nvSpPr>
          <p:spPr>
            <a:xfrm>
              <a:off x="7820917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66730A96-CF68-AF6F-DAEB-BC19ABDD10DD}"/>
                </a:ext>
              </a:extLst>
            </p:cNvPr>
            <p:cNvSpPr/>
            <p:nvPr/>
          </p:nvSpPr>
          <p:spPr>
            <a:xfrm>
              <a:off x="7333089" y="32082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5BED565B-888F-8EAD-90C5-D8DE53E22721}"/>
                </a:ext>
              </a:extLst>
            </p:cNvPr>
            <p:cNvSpPr/>
            <p:nvPr/>
          </p:nvSpPr>
          <p:spPr>
            <a:xfrm>
              <a:off x="7323767" y="3198905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CA68E610-92A9-B2BD-6BF8-2A6A527D9ABD}"/>
                </a:ext>
              </a:extLst>
            </p:cNvPr>
            <p:cNvSpPr/>
            <p:nvPr/>
          </p:nvSpPr>
          <p:spPr>
            <a:xfrm>
              <a:off x="7333089" y="42025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05AC9AE1-41A4-2F6C-AC74-C7CAB355BEA5}"/>
                </a:ext>
              </a:extLst>
            </p:cNvPr>
            <p:cNvSpPr/>
            <p:nvPr/>
          </p:nvSpPr>
          <p:spPr>
            <a:xfrm>
              <a:off x="7323767" y="4193206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1476EB20-0B08-D1F5-1C51-EF2B3D464006}"/>
                </a:ext>
              </a:extLst>
            </p:cNvPr>
            <p:cNvSpPr/>
            <p:nvPr/>
          </p:nvSpPr>
          <p:spPr>
            <a:xfrm>
              <a:off x="88245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C19F02E0-EED6-0850-7E69-0E146789C8A8}"/>
                </a:ext>
              </a:extLst>
            </p:cNvPr>
            <p:cNvSpPr/>
            <p:nvPr/>
          </p:nvSpPr>
          <p:spPr>
            <a:xfrm>
              <a:off x="8815217" y="332319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7620606A-F8C1-9D71-7637-CB9D8E938E1B}"/>
                </a:ext>
              </a:extLst>
            </p:cNvPr>
            <p:cNvSpPr/>
            <p:nvPr/>
          </p:nvSpPr>
          <p:spPr>
            <a:xfrm>
              <a:off x="88245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102C923A-9A5E-B9AD-34F2-30CBA06A17BD}"/>
                </a:ext>
              </a:extLst>
            </p:cNvPr>
            <p:cNvSpPr/>
            <p:nvPr/>
          </p:nvSpPr>
          <p:spPr>
            <a:xfrm>
              <a:off x="8815217" y="406891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57D45804-B16D-8BBF-C491-4B6D13FE0EE8}"/>
                </a:ext>
              </a:extLst>
            </p:cNvPr>
            <p:cNvSpPr/>
            <p:nvPr/>
          </p:nvSpPr>
          <p:spPr>
            <a:xfrm>
              <a:off x="9818839" y="3332514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B84825EE-FB51-D8B6-E625-401C8A8D7176}"/>
                </a:ext>
              </a:extLst>
            </p:cNvPr>
            <p:cNvSpPr/>
            <p:nvPr/>
          </p:nvSpPr>
          <p:spPr>
            <a:xfrm>
              <a:off x="9809518" y="3323193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D7927B4D-8CA4-2561-78D1-FDB3B8803B3E}"/>
                </a:ext>
              </a:extLst>
            </p:cNvPr>
            <p:cNvSpPr/>
            <p:nvPr/>
          </p:nvSpPr>
          <p:spPr>
            <a:xfrm>
              <a:off x="9818839" y="4078240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EA5BBD9B-80CD-B091-98EC-E1FB9E2716ED}"/>
                </a:ext>
              </a:extLst>
            </p:cNvPr>
            <p:cNvSpPr/>
            <p:nvPr/>
          </p:nvSpPr>
          <p:spPr>
            <a:xfrm>
              <a:off x="9809518" y="4068918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991E404B-F844-A67A-38DA-2C2447AA5704}"/>
                </a:ext>
              </a:extLst>
            </p:cNvPr>
            <p:cNvSpPr/>
            <p:nvPr/>
          </p:nvSpPr>
          <p:spPr>
            <a:xfrm>
              <a:off x="9321689" y="32082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A71B6F6F-7F89-B1CA-85EE-36AD34BBB96C}"/>
                </a:ext>
              </a:extLst>
            </p:cNvPr>
            <p:cNvSpPr/>
            <p:nvPr/>
          </p:nvSpPr>
          <p:spPr>
            <a:xfrm>
              <a:off x="9312368" y="3198905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5BF5F8ED-E122-68EF-8103-500E8ADEA0E6}"/>
                </a:ext>
              </a:extLst>
            </p:cNvPr>
            <p:cNvSpPr/>
            <p:nvPr/>
          </p:nvSpPr>
          <p:spPr>
            <a:xfrm>
              <a:off x="9321689" y="4202527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EDFF22BC-4B63-AFAA-0AEF-AA3C4B40B2CE}"/>
                </a:ext>
              </a:extLst>
            </p:cNvPr>
            <p:cNvSpPr/>
            <p:nvPr/>
          </p:nvSpPr>
          <p:spPr>
            <a:xfrm>
              <a:off x="9312368" y="4193206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A8C3099B-EC74-F2D7-55E7-B1DD9A23A9E4}"/>
                </a:ext>
              </a:extLst>
            </p:cNvPr>
            <p:cNvSpPr/>
            <p:nvPr/>
          </p:nvSpPr>
          <p:spPr>
            <a:xfrm>
              <a:off x="8327389" y="3146083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036770A5-CD45-F444-676B-706AE67F4EB0}"/>
                </a:ext>
              </a:extLst>
            </p:cNvPr>
            <p:cNvSpPr/>
            <p:nvPr/>
          </p:nvSpPr>
          <p:spPr>
            <a:xfrm>
              <a:off x="8318067" y="3136761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509D2CF4-C80D-54C8-995F-CADCBA20F8B5}"/>
                </a:ext>
              </a:extLst>
            </p:cNvPr>
            <p:cNvSpPr/>
            <p:nvPr/>
          </p:nvSpPr>
          <p:spPr>
            <a:xfrm>
              <a:off x="8327389" y="4264671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3EC1D0B4-FFB6-DE94-C868-A9A1ACFC705A}"/>
                </a:ext>
              </a:extLst>
            </p:cNvPr>
            <p:cNvSpPr/>
            <p:nvPr/>
          </p:nvSpPr>
          <p:spPr>
            <a:xfrm>
              <a:off x="8318067" y="4255349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8418C1BB-D355-2D6B-33BF-68BFFE6F8E79}"/>
                </a:ext>
              </a:extLst>
            </p:cNvPr>
            <p:cNvSpPr/>
            <p:nvPr/>
          </p:nvSpPr>
          <p:spPr>
            <a:xfrm>
              <a:off x="65873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3FD08838-E9D1-5E5C-9C4C-12E8E7531705}"/>
                </a:ext>
              </a:extLst>
            </p:cNvPr>
            <p:cNvSpPr/>
            <p:nvPr/>
          </p:nvSpPr>
          <p:spPr>
            <a:xfrm>
              <a:off x="657804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FC04C0BA-7FF0-3BB6-83C3-0B5C7CB8E1C2}"/>
                </a:ext>
              </a:extLst>
            </p:cNvPr>
            <p:cNvSpPr/>
            <p:nvPr/>
          </p:nvSpPr>
          <p:spPr>
            <a:xfrm>
              <a:off x="70845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3BD7DF3E-642C-F4C9-832D-DCDF76C2A391}"/>
                </a:ext>
              </a:extLst>
            </p:cNvPr>
            <p:cNvSpPr/>
            <p:nvPr/>
          </p:nvSpPr>
          <p:spPr>
            <a:xfrm>
              <a:off x="707519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3E846FB1-0BD8-7E08-483B-97564E18FD04}"/>
                </a:ext>
              </a:extLst>
            </p:cNvPr>
            <p:cNvSpPr/>
            <p:nvPr/>
          </p:nvSpPr>
          <p:spPr>
            <a:xfrm>
              <a:off x="75816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9B7B633F-2B3C-FCEB-1B2B-0DD3F92B2970}"/>
                </a:ext>
              </a:extLst>
            </p:cNvPr>
            <p:cNvSpPr/>
            <p:nvPr/>
          </p:nvSpPr>
          <p:spPr>
            <a:xfrm>
              <a:off x="757234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4536B688-5A62-082D-5A86-DF6E72A2919A}"/>
                </a:ext>
              </a:extLst>
            </p:cNvPr>
            <p:cNvSpPr/>
            <p:nvPr/>
          </p:nvSpPr>
          <p:spPr>
            <a:xfrm>
              <a:off x="80788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31D6F555-48CA-38EB-4DF9-29B5F6741A04}"/>
                </a:ext>
              </a:extLst>
            </p:cNvPr>
            <p:cNvSpPr/>
            <p:nvPr/>
          </p:nvSpPr>
          <p:spPr>
            <a:xfrm>
              <a:off x="806949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6F9BA0DC-7C51-A294-3474-8B294EA4A8C6}"/>
                </a:ext>
              </a:extLst>
            </p:cNvPr>
            <p:cNvSpPr/>
            <p:nvPr/>
          </p:nvSpPr>
          <p:spPr>
            <a:xfrm>
              <a:off x="85759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C669930C-413E-0E45-CAC7-12B3A1330D9D}"/>
                </a:ext>
              </a:extLst>
            </p:cNvPr>
            <p:cNvSpPr/>
            <p:nvPr/>
          </p:nvSpPr>
          <p:spPr>
            <a:xfrm>
              <a:off x="856664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8AE37651-579B-07A4-107D-D8983BD43B7A}"/>
                </a:ext>
              </a:extLst>
            </p:cNvPr>
            <p:cNvSpPr/>
            <p:nvPr/>
          </p:nvSpPr>
          <p:spPr>
            <a:xfrm>
              <a:off x="90731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E0DA79ED-6827-DE30-BB3A-B1521DABB5D0}"/>
                </a:ext>
              </a:extLst>
            </p:cNvPr>
            <p:cNvSpPr/>
            <p:nvPr/>
          </p:nvSpPr>
          <p:spPr>
            <a:xfrm>
              <a:off x="9063793" y="3820343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880D6BED-5E93-915E-4600-C83E9C6F6860}"/>
                </a:ext>
              </a:extLst>
            </p:cNvPr>
            <p:cNvSpPr/>
            <p:nvPr/>
          </p:nvSpPr>
          <p:spPr>
            <a:xfrm>
              <a:off x="95702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313D5271-8A18-E733-7331-DAAC57A7CBA7}"/>
                </a:ext>
              </a:extLst>
            </p:cNvPr>
            <p:cNvSpPr/>
            <p:nvPr/>
          </p:nvSpPr>
          <p:spPr>
            <a:xfrm>
              <a:off x="9560943" y="3820343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B12E0893-067A-072D-9F2E-BBBE395D68FB}"/>
                </a:ext>
              </a:extLst>
            </p:cNvPr>
            <p:cNvSpPr/>
            <p:nvPr/>
          </p:nvSpPr>
          <p:spPr>
            <a:xfrm>
              <a:off x="100674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36B90404-AA24-91B8-F1D3-32EACA900970}"/>
                </a:ext>
              </a:extLst>
            </p:cNvPr>
            <p:cNvSpPr/>
            <p:nvPr/>
          </p:nvSpPr>
          <p:spPr>
            <a:xfrm>
              <a:off x="10058093" y="3820343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56C3B41A-6E6A-B235-1BE7-99D24EADECFD}"/>
                </a:ext>
              </a:extLst>
            </p:cNvPr>
            <p:cNvSpPr/>
            <p:nvPr/>
          </p:nvSpPr>
          <p:spPr>
            <a:xfrm>
              <a:off x="26101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09A76813-5BFC-93B7-9FBA-B84BCAD5A9FE}"/>
                </a:ext>
              </a:extLst>
            </p:cNvPr>
            <p:cNvSpPr/>
            <p:nvPr/>
          </p:nvSpPr>
          <p:spPr>
            <a:xfrm>
              <a:off x="260084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50252B67-1160-3AC2-915A-D3C85FC6DF72}"/>
                </a:ext>
              </a:extLst>
            </p:cNvPr>
            <p:cNvSpPr/>
            <p:nvPr/>
          </p:nvSpPr>
          <p:spPr>
            <a:xfrm>
              <a:off x="31073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F94C2934-0F03-F430-0781-D32CCED8FF19}"/>
                </a:ext>
              </a:extLst>
            </p:cNvPr>
            <p:cNvSpPr/>
            <p:nvPr/>
          </p:nvSpPr>
          <p:spPr>
            <a:xfrm>
              <a:off x="309799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06AD898B-D63E-13C7-655F-097E22E193E6}"/>
                </a:ext>
              </a:extLst>
            </p:cNvPr>
            <p:cNvSpPr/>
            <p:nvPr/>
          </p:nvSpPr>
          <p:spPr>
            <a:xfrm>
              <a:off x="36044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BB24870F-8748-807C-9A3D-B9EB94F6A8F5}"/>
                </a:ext>
              </a:extLst>
            </p:cNvPr>
            <p:cNvSpPr/>
            <p:nvPr/>
          </p:nvSpPr>
          <p:spPr>
            <a:xfrm>
              <a:off x="359514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F4236723-EC01-0E75-CB30-0CB5728AF0AA}"/>
                </a:ext>
              </a:extLst>
            </p:cNvPr>
            <p:cNvSpPr/>
            <p:nvPr/>
          </p:nvSpPr>
          <p:spPr>
            <a:xfrm>
              <a:off x="41016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8A75C823-8954-0449-F5E3-02CA8473A850}"/>
                </a:ext>
              </a:extLst>
            </p:cNvPr>
            <p:cNvSpPr/>
            <p:nvPr/>
          </p:nvSpPr>
          <p:spPr>
            <a:xfrm>
              <a:off x="409229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3CBABFF8-4EFA-4D0F-01DB-4582FF845B7D}"/>
                </a:ext>
              </a:extLst>
            </p:cNvPr>
            <p:cNvSpPr/>
            <p:nvPr/>
          </p:nvSpPr>
          <p:spPr>
            <a:xfrm>
              <a:off x="45987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AD9222A3-0C53-DFF5-5FE2-0AF69D1BB5CF}"/>
                </a:ext>
              </a:extLst>
            </p:cNvPr>
            <p:cNvSpPr/>
            <p:nvPr/>
          </p:nvSpPr>
          <p:spPr>
            <a:xfrm>
              <a:off x="458944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CF0A1A54-F1BC-92F8-B371-0991D549EED5}"/>
                </a:ext>
              </a:extLst>
            </p:cNvPr>
            <p:cNvSpPr/>
            <p:nvPr/>
          </p:nvSpPr>
          <p:spPr>
            <a:xfrm>
              <a:off x="50959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26BE86D2-894E-ACE6-A22F-4380B38896E3}"/>
                </a:ext>
              </a:extLst>
            </p:cNvPr>
            <p:cNvSpPr/>
            <p:nvPr/>
          </p:nvSpPr>
          <p:spPr>
            <a:xfrm>
              <a:off x="5086593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B1EC6CF4-3E08-1386-4340-6CD224A4CB1E}"/>
                </a:ext>
              </a:extLst>
            </p:cNvPr>
            <p:cNvSpPr/>
            <p:nvPr/>
          </p:nvSpPr>
          <p:spPr>
            <a:xfrm>
              <a:off x="559306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814C93D7-A831-14B5-ECCA-15C4B3C16FAE}"/>
                </a:ext>
              </a:extLst>
            </p:cNvPr>
            <p:cNvSpPr/>
            <p:nvPr/>
          </p:nvSpPr>
          <p:spPr>
            <a:xfrm>
              <a:off x="558374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21C6DD45-282E-7E26-4E11-DC3A289F5FE9}"/>
                </a:ext>
              </a:extLst>
            </p:cNvPr>
            <p:cNvSpPr/>
            <p:nvPr/>
          </p:nvSpPr>
          <p:spPr>
            <a:xfrm>
              <a:off x="6090214" y="3829665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092EA944-72AB-BD32-C718-324A00F89E68}"/>
                </a:ext>
              </a:extLst>
            </p:cNvPr>
            <p:cNvSpPr/>
            <p:nvPr/>
          </p:nvSpPr>
          <p:spPr>
            <a:xfrm>
              <a:off x="6080892" y="3820343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B6BE714E-0B99-D58F-D70C-731D6C41B7C3}"/>
                </a:ext>
              </a:extLst>
            </p:cNvPr>
            <p:cNvSpPr/>
            <p:nvPr/>
          </p:nvSpPr>
          <p:spPr>
            <a:xfrm>
              <a:off x="26101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C5844442-270D-6EDC-862E-F1BE0718E2CE}"/>
                </a:ext>
              </a:extLst>
            </p:cNvPr>
            <p:cNvSpPr/>
            <p:nvPr/>
          </p:nvSpPr>
          <p:spPr>
            <a:xfrm>
              <a:off x="260084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05543F00-7D39-FCF3-24F6-9ED46F8904D3}"/>
                </a:ext>
              </a:extLst>
            </p:cNvPr>
            <p:cNvSpPr/>
            <p:nvPr/>
          </p:nvSpPr>
          <p:spPr>
            <a:xfrm>
              <a:off x="31073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8AC2CF09-9212-9F41-69D8-62FA12FFE74E}"/>
                </a:ext>
              </a:extLst>
            </p:cNvPr>
            <p:cNvSpPr/>
            <p:nvPr/>
          </p:nvSpPr>
          <p:spPr>
            <a:xfrm>
              <a:off x="309799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5534F2C7-8DC8-4F2D-2F27-CACDF71A0BB6}"/>
                </a:ext>
              </a:extLst>
            </p:cNvPr>
            <p:cNvSpPr/>
            <p:nvPr/>
          </p:nvSpPr>
          <p:spPr>
            <a:xfrm>
              <a:off x="36044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61CF1884-EDF9-1B3A-BE26-E40739A25296}"/>
                </a:ext>
              </a:extLst>
            </p:cNvPr>
            <p:cNvSpPr/>
            <p:nvPr/>
          </p:nvSpPr>
          <p:spPr>
            <a:xfrm>
              <a:off x="359514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E7E8D7FF-EA17-A06A-2E2E-5D2CF12218E0}"/>
                </a:ext>
              </a:extLst>
            </p:cNvPr>
            <p:cNvSpPr/>
            <p:nvPr/>
          </p:nvSpPr>
          <p:spPr>
            <a:xfrm>
              <a:off x="41016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08FEE181-454F-46AD-2DEE-8D1845516F9F}"/>
                </a:ext>
              </a:extLst>
            </p:cNvPr>
            <p:cNvSpPr/>
            <p:nvPr/>
          </p:nvSpPr>
          <p:spPr>
            <a:xfrm>
              <a:off x="409229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05685292-3966-8602-5223-623A45CDB5D6}"/>
                </a:ext>
              </a:extLst>
            </p:cNvPr>
            <p:cNvSpPr/>
            <p:nvPr/>
          </p:nvSpPr>
          <p:spPr>
            <a:xfrm>
              <a:off x="45987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992BC175-B93A-99BB-D3A6-D81D7DE81C35}"/>
                </a:ext>
              </a:extLst>
            </p:cNvPr>
            <p:cNvSpPr/>
            <p:nvPr/>
          </p:nvSpPr>
          <p:spPr>
            <a:xfrm>
              <a:off x="458944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C6FFAD3A-9804-B67A-75FD-068FEE30BF51}"/>
                </a:ext>
              </a:extLst>
            </p:cNvPr>
            <p:cNvSpPr/>
            <p:nvPr/>
          </p:nvSpPr>
          <p:spPr>
            <a:xfrm>
              <a:off x="50959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1A06B57A-E6DC-6B58-F28E-18B0E2687D87}"/>
                </a:ext>
              </a:extLst>
            </p:cNvPr>
            <p:cNvSpPr/>
            <p:nvPr/>
          </p:nvSpPr>
          <p:spPr>
            <a:xfrm>
              <a:off x="5086593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0B056897-4ADB-5B59-F106-31F03CCB2825}"/>
                </a:ext>
              </a:extLst>
            </p:cNvPr>
            <p:cNvSpPr/>
            <p:nvPr/>
          </p:nvSpPr>
          <p:spPr>
            <a:xfrm>
              <a:off x="55930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51939F1B-5AB4-F946-12CD-AE2E894535A2}"/>
                </a:ext>
              </a:extLst>
            </p:cNvPr>
            <p:cNvSpPr/>
            <p:nvPr/>
          </p:nvSpPr>
          <p:spPr>
            <a:xfrm>
              <a:off x="558374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85247A16-BD70-507D-F7DE-6E7204CD5E5C}"/>
                </a:ext>
              </a:extLst>
            </p:cNvPr>
            <p:cNvSpPr/>
            <p:nvPr/>
          </p:nvSpPr>
          <p:spPr>
            <a:xfrm>
              <a:off x="60902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10E2E890-386C-784A-58C9-DF395D9DE587}"/>
                </a:ext>
              </a:extLst>
            </p:cNvPr>
            <p:cNvSpPr/>
            <p:nvPr/>
          </p:nvSpPr>
          <p:spPr>
            <a:xfrm>
              <a:off x="608089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666E6A8C-CEF6-3794-E074-EEC6BEF8D9F0}"/>
                </a:ext>
              </a:extLst>
            </p:cNvPr>
            <p:cNvSpPr/>
            <p:nvPr/>
          </p:nvSpPr>
          <p:spPr>
            <a:xfrm>
              <a:off x="65873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D5A74C0C-A088-A09D-2891-619C0226EBE5}"/>
                </a:ext>
              </a:extLst>
            </p:cNvPr>
            <p:cNvSpPr/>
            <p:nvPr/>
          </p:nvSpPr>
          <p:spPr>
            <a:xfrm>
              <a:off x="657804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2576A41E-3419-E704-95BC-CB44EE8B4489}"/>
                </a:ext>
              </a:extLst>
            </p:cNvPr>
            <p:cNvSpPr/>
            <p:nvPr/>
          </p:nvSpPr>
          <p:spPr>
            <a:xfrm>
              <a:off x="70845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241084DC-0B9B-9F49-8D2C-431FCA1EE758}"/>
                </a:ext>
              </a:extLst>
            </p:cNvPr>
            <p:cNvSpPr/>
            <p:nvPr/>
          </p:nvSpPr>
          <p:spPr>
            <a:xfrm>
              <a:off x="707519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B39DAD9C-2692-94D8-225A-3D6B29D28C8C}"/>
                </a:ext>
              </a:extLst>
            </p:cNvPr>
            <p:cNvSpPr/>
            <p:nvPr/>
          </p:nvSpPr>
          <p:spPr>
            <a:xfrm>
              <a:off x="75816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4CC65D91-C242-D7F9-FC47-9B926E945451}"/>
                </a:ext>
              </a:extLst>
            </p:cNvPr>
            <p:cNvSpPr/>
            <p:nvPr/>
          </p:nvSpPr>
          <p:spPr>
            <a:xfrm>
              <a:off x="757234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B6AA4EC-3E92-A28E-A055-4B9B3A875F9B}"/>
                </a:ext>
              </a:extLst>
            </p:cNvPr>
            <p:cNvSpPr/>
            <p:nvPr/>
          </p:nvSpPr>
          <p:spPr>
            <a:xfrm>
              <a:off x="80788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4A2CC66A-BCA3-07B2-58FE-E936B3AFC8B9}"/>
                </a:ext>
              </a:extLst>
            </p:cNvPr>
            <p:cNvSpPr/>
            <p:nvPr/>
          </p:nvSpPr>
          <p:spPr>
            <a:xfrm>
              <a:off x="806949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849E0BAB-49BC-20F9-25BE-B1D669BC8CCF}"/>
                </a:ext>
              </a:extLst>
            </p:cNvPr>
            <p:cNvSpPr/>
            <p:nvPr/>
          </p:nvSpPr>
          <p:spPr>
            <a:xfrm>
              <a:off x="85759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EDA666D2-0839-4232-5624-8CD2726A0F50}"/>
                </a:ext>
              </a:extLst>
            </p:cNvPr>
            <p:cNvSpPr/>
            <p:nvPr/>
          </p:nvSpPr>
          <p:spPr>
            <a:xfrm>
              <a:off x="8566642" y="3571768"/>
              <a:ext cx="111858" cy="111858"/>
            </a:xfrm>
            <a:custGeom>
              <a:avLst/>
              <a:gdLst>
                <a:gd name="connsiteX0" fmla="*/ 0 w 111858"/>
                <a:gd name="connsiteY0" fmla="*/ 111859 h 111858"/>
                <a:gd name="connsiteX1" fmla="*/ 111859 w 111858"/>
                <a:gd name="connsiteY1" fmla="*/ 111859 h 111858"/>
                <a:gd name="connsiteX2" fmla="*/ 111859 w 111858"/>
                <a:gd name="connsiteY2" fmla="*/ 0 h 111858"/>
                <a:gd name="connsiteX3" fmla="*/ 0 w 111858"/>
                <a:gd name="connsiteY3" fmla="*/ 0 h 111858"/>
                <a:gd name="connsiteX4" fmla="*/ 0 w 111858"/>
                <a:gd name="connsiteY4" fmla="*/ 111859 h 111858"/>
                <a:gd name="connsiteX5" fmla="*/ 18643 w 111858"/>
                <a:gd name="connsiteY5" fmla="*/ 93216 h 111858"/>
                <a:gd name="connsiteX6" fmla="*/ 93216 w 111858"/>
                <a:gd name="connsiteY6" fmla="*/ 93216 h 111858"/>
                <a:gd name="connsiteX7" fmla="*/ 93216 w 111858"/>
                <a:gd name="connsiteY7" fmla="*/ 18643 h 111858"/>
                <a:gd name="connsiteX8" fmla="*/ 18643 w 111858"/>
                <a:gd name="connsiteY8" fmla="*/ 18643 h 111858"/>
                <a:gd name="connsiteX9" fmla="*/ 18643 w 111858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8" h="111858">
                  <a:moveTo>
                    <a:pt x="0" y="111859"/>
                  </a:moveTo>
                  <a:lnTo>
                    <a:pt x="111859" y="111859"/>
                  </a:lnTo>
                  <a:lnTo>
                    <a:pt x="111859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3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3" y="18643"/>
                  </a:lnTo>
                  <a:lnTo>
                    <a:pt x="18643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96E42DF4-49FB-B591-A205-6A5600DC9955}"/>
                </a:ext>
              </a:extLst>
            </p:cNvPr>
            <p:cNvSpPr/>
            <p:nvPr/>
          </p:nvSpPr>
          <p:spPr>
            <a:xfrm>
              <a:off x="90731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60B3241E-F2C6-AE68-F44C-1FDD0F702817}"/>
                </a:ext>
              </a:extLst>
            </p:cNvPr>
            <p:cNvSpPr/>
            <p:nvPr/>
          </p:nvSpPr>
          <p:spPr>
            <a:xfrm>
              <a:off x="9063793" y="3571768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E88ADE0E-229A-DFEF-E272-BF6F648A08F2}"/>
                </a:ext>
              </a:extLst>
            </p:cNvPr>
            <p:cNvSpPr/>
            <p:nvPr/>
          </p:nvSpPr>
          <p:spPr>
            <a:xfrm>
              <a:off x="957026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44AD07A0-FF88-399A-6C8D-7FD2C22EF4C0}"/>
                </a:ext>
              </a:extLst>
            </p:cNvPr>
            <p:cNvSpPr/>
            <p:nvPr/>
          </p:nvSpPr>
          <p:spPr>
            <a:xfrm>
              <a:off x="9560943" y="3571768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F2835378-B7BC-1816-DA5D-888F457CB3D1}"/>
                </a:ext>
              </a:extLst>
            </p:cNvPr>
            <p:cNvSpPr/>
            <p:nvPr/>
          </p:nvSpPr>
          <p:spPr>
            <a:xfrm>
              <a:off x="10067414" y="3581089"/>
              <a:ext cx="93215" cy="93215"/>
            </a:xfrm>
            <a:custGeom>
              <a:avLst/>
              <a:gdLst>
                <a:gd name="connsiteX0" fmla="*/ 0 w 93215"/>
                <a:gd name="connsiteY0" fmla="*/ 93216 h 93215"/>
                <a:gd name="connsiteX1" fmla="*/ 93216 w 93215"/>
                <a:gd name="connsiteY1" fmla="*/ 93216 h 93215"/>
                <a:gd name="connsiteX2" fmla="*/ 93216 w 93215"/>
                <a:gd name="connsiteY2" fmla="*/ 0 h 93215"/>
                <a:gd name="connsiteX3" fmla="*/ 0 w 93215"/>
                <a:gd name="connsiteY3" fmla="*/ 0 h 93215"/>
                <a:gd name="connsiteX4" fmla="*/ 0 w 93215"/>
                <a:gd name="connsiteY4" fmla="*/ 93216 h 9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15" h="93215">
                  <a:moveTo>
                    <a:pt x="0" y="93216"/>
                  </a:moveTo>
                  <a:lnTo>
                    <a:pt x="93216" y="93216"/>
                  </a:lnTo>
                  <a:lnTo>
                    <a:pt x="93216" y="0"/>
                  </a:lnTo>
                  <a:lnTo>
                    <a:pt x="0" y="0"/>
                  </a:lnTo>
                  <a:lnTo>
                    <a:pt x="0" y="93216"/>
                  </a:lnTo>
                  <a:close/>
                </a:path>
              </a:pathLst>
            </a:custGeom>
            <a:solidFill>
              <a:srgbClr val="BE8ED6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528EA43E-94B3-EDFC-5B26-7C690DBBC838}"/>
                </a:ext>
              </a:extLst>
            </p:cNvPr>
            <p:cNvSpPr/>
            <p:nvPr/>
          </p:nvSpPr>
          <p:spPr>
            <a:xfrm>
              <a:off x="10058093" y="3571768"/>
              <a:ext cx="111857" cy="111858"/>
            </a:xfrm>
            <a:custGeom>
              <a:avLst/>
              <a:gdLst>
                <a:gd name="connsiteX0" fmla="*/ 0 w 111857"/>
                <a:gd name="connsiteY0" fmla="*/ 111859 h 111858"/>
                <a:gd name="connsiteX1" fmla="*/ 111858 w 111857"/>
                <a:gd name="connsiteY1" fmla="*/ 111859 h 111858"/>
                <a:gd name="connsiteX2" fmla="*/ 111858 w 111857"/>
                <a:gd name="connsiteY2" fmla="*/ 0 h 111858"/>
                <a:gd name="connsiteX3" fmla="*/ 0 w 111857"/>
                <a:gd name="connsiteY3" fmla="*/ 0 h 111858"/>
                <a:gd name="connsiteX4" fmla="*/ 0 w 111857"/>
                <a:gd name="connsiteY4" fmla="*/ 111859 h 111858"/>
                <a:gd name="connsiteX5" fmla="*/ 18642 w 111857"/>
                <a:gd name="connsiteY5" fmla="*/ 93216 h 111858"/>
                <a:gd name="connsiteX6" fmla="*/ 93216 w 111857"/>
                <a:gd name="connsiteY6" fmla="*/ 93216 h 111858"/>
                <a:gd name="connsiteX7" fmla="*/ 93216 w 111857"/>
                <a:gd name="connsiteY7" fmla="*/ 18643 h 111858"/>
                <a:gd name="connsiteX8" fmla="*/ 18642 w 111857"/>
                <a:gd name="connsiteY8" fmla="*/ 18643 h 111858"/>
                <a:gd name="connsiteX9" fmla="*/ 18642 w 111857"/>
                <a:gd name="connsiteY9" fmla="*/ 93216 h 11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857" h="111858">
                  <a:moveTo>
                    <a:pt x="0" y="111859"/>
                  </a:moveTo>
                  <a:lnTo>
                    <a:pt x="111858" y="111859"/>
                  </a:lnTo>
                  <a:lnTo>
                    <a:pt x="111858" y="0"/>
                  </a:lnTo>
                  <a:lnTo>
                    <a:pt x="0" y="0"/>
                  </a:lnTo>
                  <a:lnTo>
                    <a:pt x="0" y="111859"/>
                  </a:lnTo>
                  <a:close/>
                  <a:moveTo>
                    <a:pt x="18642" y="93216"/>
                  </a:moveTo>
                  <a:lnTo>
                    <a:pt x="93216" y="93216"/>
                  </a:lnTo>
                  <a:lnTo>
                    <a:pt x="93216" y="18643"/>
                  </a:lnTo>
                  <a:lnTo>
                    <a:pt x="18642" y="18643"/>
                  </a:lnTo>
                  <a:lnTo>
                    <a:pt x="18642" y="93216"/>
                  </a:lnTo>
                  <a:close/>
                </a:path>
              </a:pathLst>
            </a:custGeom>
            <a:solidFill>
              <a:srgbClr val="000000"/>
            </a:solidFill>
            <a:ln w="310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</p:spTree>
    <p:extLst>
      <p:ext uri="{BB962C8B-B14F-4D97-AF65-F5344CB8AC3E}">
        <p14:creationId xmlns:p14="http://schemas.microsoft.com/office/powerpoint/2010/main" val="30773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2ADB47E-AB99-1FF8-4240-23D621F95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2B3D39C-01E1-5E71-F509-DF4118836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1" y="1268760"/>
            <a:ext cx="4613615" cy="4514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ADCC96-367F-5016-117F-8FED26BEF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Colored points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060559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F5363C8-E614-4F92-9290-31560D803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raphic 579">
            <a:extLst>
              <a:ext uri="{FF2B5EF4-FFF2-40B4-BE49-F238E27FC236}">
                <a16:creationId xmlns:a16="http://schemas.microsoft.com/office/drawing/2014/main" id="{AEEBA189-ADFB-DF96-1D9B-D31220D2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40" y="2483371"/>
            <a:ext cx="10297144" cy="2690245"/>
          </a:xfrm>
          <a:prstGeom prst="rect">
            <a:avLst/>
          </a:prstGeom>
        </p:spPr>
      </p:pic>
      <p:sp>
        <p:nvSpPr>
          <p:cNvPr id="502" name="Title 1">
            <a:extLst>
              <a:ext uri="{FF2B5EF4-FFF2-40B4-BE49-F238E27FC236}">
                <a16:creationId xmlns:a16="http://schemas.microsoft.com/office/drawing/2014/main" id="{D158C74C-A2B5-D2CF-F87B-FD446D478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8ADD7FE-991E-82D6-9D70-4C6F484D9682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43AA127-50B7-2437-E97A-EDC89EACCD6C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10E86AB-2514-4D0E-CF32-EE01B6E8E1A9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8A069-5245-5CAA-84A5-E5225432D247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7F28AF6-04B9-3544-A845-A04662687B9D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D7CE69-0878-8447-06F3-69F0AF133B0B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CFB2081-E15D-E091-29D8-3FA4A40C6905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9E30E55-3F16-666E-2EFC-249DA9243C81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CB7985-007F-C56A-E27D-5D5C59332C62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B1FF61-8EA6-6A95-3922-E63202CA832A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752EB46-E88A-52F3-2F91-3635830B2421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2C8CA3-1D32-BC39-45FD-C3920F4AB414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485E0E-0601-F67C-9853-EDC9AB759B3C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F92C078-851B-5577-3FBB-91AFEAC0C7A5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2896F9-8E5E-77B9-9343-BEEBE23468AD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2B715BE-3370-EAD7-6CC0-562D050F3B97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C62CBAA-EE3F-3013-8D37-5BE76BB52183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97FFE18-AAC7-4D97-48B2-E1091C85C763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82AFF0B-B9F4-691C-3F19-A5C60F91F6D7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7360FB8-5E9A-D196-B5DD-25F30EA86EB1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7E5F147-3DDA-745D-F5DF-8DE2808890BC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3F553D8-0432-C649-7828-99722278F198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12484CA-63F1-4B68-7D74-B0925A9B0082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1BFA3E1-116A-47E0-8559-BB4BFE6B6B4B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3F0F5BE-AD87-C418-873C-01ABC73C4D35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E5BC699-B4C6-B24C-4B17-2271D96CD47D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855FE0E-DE3C-7F49-BD10-0F9BB45A9C8C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52E381D-33DC-1935-D45E-1B3828439E04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41C3E95-BBB4-DA96-757E-96F830257183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E7B0A37-638B-0612-64C3-6373D569B72E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493D7E3-2663-940C-AA9D-9468C349D1A5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0434B75-7D74-C3BB-6D00-2AC489EAD95C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BDC47D8-2D46-83CE-3B24-AF2D74478751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B606C2AD-2061-1916-3E7C-1D8426DF5635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1FC8CE5-02D2-4297-547A-076458F53542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576F74A-A3CB-AE36-C640-49A75175E90A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DA33648-3A2A-CBA5-1819-A5375BB2EEF6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DB9810B-0A74-7F5E-E410-50FCA52D674A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EBA66FB-8C6A-16C6-953D-9C33B1689982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7081AB5-AB2A-2864-78C5-3D27F73DF9E4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97E7278-F0EF-E06A-18B5-ED102EA4FB8B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EFFAD0F-46E1-6940-D2AD-0DAADB10558C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A2DD261-4014-57C5-DFE5-15DE10E388BF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ACE0A49-793E-3973-D5D2-CB1649122885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223C1BE-26DD-D294-A5BE-86C3337A9DF6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23F807B-51E2-5375-83E9-434579B88A60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2E2FD9B-3B31-C014-B9CD-383AD3F2E67F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11C1B4C-23C6-C8FB-6F4A-D316C12B8A31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E0D078B-C8A9-4A47-1085-70A574BAF0C2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EC7BD39-18E3-B244-2577-B9DD88900377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D9C15755-4E3E-0142-E626-47500C47C4DC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E2F5F43-40EF-B2EB-CC5E-A91AC894E6C7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598768B-852E-C8B7-B8F6-4EC8FF823106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AD23706-71F0-2619-63F0-CCB0C0F61302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5CD711C-7DBF-34C8-D4BC-6E08EC9C0D46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AA35736-382E-EF88-031C-1AF02F481CAA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631FD6D-9897-3918-8D20-8225A6A176A5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4C441D1-88B8-61CB-BE41-5A8CBFA437FF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C725E9F4-DE64-89E0-6C34-D6045FBDEF40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D9470523-C370-ED30-F4DD-89F3C5A1DFD5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BD5DBAE6-94A6-6D33-6D98-E5E6AA1DD6CC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146C5618-3B36-0E1F-77D1-908880BFABCE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B27C8C6D-55B1-02E4-1C13-7A0B67DA9D0F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A83E34BC-3AF0-722D-61A1-E2A2EA61D1D2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0BB2D826-A39C-48D9-7A00-6889C71685F2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FE74AE9A-E6A8-F532-910A-B2B094E6E96E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C090513B-947C-8538-431A-1902D01F89C0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A525AE7F-8958-43DA-C27D-443CD19D45CA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1DF2AA94-80AF-B95F-3DAD-E2E53C4769B5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173A7BA9-9D5D-579A-2AB9-21E7089D88EB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B5827942-75AB-06F2-DBF3-5005503FFEB1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412F7EFC-7DFF-2A65-5356-1DE7F22FBEBA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B9FAE8C4-5FB5-B47A-9D29-D470BC806522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D0131C72-4576-8F0F-B197-7CF70CC634F5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2C87734C-C57B-5985-AED4-476F7B1DE2BB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1FD48516-1132-586C-90E6-E1F97533ADDF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3E7DC8DF-0EC9-D782-2DD8-9C1ACF74F385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3BB23A3B-1ABA-9631-6622-BA3C5ABB0616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108C747B-BD90-5D5D-56FD-A3B78DEA3FE3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5138BD08-774A-3E96-24D6-DC957D28D1DC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16033A93-38C6-84F5-AF79-FB0E4DF28328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51585258-C431-02C7-C406-6EC30BE1A808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917635A2-21C2-21E1-B304-4E5908CEDA35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DB19E598-C7A6-CF5D-53E3-00E3C1FE016B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024ED5A1-735A-7242-3435-A357A5252D60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61F98127-A6CC-AFCB-C5C5-DA99D3956011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9D929A0B-DEC3-67A9-29DB-58183FD43C5F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DF98C1A3-4080-9AA7-41C8-B01152FEC1AD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A5040F7D-BE09-0EB1-BD6D-FEE63A29433F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50F97748-C208-48BE-4F23-0A365B79D5E2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6EA095BD-9293-18DC-4366-6ADAC2534E84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88A75F72-9A29-9629-D449-738B69374F98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47870A4F-F200-5157-1D96-F554FFD8F0EE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395FFB79-0333-226D-0309-F3557AB5C02D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9C869D55-D575-F082-44FF-B8F578B193B7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415B8628-2831-B113-8A06-B0F414A51A29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3587D413-769F-0D75-D4AE-7BB2E0279B8A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6A36EB1F-1FB3-4AB5-93C7-26D65488006D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038F0695-07FC-4AE7-BB91-0EC65DB028DF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6B3F6869-DCBA-059D-7124-C9128116902D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790F5A52-49B7-11EB-F5AC-80F703669FFE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E535E90B-B521-DB15-E960-059C0261A842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BE2088AE-515B-69D5-3E60-2FCABB4B29C3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9E2386B2-8205-6019-AC4C-3FDB6BFFFC74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4E4F90AD-59CD-551E-FBE3-674E9BB69806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C530F7C3-1BFE-9AFA-8954-076D031530B2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7BA8F8B0-1AE6-6CBA-0B3F-A0CA82DC6168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FC5EF622-442E-FA51-9C4A-FCC1BE6E53F1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C4403589-5470-D9DB-5244-A8558FF3116F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ACA79D10-3CCC-9C81-3EFE-511FEE1E8AA6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5CB4AC56-ED66-3BDB-0BE2-DFAE752AA24D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310B764E-5438-D63C-F5F6-910733443266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D427D27A-CF5F-A12D-659A-81A02D097C3A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08BC145B-518C-E760-6B92-AF0885F8AC84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8050B625-2688-D19F-E31D-E2940AC5ABB9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BD70264A-30B6-D88A-FF95-862F33E65554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8E4262EA-8898-36EA-5B3C-1235DC4343EC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70916197-68BA-954F-F63C-95014E8896CF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BC5070D1-53B5-DE2F-C983-2AC73788877E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F91BF595-3EA6-C9BA-7441-EA46ABACE950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E9B3F6DE-23BF-C3A2-B34B-AE7939AA073B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1350AA74-4E83-CE4A-F1F2-73EFC50391EA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719A14C8-AE17-6A74-8B5E-61C468ABCE3D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B97AE30B-BA0A-62F7-E189-7CD47BF5E8C0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06ED7965-DEB8-148A-947C-AEF09FC53707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618121D1-02C0-C563-F3A0-6B3F345FF9F2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E4330871-D4C9-1BA3-FC75-717FD21A6D13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1FD79D21-127D-185D-B7FB-8F5ED2B85B92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6EFD90FA-DC44-ABD9-C9EA-56A3B4461150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EBB7F8D2-3253-DCE1-755D-AC51CAB31295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FDE84998-4FC2-D715-0CCC-92E1DE7AB830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DB7C2735-0573-C59E-79EB-9D0FE472D1A1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56E72142-CC9D-D287-1BF0-1BB0CCB7B17F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874BE62C-17DC-FE9D-0BA2-A77333347C64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C7305D51-62FB-FE2F-E7F3-23BF2F84030A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B2DCE89F-3755-F552-F781-4B118E7DA19E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9C58A37C-6C07-FCEC-88A7-2C81B6B749E7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EF48E05D-55C7-18CA-9672-657B1FD9F4D5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7A25B06D-5123-3B84-A6F3-631775358E05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41D2B62B-99E6-5778-FF3C-4A47F8F4A23F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0203B59B-EFF8-1043-E2CE-F29E2E5A7281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F68C2E07-D2F4-9DB1-7119-8D3A02C0BE47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F80F8C2B-6C89-7A34-D07B-7558FCEF73BC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749059C7-DC8E-07E1-4692-076BD660B4A7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E588896E-A6D8-C5F0-826F-C5D7CE593198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43797863-388C-7DC4-0BB0-D79260AE44DC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FE988C20-B09C-EE5D-F912-48221CB868E8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5A112257-E1E2-5661-D8AD-818E8C17C918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AF1A1283-24ED-50AE-FF37-CE6BDBF3BCE0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E73C4E5E-4688-F736-BA70-957E6D22B0C8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1DDB7E9C-8C6F-1877-8FA7-0FEC1A5D8856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E686AE69-3B90-398B-2E55-5823D02BC21D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4E51EF79-1645-342A-6796-2CFAD08B97FE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F5953876-B971-4698-A297-D0FEE47A00C2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85C505A5-2698-7220-0944-E74DC724177B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813D7E7E-4F86-64C1-7EFF-277E7CED9556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FD896F65-B0AE-9240-3B0B-C6F837A59001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950393F5-598F-C3F5-946B-7FF1C81F620E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13F3E92E-B49F-780F-581F-CF7ADF933E7C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C782FDD9-B67E-F668-7514-74DAB529B8D0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F4B5CB61-541C-BB01-E8FF-B2ADB33717C9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C6227E6B-6CE1-5239-69DC-2BC2B95936F5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59C10108-6B27-AC66-BCAC-2D311343D893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E6ECC201-0CB4-0B4D-A24C-2999ACE027E5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168FA54E-6A47-CDF4-DACB-90072EDAE939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FED77C79-2E91-F275-4204-B82CD77E23EB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E44434D7-C5AE-C461-0391-CFBB1E4689D4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E35A88F0-F7A4-BDBD-A5D6-55E68784730F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3C9D6F2C-A0BA-37BF-05D2-BFBC17721841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E573A2E4-4C09-EBAF-6969-E3C9997066E5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E204ED7C-424F-9454-64CB-93E43B3EE6D2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87ABBC42-71B9-59DA-2040-47BB22F8559E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E31E47A5-889C-A841-76AD-A301B530FD4E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E184638E-DE22-CBC2-0338-D855590CDB8F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6B1D3276-FED3-3AE2-0F8C-619DB5EF2DF2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BC49AE37-F3AD-7D4B-DB7A-1EE1164FC918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483A21BA-2DED-EA79-26A3-A3C0CCD9BB99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A7350D7A-2A31-4BBD-369A-E394D0BF15C3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1562C371-9EB7-E8CB-2B81-6591172F37D4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1720965E-EE2F-FD44-FC56-E4F68AA192B7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997B409B-4482-4604-1EC5-13CEEF6035D6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327EDCAB-0B45-17C2-5718-24CCD7ECB43B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81683B9D-D60C-81A1-AEA3-89FBFD5D67BE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99287E99-37D6-A02B-D17A-A33029109248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75B84CAC-DF33-FEC9-9616-102CB7846B1D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1F01DD82-F733-A782-CC79-77F3C3F13A1F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E09C61EE-33BF-7F2A-E452-28493E494BA0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8951E3CA-B9AD-016D-0050-DF70AFE6E5AA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875" name="Graphic 874">
            <a:extLst>
              <a:ext uri="{FF2B5EF4-FFF2-40B4-BE49-F238E27FC236}">
                <a16:creationId xmlns:a16="http://schemas.microsoft.com/office/drawing/2014/main" id="{5018BF22-504A-7EB7-A8C1-F0E817229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540" y="4293096"/>
            <a:ext cx="10297144" cy="26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17ED2-96B2-6D54-8CF8-BF23C4AA1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raphic 579">
            <a:extLst>
              <a:ext uri="{FF2B5EF4-FFF2-40B4-BE49-F238E27FC236}">
                <a16:creationId xmlns:a16="http://schemas.microsoft.com/office/drawing/2014/main" id="{F6EB7523-5751-0845-9A4B-A1DC1445A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40" y="2483371"/>
            <a:ext cx="10297144" cy="2690245"/>
          </a:xfrm>
          <a:prstGeom prst="rect">
            <a:avLst/>
          </a:prstGeom>
        </p:spPr>
      </p:pic>
      <p:sp>
        <p:nvSpPr>
          <p:cNvPr id="502" name="Title 1">
            <a:extLst>
              <a:ext uri="{FF2B5EF4-FFF2-40B4-BE49-F238E27FC236}">
                <a16:creationId xmlns:a16="http://schemas.microsoft.com/office/drawing/2014/main" id="{205B7A3F-6C94-17C6-BA10-B5D801F6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66DE990-290B-B0EF-9589-A46819B96DAF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2AD1099-0E66-5D2E-95E2-EAB0A8417870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072E41-D8F1-46BE-AB7A-497C8B5A6FC6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416EC6-5B8A-DF1F-0CB5-6B99496CC618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D18C10-AC48-FF5B-0611-D18F459BEC84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D35E555-EF83-D048-73EE-BAFA0636480E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D098D-16B6-130A-7CD4-DB6A81B7B3F5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B08619C-BF92-4FF7-3992-9E82D80ABD1F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3A5FF92-EF29-F142-24F7-5259D92CECB7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1E019A6-A995-2F8D-2E03-C1CFBB21ECCD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83A051-1F35-52A9-62B1-2DCFED114529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33EC243-52B2-1AA8-6BF4-F8FB24ECE3F4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7CB07C-698C-BD44-0DDF-290029BEF180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099C22-92FC-36F8-0F56-C2843CD913D2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FA33F11-59DA-0FD4-D258-90450BB70B77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7F79EE-839C-B59E-92E0-24EC91FCF94D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03AC5DA-5D17-E83D-4FE6-587570ED1611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BF9574D-6670-2AB9-788A-EF06F543D757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1913DAE-A65B-5365-ACB0-D2E577E7425B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E312EA4-111F-D3A3-8929-53F7EDAE260B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C877B18-C374-5CD1-EA56-AA2DB41FC26C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31E951B-75A5-F0A9-F29A-29C2171CB8AA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20C6BA9-2A42-4461-8853-67251720B40A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BB3983BA-E42D-B750-735F-C04FD36B9556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FFF73A4-8C0A-7C40-678D-B94DAB76A987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8DC1C5-2B6C-99A0-777F-0CCBD6110911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5D6DC79-8847-9B5E-9EE4-E0F19F4C7BAC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8B34316-6890-49C2-5995-846E203C9FD6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F6FF3F6-B06B-7341-EBE2-6641425B7CBD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B4D0A32-7CA3-A65A-3160-71A4D9A34895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B17C854-4506-BA10-B28A-00602C612BF2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F2A4C6-D903-92E8-AECA-B5A2981ED341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5FA2635-0A02-2D36-2654-751E0D265CD3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383F81B-742A-64E4-18F8-0FF8D7F82570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AF1E37-28C0-2F49-26E4-4CF2C3D50324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B2E6827-471B-2CBA-E6D1-472E4E504075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08FBE65-DD36-C16D-AB2D-0F1129D2E938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DCCA2BB-F57C-AD4C-F62E-47335F1036A3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03350D5-38EB-569B-8D78-415F20B0B30B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2EE160B-9E30-19C8-3B3A-5E455CE2B31B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5868ACB-ADFE-DE0D-C3C6-EE8365CBDA87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D5907CE-D283-17EC-1BF8-0A354FED212D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4D54BB0C-20A8-EDBE-0B5F-AD64162868AC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566C923-1B53-754D-8F29-E6B07D9AFCB4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1E7C148-A6B9-97B1-3800-820C5EFA048E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F8B3AC7-DD97-C6B5-1020-D273342EA1E6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F2E8D34-E71F-8CF6-6468-DA9DEE201883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96DE826-34BB-85E9-2EE3-68C326BDEBDA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EAB1A4F-06DC-597C-F3D2-88404C8E365D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73887BD-4730-ED73-5544-7E2E597DB877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98A0E63-F4B0-284F-2F06-8C658CC08CC8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78155AC-DAAF-DA9F-94CF-1E436075D587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149E5BD-B3D8-1874-42C2-1ED56341D59A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EC1CC96-55E7-25DF-2723-D198AB2B952B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B24A6C1-D41F-8DB4-152E-E6B965387338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EC44D03-E1F1-DF47-E4F8-A7BE3D1390D2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448B1F4-156D-3992-CBB8-17F6EBC09BE4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235E50C-77BF-6E25-B9DA-F4631835552A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6F41B3FA-4494-0781-5CCA-2253C977FDE2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C409B02B-70AA-455C-A58B-63FB2E7E636F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3AEA8EC1-2466-A8AF-5A14-33EFF0B62AA4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4E651167-BEC1-5F0A-1DF3-2D49FD812637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77E645F7-3F17-080E-41CB-304C97E17BF3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E0272F36-D6AB-DBBC-49DE-DC6E448A069B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EF37C453-9403-1669-999F-8AA4E347D199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B0A6A303-04F9-4962-08D3-0426C3C15655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95C5B13D-08F1-359B-D568-60906354EB40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8A1C3255-1BE6-DF3B-61E0-23E2A008915C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BDF63FA9-DDAF-47BF-7BFD-B6236DCECCB3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8B592628-86C2-D1D5-362C-83A134D71AB9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64C83E27-0F9F-188B-BAB0-E77C3034D7B7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32649608-C178-3AB0-3E32-C6C6442ADB69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9833B6F8-C157-7075-C6A3-9DBC4B638037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C3676875-F09B-DF20-4044-22A4C28941E6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8683F507-5EBC-AA1B-8A8B-B8DA2E02982B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14BEE304-A6E0-DE10-C2FE-4953EC87A5B2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47AF293D-299C-830A-47F3-814A2B78E985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E62F90E4-E1BF-68D8-7263-4AC0A8BE1C68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6334263A-0E61-4785-AB25-E0C871F005E8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20E8CC3D-0F05-D7AD-853C-4BE41D4D11E0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5906877A-F060-B7DD-2407-1CA733DCD20C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B990D3D1-F596-937E-119E-56CF81B92505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AE94F9E6-0FA7-C2C4-F11A-207B3EA31B06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854638F6-6DA7-C952-0F77-71F158E43705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CF64361E-B600-999B-9650-BF55909E145F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B97BC250-BB74-13AA-261F-74759621625E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F0CEAFD8-2D7A-F719-48E3-9FFBDE35FC89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0AAAD79B-B0AD-4917-C5EF-112ADB6C6E44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B021356D-0201-0536-1483-021AE10C1950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35E218EF-A47A-304D-D900-A9F51FAE01AF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02B2AC22-E378-E255-872C-CD18B4D589DD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DCE8725C-3E83-D04A-53A8-8A0958B8F4A6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D6560787-3ACA-0269-773D-0C6742F5579C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6D187059-1729-ECDA-FD4B-3ED5537FB149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2197E00A-0B56-2B12-E7F5-3660009D261B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35E11435-0BC2-2173-714E-DA6271037722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14786367-72E4-A251-90DC-1CF5675761F6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2A14D9B5-72AC-5F25-E551-96B2673C520C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2D5ED828-DBCB-71CA-EDA5-F8B9BCECE031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987A9788-5684-6EE9-2A99-6CDAA79E0404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D720837A-BADD-D5A8-86B7-B7CFFFCE3EA5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98303793-38D8-72C5-7B41-57F4CB5A9F15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981AD0CE-54C3-3E6E-9A69-EBE7DB28C1CB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F9BA8D9F-3240-1B7A-37A9-689B8F50DBAE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9ADECD16-7329-2345-10FB-CA69E2AB4F07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4F2ACE74-F79D-9254-E8F7-22A363B47EBC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32EC10C9-842E-31C4-7676-6040437F33E0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AF351949-E230-0194-1E6D-A3CF3EEA9F69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484088FD-DC05-F64A-C9CB-122ED3D5B916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DB15368F-F0E1-4705-7AED-632CFD0A2637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6BBEEB41-5DED-1B25-E360-F7F6AAC26ECE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CC55806E-2AB3-A92F-9848-582B00C7AD49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2F9C5E5C-42D4-523A-8DE7-7B81DC2DCA54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9C50EABC-D450-A9FF-CAA8-9DED3185A811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A35EDAFE-D326-2DDA-4032-EFD543A90427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B1A02599-849D-FB63-0BBB-9B8378A9F893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21E15737-05CA-1EE3-65AA-8E820FE00956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E264EF51-E302-5CD2-A81F-83A1A5D6A495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28DD26F5-D8B9-22DD-E181-BCB60F5762C0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F36D8A79-66D3-4C95-B55B-6C9347B2B46E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BBC143D9-EF64-3A7C-3875-B3C5C5BC6B28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93B6EE85-128B-B82C-02EA-151A73CB50C4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BDCBB018-2A62-F891-A824-656EEC6BCF0A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9AD40F4F-C92B-4344-B29B-05DE58769F26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66B1582A-C5E0-50D5-3785-4D4F881E8C05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5E2775D5-BDC8-5957-ABBC-344F5B010759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8858F65D-6B4E-8A9E-3A70-4DD4BB6D83D3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165EB739-3A2D-625B-90E2-29EB5CB27054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902A0642-5602-F354-059D-3F31DD1424BA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6C733122-D033-14F4-641B-A9B23EE58A1F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58836847-6213-CEF1-DBD3-D9E766B39CA8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184D88C7-43AD-8FBF-1323-FDAA7AC96883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0719C688-D627-38DD-98EC-752F3A14BABC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0F747CAA-D266-6624-BFEC-D5FD7149F349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2374C14B-D11D-83E0-84C6-59226B32F669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61ACA35B-79C4-E21C-315D-B1983B1E6A24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FBE1D6C0-376E-A863-484B-9E664B80C00D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2A3CCA02-48DB-B8E9-C913-E0CDC1FA2FA8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1E678A2B-E743-102B-90CC-792B6F6FE43A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4342B7F7-43A4-592B-B784-02E408D9C8F4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810B4A66-3420-B2A7-E78B-0A1BC863A4C9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E58549AD-008B-5F62-1253-95ED71FE0333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C4682575-CBC4-3B1B-ED36-8DFB9004EECD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3D314DA2-4410-B03B-0208-BC640C34A940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10F9B5DF-565B-40F0-6461-76E8FF9D3594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B460D419-EC96-2D03-EED9-52F0051F10A5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8F1703BC-6F98-91B8-2D6F-AEE1187616B1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366436C6-846E-59DB-BDB2-B6D9A23CA4B1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71475BBE-1383-F4E5-7255-DBF56CAE6D97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07E66140-2F40-E1C2-6405-CDCF5D114392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98E5BCCD-DB44-17F0-93DE-607C0D08F18C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B3402D15-A638-F72B-FF82-1331F85C19C3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0D288316-BE52-5D9C-304A-4887992E259B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499E420B-A61C-4D83-6CA8-7F082F9EB84C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DE9BFC4E-2A00-1E25-CF64-953F889DB738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6810A1DB-88BE-BC14-67BD-D3906057FD34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60094188-0061-E214-2AE9-6FD10D35A071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6B8BF87D-568E-93B0-1C18-968717513051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25FDDB54-A48F-B4FC-A768-A0E9E62A5A4D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D6B6648C-2C04-52D7-41FD-16E61E3E8470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C64C43A4-8578-C814-33F2-3ADD04615DF0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665732A8-3771-B83C-2693-1240E41C76E6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C656007A-85D7-7A41-A8B4-2786311CA106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362FB3F7-8A77-CE5E-1672-249E96A3237B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9434A20E-0C1F-5EE3-65FA-B18C4428C75D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8D116F39-AC8F-9C88-7F29-FCCC78C66B0A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E7030B75-3A32-3CFD-2DB4-30E511A5B9B9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54BEB4AB-11BD-025C-3A56-66A24863531B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0091F6F7-FEFF-6769-B753-D6A87BA3B224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57C72F8E-BBFF-006A-50F3-AEF55AA48979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FDE8B0C8-E4E2-075E-AD13-35D68DC3D2EC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51B0D8CF-28B1-835A-AFD5-68458EA8F51A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43A28F1E-BC3B-9C72-23DD-21ADDEAB7171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0BD060C5-5285-3FC2-E019-093FAE0C4F4E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6F2E371F-4818-B82F-648E-C2286EB7746E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FCE698E9-6412-6496-50D6-38A1B76E01CB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CF7289E1-7555-1F4D-1F34-28E447F37769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87E32DD3-3E2E-C506-7823-42C13149DB09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4D21FE97-1A8A-8A33-5B8A-CD880691AFDD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0601E1AE-9AAD-B511-0CEC-68C696A246C4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1942D3D4-AA33-7289-2D77-3A2463276958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EFE85F0F-DA3B-BC13-4B01-9127BBB09DCB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BB7F2C5B-312E-FCFF-29D9-3F5493AF4282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CC6622FE-2E94-476F-22A4-E103F997041E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D8085CBB-A115-F2C4-5ED4-8470725FDFBF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409E550E-E2A5-210B-3DB2-6DB05072A82A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82C98CA7-9ED7-DB95-7A87-C309A7F1E8E8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E3A6E6A9-F43B-7BB0-8C20-958C3D12A303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9767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9A3E0-A04B-76B4-1BCC-2D9F322FE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328352AA-CB58-A694-6826-F4EBE1B05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842B73C-7DC2-42DD-31A5-987B97F4B736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6CCBC0-AC71-18FB-4B31-7A554BB9F9DA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07DD209-8009-1D2B-9639-A727A34B9908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8539E77-6625-7FA1-244D-1850AEDFC5FB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5B6CE90-2659-C5A8-6DA0-FFB9E51B72ED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9F93A91-E694-40CC-AF00-6F203F218A79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FA72CEA-36C4-57CE-5AF3-C7B3D55D74CD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5CFE5EE-7F76-D7BC-3653-87EFA8785039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3806658-F5BC-3944-2A7D-693A011621E8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CACDF56-2141-C846-8194-4180AA0BE7DC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B533C6E-73B4-AA67-85E4-9C5684F55F03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E63F0E-AB38-BEEF-A8B9-CD4BBE9AEC62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8A980-F228-2D69-50D2-C8128057ECF2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EC1F97-1675-1A87-092B-7C63CD861B10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0E4CBB-E616-83FC-883E-351DB78A1214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00698E2-A272-E1BC-79B2-4EE433EFA8AA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DC338D5-9F43-ED21-2BD0-D4D507722993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9CC2420-15E9-05CA-910D-97BE52E62F7C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05AAA15-B898-989B-71BC-051A214DD8E0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856715-32FA-03DE-D7CC-AE9B165683C8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4E90BC9-DA01-43E1-A522-327B789837FA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6A5F115-3D09-4C53-54FF-84E179DD9253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28B437-8266-7F6C-3C52-5B7CA3324E21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8131D83-CEFD-E40B-28B8-F7E8F717ACE4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6EC6B1E-1379-ECF9-B051-315813A00318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F413CB8-8873-4FC1-B5A6-5D7ADA60F4CA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7FE94D9-0147-3344-3ADC-3B188EDD5E56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057C763-71E4-4B1A-5B30-BF6496D7FC56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AE7C755-C518-F8B6-6FAD-06987AA8F990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B24C1AD-F6D2-378F-EF66-32D59EAAB697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80E8EA-57C4-6674-C7B4-095B96B342C1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B2F34D5-0F24-B28A-425C-CD4C62617A40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3FCD688-55BA-23CE-6DE2-75A4F5F737AF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F2525A2-16BC-9D20-5287-C2A0F478F536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BC041FA-7C00-B0FC-A87B-EF69813227D7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026013B-28D8-C8A3-C92B-F627888A95C4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ED28915-4BFA-4772-662E-30B0589A72B1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754FF527-14AE-1A69-7CFE-C617E608BDEB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C347499-3F2D-9326-5FF6-5AE10F446A93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22C896C-834D-9A86-3CAE-93DE112F68CF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665AEA3-3DD4-236C-A656-634E1F9ADABC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E86B9E8-A40B-CA8A-FCD6-723B923DD063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665BE35-DF7B-222F-CC05-3AA47C0DE87F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0500DFC-8967-F59C-D35E-44906D807CE9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929206F1-3EC4-AB30-03DB-55BD6998975D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77F7184-0597-E2CF-EF2E-AFA6673AE1A4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6FAD027B-51DB-A1CE-8E33-A50DE4A62A5E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68DAA7-DE28-E63A-0827-03D9FAF32C00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58AD7074-D72C-DB7E-B004-EB46ECEE2188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870900-53A0-5046-11E1-52CBE118B1E1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F9C4AF8D-3632-7B83-5FEB-4999C5CA7B09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B6B0DC4-9EB8-85DE-7E14-930D2A3C0153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BA4F603-6D10-8D66-EBC6-3E6F60F926ED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0D6CD86-6749-2C44-123C-C9E0FE09C4A2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B1DB390-A7FE-1D39-E444-5AF72841E2C3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FD7F78A-FE1E-F913-B609-55051348AC01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4B700E3D-E039-5D96-5607-7FF063894C11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87CD11A-AD8D-1FFB-1628-639596598AC2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E0C253E3-7DDF-D2EE-6AB6-8C136423B591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629CF6AF-6916-9EB7-50AF-501F8FC2F3FA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5A80BFDA-B326-C925-2F91-4BC3C7C3EDF1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8D94F175-E5DA-BA0F-0485-B12C3E517CC6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85F37AEE-17B6-C508-B58C-C1599BF35DD3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5980F306-A720-C146-ED14-704C15C327D3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1B8E7A55-E6F8-BA67-4A79-ABB07F46C1E3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30CEBDDA-DD50-7DFD-BF72-04690DBFAFC1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9402A8C0-DA04-EAD0-85CB-2CCF5B10476B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006BC0C9-26E3-2C9B-2FD9-4EB6A60F2BA9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7B7042C8-42CC-DCF8-32AE-90E05666F728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31EAAFE1-E145-8050-8A77-BF92AD1693FA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1A8D0D9E-42FE-0559-3C89-F30AF89977FE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4A352970-5463-BA11-19BB-FC635C238900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6B332955-3B5D-5EAD-11A0-0F1CD4B07230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F721AD10-C803-5560-9770-4BC6FA47A5A6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E0618723-12F3-6ACB-AB12-871DAC2B85F1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DFB0F0B2-3334-9CED-1BDB-523C58E40CC5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4506E14A-FBFA-4358-CCC1-43D16B5BDCE2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C043A79B-1B70-CF8F-300D-811AFD595717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D5AD6603-1841-5721-8A58-9F3FED0CC390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16D66A1C-4802-0734-A7DB-A36150911C7F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8D01D2FD-9CDB-7D8F-4038-769BD514D126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0CEE0498-ECE9-6830-6D28-836B07F31701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FDC489BD-9459-51B6-9B61-09CA5B3229C8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6FA1712C-5F25-C515-878C-92743DEC756B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863BC309-EF61-5DAF-7869-252EBFA347E5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32844A9C-C5F2-D6F8-799D-D25753C932E5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23C0CF22-0D65-C418-FDA5-25CF9CE9C5EC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017D2B86-D025-01E3-CEC1-1BAEB6C7BE59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0C2005A3-5B78-EE77-4897-93C6D60B61F0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33C9A5D7-CE55-7074-8E62-21AA8350EF87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9F521C7D-4DAE-0996-CE38-DD3703685503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90844F2C-0C7E-FDD2-2A8E-9333183FD023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A540CEB5-D6B8-770A-A71F-D7AFE13C44F9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7846F685-D02E-77C5-C8A4-B66602D3C641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45757B52-247A-FD5D-3D3D-5001FBAD8855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BB8ECC74-7A5C-5A30-F0EA-FA128B36ED3A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32905242-A7E5-7E0A-ADD7-89D25DBD8D38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4CF19964-14D1-D2CB-6E4E-A934F71685F1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D7F5A902-DC18-C9F7-69FB-49DDAF50DC53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AB8691F6-7F20-1DE8-ADDC-FE73F7E40C27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D844F111-9139-9FD4-671B-542182269DDA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BE52E3DA-5273-D320-D06D-74EB8644860D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AAE4AE8A-4397-46FD-B5B9-DC577B2E63AB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7FFE44F1-2841-02E2-AC45-6A248ACEB2EA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3E940736-C86E-2AE8-2C77-2164E9F12750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1FD4084A-E46B-0140-4B05-D2BC93646421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194E5A29-4CD9-4FDD-F828-F22066056F0A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CCD77D38-4C93-1F1D-AFC2-28946252B725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22877162-A364-1939-D344-1DAC96D5E977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EC45D83B-5F14-97DB-C839-4199D6E77EB3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AFC742A3-454E-D424-C2EF-79077A18484E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94BE4A5E-A7F3-F521-CCA2-97959E8EF845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6513E9DA-8D33-5C85-3951-5CC4835E0027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AF269845-9373-189A-126B-7534FDD68F40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1F7C3C77-A4AA-DFB6-6009-6A1C8C52CCCA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FC9DB268-B4EC-78F6-38E8-32054E4F0310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33EE71E2-0739-0420-3D4E-817F3EB798F5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8C5DFC34-D28D-B5C8-FA9A-C926B349E1ED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ECC05F64-5A11-E1CD-2B4B-114DEB21E9DB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A01D0085-E319-E688-3768-A767A459050E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CBA9253C-5011-1556-929B-9ECAFB177316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560FD93D-C18A-A1DB-E682-5D6759150BF3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FD7036D7-AEA6-886E-5D74-2E50376DAFB2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597A06FF-9534-6E53-4121-6CD082FEBD2C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D99AA4E2-E408-D9B0-84B7-20C2BD2379B2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5965EDA8-BE6C-1B1F-05A8-FF062E44F474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B5AB2F3C-83EB-A5D1-63BD-03C6B0D3FFDD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555F77E1-BFA6-6101-FB4C-3F708C5F8590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D19F86B0-EDF3-CA03-EA03-06DB1C60BCE1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539C5A25-E211-6A11-22AB-14FEC76F0807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35E438A1-C78D-F6C7-3EE5-5813D687BFB9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CCDEEB03-2F09-2770-B254-CB5D32B59DD8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3ACF436F-C75A-7667-EE6B-AB82A934545A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FBE2B599-AE61-8325-A9E4-02657D2C68B5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6AF2322D-CBC5-8492-9C40-2A0E603B439B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844F4D45-B4C6-38D6-E041-77A4BDD88F9D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8563711E-C29C-41DF-1286-97793F7AD34F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30BB20B9-213A-2F93-4B7B-65698843F3BA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DE7ADEBD-DE21-24C0-1846-4D1759D2FB80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1F5AB120-C80C-57FC-E04E-3DA9E56D3DD8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CE6B73F0-376D-7FDF-7D5E-51AA47F07454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97897417-4DBE-443A-000A-28CDA1832A1A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4146CE9F-4531-8DA3-1D9A-BBD1F97797C8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18831458-29AA-FC99-4B19-C81F036BB606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9491705B-C61C-1AB7-6E27-027A16E2189D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D4AFF31D-8A10-712B-EA76-81654A49C072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4BAEBDE9-2FEA-43F0-4302-27B4BB7417FC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47635777-090E-3D9C-2D3A-ED5FB66DF476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BCA6FE42-F6CC-C605-ACDC-1F5D7DA343A4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A0377AD5-DDDB-0660-6523-476A8DBB26DE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1C6F1274-24F0-924A-B57D-59C82FC07123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7DA6B280-A595-EE7D-8051-E5E10D3515FF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699162F3-4C75-9183-E3A7-2A9CEE4A1FE1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CB5096EC-F91E-6504-EAB7-E7E86954F5E7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361524AB-CD67-39AE-14D8-645AB5FB5827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039E366E-805E-B927-0B5B-08F85A23C4EE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16156BB9-AFCE-3478-A7D2-F84AB2640ABD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378F4482-192B-5DB2-B4ED-C6BBE17A81B8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A3FCC7BF-4A52-39A2-E773-EDE0F4700B1B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532A34C5-7A06-0BCE-E5DE-BE54AE889078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CE1A5CF1-DD91-E65C-EA9A-2DFABC93F5EE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45D62064-C2DE-6A3B-1C9F-480B90E7C93B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E4111938-458F-5E28-E9AB-3CBE687609EF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2F521394-DC35-5441-914D-A42B723E301B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6488CBDA-45DB-DB51-4560-0198E18623FC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9A7AED0E-E1E4-6E76-E224-B0846A776CD8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90631ABF-EDBD-6150-A08A-D7C477A4FBD7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033B46E8-4344-32DA-EDBA-CF594CFACE4D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C19BB7E3-E786-ED15-75FC-943515B17558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9F51DCAC-34A1-6B49-CF53-C0A594BDB367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395EE634-4815-A382-5BA4-9FC66576B28C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B044555F-3548-A945-2BE2-508658A67B30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9A49560A-A030-54F6-FD34-6A1B82FFF74C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CAD8FE9C-7102-95F4-FCA8-AB66A6B2FC80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DAB27D6C-1D30-7DC5-D907-3B6D133FA863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FBE663B1-A9B6-9796-8A76-6D6D33A96B0E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8E6F4441-3EB2-7C30-5CD3-2E4C73DB896E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B479B07B-E029-2894-C027-EB8DC9B9B298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8287DD77-1BFF-55F4-591D-46A8CCDCCB86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68F6734A-A5C0-5204-131E-AD6150503C5D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5533156E-0D63-5423-17F8-5EB96ADACC9E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B9DAF046-3648-ECC7-EFE9-7FC5FF64A45B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812036C1-E1E6-54A7-8566-8CEBBE4A9952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2CF93788-9BB8-2758-F08C-9755C1093787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F831DF17-2105-0EA3-E30C-EBCB090FB8EE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4E4C027E-2120-83BA-1044-6727C6DF1057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7F0547AE-B1F4-14A3-803F-3DF790EC4912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023FB0CD-006F-ACEE-2B4F-5E88F8E18CAB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875" name="Graphic 874">
            <a:extLst>
              <a:ext uri="{FF2B5EF4-FFF2-40B4-BE49-F238E27FC236}">
                <a16:creationId xmlns:a16="http://schemas.microsoft.com/office/drawing/2014/main" id="{F8FF3B4F-AFA8-D71C-0ECB-61951F925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540" y="2474790"/>
            <a:ext cx="10297144" cy="269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9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1D1CE-1499-E92D-1CFD-22058090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30AE3648-1545-36A9-4A30-0C7FF43C9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49AA1B8-4C7E-40E1-2B48-840A5CE322F0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241B192-F91F-0510-0034-F5B581E90C6E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F4F7CB-C5FC-6919-66FD-D3EADCA1549B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6AE605E-B738-F269-5522-D2F896D107EE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DEC9909-F54D-50A0-DD13-29552C2846A6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6A40AB6-C6B1-D06A-873F-F5B14E8A1A9D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B06FAF1-296E-6F9F-FDB7-C2C331E8C41A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2AE109-B230-F7B7-0FC0-84B8993A9FF3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CADE6B7-9B1D-7A3D-82D1-B6ADE29964A0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9DE50CB-1B42-E423-1BA4-A5828B7E76C6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8928538-0765-D5C2-9732-965F52AD6DE9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F934DB0-C520-27DA-D3E4-B83AB045C8E8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F560F43-C7AA-7A91-438B-F4E36E6C864F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560FD83-0761-F7E9-AB75-F00A63335913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4433F8-8F9F-44B9-4CDE-58541884A329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A666D1B-A9B2-6D68-888B-B1232465022D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2B853A-65E8-1F54-593A-D8CBBEB2DA0A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7E33C84-73B2-6C3B-6C46-349AF44B4C04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E7AC8-9213-88CF-C917-DDFC882C749F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7FFC2C2-D179-5DE3-E0C4-E77BE9326EB0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F214C67-4367-FD76-B4C7-902DC97A3593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3DA15EA-9142-0B8B-2BD5-846CBB72A50A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74D5F6B-2272-18A3-07B1-1C4DA8332718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04AC526-B134-7CB2-B735-A906D8154784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2EACE56-16A8-1E62-ACFA-B48365BCBAE3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5857BC4-C139-77A0-C618-7962B2E44EE6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85B8B1E-DE3C-A657-5460-A2AB70CA877F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6CD8287-EF16-171C-261A-BC4DA4340F70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FC577DF-2A6A-76BC-0DD9-5C56609F9B9B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3FE9EDA-4C33-DEB8-1284-E58EC9547992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41E1592-7100-4BA8-E824-122F89AE5E2C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23D640C-F3D9-CA17-F1C4-979BA0234C0D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CCA6F8B-5D6B-4C15-73C3-BF08A892A6ED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982D357-0D06-42DB-76CA-E01DBFA5D55B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ADC087F-06FD-D230-B0A0-B4667F23A930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32DBCD6-3C7D-0B86-AC07-6787397BE53B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C7AF6F2-084C-EB2B-7DBA-CFD667843A90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325B4D55-009E-5C6E-394F-22A1C56D6585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23E9468-92C0-3D06-3265-3E2F282C5DF9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69022BC-CB87-3CA6-DC08-0123F2560320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EB087BB-A4FA-6E06-1AC3-3DA4E4860E5A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0D60C30-1EB3-D8F3-82BC-4A470DF858BC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B62F89BB-914D-FAD6-0EDB-F71BF29B2054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60B2A25-7507-1A8B-8A3A-9A88CC11451A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8A51743-BC80-DAAA-A70C-9EC53560A14D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4C71CA49-890E-9AEF-1C91-003978FC53D9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41D59DF-7F77-B32B-4078-DF7EF4CA180F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B37F628-0802-49FB-1E1A-BDDF6A73A9C1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4987A58-1C2C-D33C-BD5D-CBF738D2313E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26EEC9C0-F104-7D9D-946E-F79CE9C7D40F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BAFE23D-4954-7A47-FAF4-9FC3E4C0938A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798814C-3DDA-B906-5EBC-23F2B3025DB0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3BC875D-9492-65DD-0B1E-4555566387A8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DC4334BD-A285-0C31-C761-9FEAE187DB8B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3CDE3EA-E140-C519-D5F1-A8FEA36F01CF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2A9AF93-2552-8752-C030-A3D56068221D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FAE2037-B377-5011-1E3F-96EAA0E76060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A96198F-2745-3A38-BC50-253366CD6B14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C2C2E414-4785-2C83-D07B-C740EFC2873A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59E269D5-1189-71CB-24D4-7C69C55978EC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FFEF264B-D922-A36B-4E69-38E97E505145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13D05F29-0D5D-49F8-454C-88560EF4D106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B1C46F28-ACE2-0DF4-A95A-8B0CADB11837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D4C64C16-6620-EBD3-4479-8542508E11FB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3C3A5D80-715B-044E-8601-1D8207025FD4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975A31A0-1EEB-B695-033A-DDD1D587B923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63381FB5-ED91-F883-9632-CF7BC20539B3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65BE45EF-C488-A406-F890-8F04AE48A66C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55C84AF3-B846-EBEB-6AA1-C1F7F05F835A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9D24D608-C098-D898-57FD-9B7F41EB3FE8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B6BC8DB4-34AE-48EE-720E-138387368584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44140F01-543B-2694-1B3E-F6AEBDBFB845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B163D230-26B1-7B0A-9129-F3AB86340BC8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8704AB65-CCA3-755B-38B6-0A3D0E1A90B7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FBB55FF6-46D5-C51F-F6CD-6A2433527F37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1435BBDF-80FC-6778-5257-FD4C99B3B1DC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9829AB08-2F44-9169-0C86-3141D48DDA77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8916FD14-4FFE-FFD2-A1D6-6C9E91E9C4CB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C7D12532-2798-1981-7221-AF0AC85A50F9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76F1A737-FBC5-1010-2493-0DBC81ACAC48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83A786AB-E271-98E7-8739-E9F4D1FACE4B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E238FF7B-D6A3-6C83-DF33-4F5FB8EC6601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C22E9873-057B-51A2-8F72-9DCD4EED8F19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B438F2E8-1332-2683-A06C-6267F67E7A2F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611811AC-2A2D-95CB-7970-C0A9C45A1FB3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FA0FEBDD-754C-B904-666C-37F329174F7A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144A8E3D-22BC-BDB3-1410-CA52844D8A6E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14E1254E-B1AA-2803-14D0-DFBF04B36996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7EEE6828-24FB-9316-6AA5-E84A3FB46451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566FF4FF-D53A-6924-BC9D-0B7109C580D2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B7BEF318-D1D8-E00F-8DC5-551BBDC46390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C6B05A57-A896-66AE-840B-6A04AA5A45AC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E6495061-8FF8-8A4C-22B0-6302778B99EF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8A9F0DA7-5440-5A56-9BDF-B0DEDD1B81CD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ED8FB76E-F1E6-176F-071F-9A1F31FF5F33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C21CF44A-AE1E-F705-AD4B-C1AF3BEFD73C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597C062E-01D7-0076-8804-99B0507E404A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D9BD619F-D804-EEFB-045A-486417B2BD39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4786E635-2D9D-6ACD-FD8A-AB69BDFF73D4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975AB2A6-385E-78CD-1365-45CB8ACFD608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4250B129-201E-79AB-55B0-805F36CACCD1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071B9184-A9CD-F376-4886-7712A108428C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84C5C258-ED71-A6B1-966D-B4201ECE2063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E9E1326B-87CD-BD52-4AE6-B75E54DE35CA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09AFF19B-2D39-BC71-006D-C9F6400EF958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9206C3B3-F83B-7F7C-22D8-B7A501A37FA2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F2BBDFB8-2839-8512-50E5-BC8C3BC96C5B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6872BB76-798D-C73B-4582-18A55E32F41C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814E4E4B-4406-4670-2D70-16CBDA7EC072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2C818F46-0EAA-6A00-F544-D313442CC3A8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48CE349C-8047-175C-33C7-CD5995A6C62B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E6F856EC-1A73-78F4-1294-71816928C8BF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D13E1391-388C-CFF2-F620-2B58ECDCEAAB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5946E1ED-1714-C363-B75A-FC3DF0B8CAE1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E3E2574F-FF34-FDF8-0D0F-47ADDC9E6765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28CF1D9F-6ABE-5085-2E7E-96DF5F573EA1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4F2CCC6D-23C0-66B3-02B2-69A5DC40A817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71206D1C-FB8B-3D2B-9F36-D0163EDBCCE2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BA14D67D-2ABC-DC1B-77A9-9EDB4BFD694F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38344472-E6B7-AE0D-594D-4838D728F144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4479F58A-3B29-2B7E-69EE-0034DB46B96A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03E36B0D-C729-08E2-281C-36FDFA42B193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5D842BF2-C915-3C1D-AC60-89A2AB7F31AD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72A8AA0F-CFF4-E309-0523-962B5B5C1708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B13037F2-803B-79E1-28CB-769D12399B9F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B1D4B75D-611E-D0E7-5BA6-8B33E5AAC7A1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DC6EFC55-EFCB-311D-BA94-808588DDECC5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B011151C-076C-C220-ACE9-783CC86E1470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89ECD033-3062-F448-E429-31FEA3AB32A7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7CBE6DB3-00A5-5AC8-5F55-26853121163C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6FFAAA0B-1C06-B570-A628-ED7332C3B9CE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CB40F1BB-E90A-1383-FCA8-EFB51FF9264A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3CC1A393-33EE-934C-2A37-EC760477850F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A810D1BB-9E08-1AC6-CBBE-BED3674586B3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DF9946B1-CDA6-E4A1-B59B-61EF1D7EBF19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FD4E2ACC-789E-9035-D515-B30D96F271A7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A4252A5F-46AE-5FDA-C7C7-747328A4C270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0F370BFA-BC30-57CD-44F2-49AC0922ED19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E786FF34-4DAC-7834-2EEB-EF59DE7C97F9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E22CCD3B-B3B6-2791-9474-82D6AB790DD5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8E07642E-BB49-6B13-6373-B8BFC770A710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78627740-4DD2-320E-DE2A-0FEF42C446E4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EF03512C-3D17-B217-06E8-F9A8FC94231D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3BD83A33-B607-C073-0B5D-EC3102D66A2C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CC40AD46-2C28-64AB-4E9D-F9BECC2026A0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BA1ED7AF-85CD-EB8D-A579-15457DAA4257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1708FFCC-ED1D-783F-8F3F-98115A544E76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4C77A840-F370-841E-80C3-80BDBDFD111B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4A633E6B-98E9-93B8-9A2B-2CE527187B24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7590A3BB-095D-7378-ED9E-E99D08168EF2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142B6632-1979-DEFC-2E7D-B1DB9697C870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D3CFB4FC-0FCF-1141-3242-0174067F0348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96B38715-E055-B9BF-1F48-E7C6F6DF7723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6804F68B-9010-5181-116B-4266A1513601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FAD64A00-3A56-E687-6041-4FC384CE90D2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CC00FB5E-8989-D37A-258B-D4F0CFEF579D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40D664F6-5393-63E9-7DD0-4EE7B7007D47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4F854147-CBA0-AEB8-F957-ED24BFB95DB4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CC8768B5-553A-BA9E-6072-C9092F6482B3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FB95259C-52D1-F65E-51A6-9E318EE00B46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DAC64317-C690-820D-7FD7-26F5FE8F48B1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540FE00C-855C-7E42-5BF5-70F56C0D033D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C748F444-9D07-A4D1-B4A1-F4FEF975143C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1476D3C4-EB80-00E1-F913-68CDC8FA52B2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F2C9D26A-A2A8-7EF9-DCA5-5202217F0A30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C20A75D6-2EDE-928C-3C58-92DA72180320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2F7F31CA-B1B0-81A4-F284-238355940053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DD50EDFE-02A8-5214-DC99-CA7F42A13720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EFF58B70-6047-5384-4D6E-6A10927023F3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91F5660C-9207-4B50-7C5F-E88FCFAF9895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B49D510F-E65B-BF89-7F8B-7DA51009A134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03AFFCBC-2E47-E352-3441-320CDBDCE5AB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91C562B9-C525-D4A3-5393-90BE6834D6EC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8FE3EE9E-CB67-6856-4EE9-B95B5E276F8B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0CA9EEE3-24B2-CA05-741F-F2D84C2C4118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7D18AAA3-3B42-BA9F-9C70-D5D65C37B0BE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25E96C79-940A-0F67-40A2-B7E66B289574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27514BF6-1F34-1869-0787-2915B4F18B4D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3BFC4828-F5D4-1518-766F-3DA02F5F077D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FCE423A0-8CB7-53EB-B821-7F64523ECFAE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62F972F4-6229-7C5C-D01E-D5F7D03045CB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84BA33AE-8A0D-6521-197E-8B196C2EFC6A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9167F55A-05F4-3A16-11EE-ADC2897AF243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93DDD5DC-82FF-5DA8-5773-00027E173484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67DEC476-246F-78F5-55AD-44D9A1E5A106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80176A0F-A345-7F8F-5750-13DCA6B226FD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EF3F039B-25AD-99B3-F6B0-BD9784D8F41B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B791DBA9-503F-E856-E39F-BC9AE27A36B0}"/>
              </a:ext>
            </a:extLst>
          </p:cNvPr>
          <p:cNvSpPr/>
          <p:nvPr/>
        </p:nvSpPr>
        <p:spPr>
          <a:xfrm>
            <a:off x="2658382" y="3165922"/>
            <a:ext cx="7456030" cy="1180538"/>
          </a:xfrm>
          <a:custGeom>
            <a:avLst/>
            <a:gdLst>
              <a:gd name="connsiteX0" fmla="*/ 0 w 7456030"/>
              <a:gd name="connsiteY0" fmla="*/ 714537 h 1180538"/>
              <a:gd name="connsiteX1" fmla="*/ 0 w 7456030"/>
              <a:gd name="connsiteY1" fmla="*/ 466002 h 1180538"/>
              <a:gd name="connsiteX2" fmla="*/ 248534 w 7456030"/>
              <a:gd name="connsiteY2" fmla="*/ 217468 h 1180538"/>
              <a:gd name="connsiteX3" fmla="*/ 497069 w 7456030"/>
              <a:gd name="connsiteY3" fmla="*/ 466002 h 1180538"/>
              <a:gd name="connsiteX4" fmla="*/ 745603 w 7456030"/>
              <a:gd name="connsiteY4" fmla="*/ 93200 h 1180538"/>
              <a:gd name="connsiteX5" fmla="*/ 994137 w 7456030"/>
              <a:gd name="connsiteY5" fmla="*/ 466002 h 1180538"/>
              <a:gd name="connsiteX6" fmla="*/ 1242672 w 7456030"/>
              <a:gd name="connsiteY6" fmla="*/ 217468 h 1180538"/>
              <a:gd name="connsiteX7" fmla="*/ 1491206 w 7456030"/>
              <a:gd name="connsiteY7" fmla="*/ 466002 h 1180538"/>
              <a:gd name="connsiteX8" fmla="*/ 1739740 w 7456030"/>
              <a:gd name="connsiteY8" fmla="*/ 31067 h 1180538"/>
              <a:gd name="connsiteX9" fmla="*/ 1988275 w 7456030"/>
              <a:gd name="connsiteY9" fmla="*/ 466002 h 1180538"/>
              <a:gd name="connsiteX10" fmla="*/ 2236809 w 7456030"/>
              <a:gd name="connsiteY10" fmla="*/ 217468 h 1180538"/>
              <a:gd name="connsiteX11" fmla="*/ 2485344 w 7456030"/>
              <a:gd name="connsiteY11" fmla="*/ 466002 h 1180538"/>
              <a:gd name="connsiteX12" fmla="*/ 2733878 w 7456030"/>
              <a:gd name="connsiteY12" fmla="*/ 93200 h 1180538"/>
              <a:gd name="connsiteX13" fmla="*/ 2982412 w 7456030"/>
              <a:gd name="connsiteY13" fmla="*/ 466002 h 1180538"/>
              <a:gd name="connsiteX14" fmla="*/ 3230947 w 7456030"/>
              <a:gd name="connsiteY14" fmla="*/ 217468 h 1180538"/>
              <a:gd name="connsiteX15" fmla="*/ 3479481 w 7456030"/>
              <a:gd name="connsiteY15" fmla="*/ 466002 h 1180538"/>
              <a:gd name="connsiteX16" fmla="*/ 3728015 w 7456030"/>
              <a:gd name="connsiteY16" fmla="*/ 0 h 1180538"/>
              <a:gd name="connsiteX17" fmla="*/ 3976550 w 7456030"/>
              <a:gd name="connsiteY17" fmla="*/ 466002 h 1180538"/>
              <a:gd name="connsiteX18" fmla="*/ 4225084 w 7456030"/>
              <a:gd name="connsiteY18" fmla="*/ 217468 h 1180538"/>
              <a:gd name="connsiteX19" fmla="*/ 4473618 w 7456030"/>
              <a:gd name="connsiteY19" fmla="*/ 466002 h 1180538"/>
              <a:gd name="connsiteX20" fmla="*/ 4722153 w 7456030"/>
              <a:gd name="connsiteY20" fmla="*/ 93200 h 1180538"/>
              <a:gd name="connsiteX21" fmla="*/ 4970687 w 7456030"/>
              <a:gd name="connsiteY21" fmla="*/ 466002 h 1180538"/>
              <a:gd name="connsiteX22" fmla="*/ 5219222 w 7456030"/>
              <a:gd name="connsiteY22" fmla="*/ 217468 h 1180538"/>
              <a:gd name="connsiteX23" fmla="*/ 5467756 w 7456030"/>
              <a:gd name="connsiteY23" fmla="*/ 466002 h 1180538"/>
              <a:gd name="connsiteX24" fmla="*/ 5716290 w 7456030"/>
              <a:gd name="connsiteY24" fmla="*/ 31067 h 1180538"/>
              <a:gd name="connsiteX25" fmla="*/ 5964825 w 7456030"/>
              <a:gd name="connsiteY25" fmla="*/ 466002 h 1180538"/>
              <a:gd name="connsiteX26" fmla="*/ 6213359 w 7456030"/>
              <a:gd name="connsiteY26" fmla="*/ 217468 h 1180538"/>
              <a:gd name="connsiteX27" fmla="*/ 6461893 w 7456030"/>
              <a:gd name="connsiteY27" fmla="*/ 466002 h 1180538"/>
              <a:gd name="connsiteX28" fmla="*/ 6710428 w 7456030"/>
              <a:gd name="connsiteY28" fmla="*/ 93200 h 1180538"/>
              <a:gd name="connsiteX29" fmla="*/ 6958962 w 7456030"/>
              <a:gd name="connsiteY29" fmla="*/ 466002 h 1180538"/>
              <a:gd name="connsiteX30" fmla="*/ 7207496 w 7456030"/>
              <a:gd name="connsiteY30" fmla="*/ 217468 h 1180538"/>
              <a:gd name="connsiteX31" fmla="*/ 7456031 w 7456030"/>
              <a:gd name="connsiteY31" fmla="*/ 466002 h 1180538"/>
              <a:gd name="connsiteX32" fmla="*/ 7456031 w 7456030"/>
              <a:gd name="connsiteY32" fmla="*/ 714537 h 1180538"/>
              <a:gd name="connsiteX33" fmla="*/ 7207496 w 7456030"/>
              <a:gd name="connsiteY33" fmla="*/ 963071 h 1180538"/>
              <a:gd name="connsiteX34" fmla="*/ 6958962 w 7456030"/>
              <a:gd name="connsiteY34" fmla="*/ 714537 h 1180538"/>
              <a:gd name="connsiteX35" fmla="*/ 6710428 w 7456030"/>
              <a:gd name="connsiteY35" fmla="*/ 1087338 h 1180538"/>
              <a:gd name="connsiteX36" fmla="*/ 6461893 w 7456030"/>
              <a:gd name="connsiteY36" fmla="*/ 714537 h 1180538"/>
              <a:gd name="connsiteX37" fmla="*/ 6213359 w 7456030"/>
              <a:gd name="connsiteY37" fmla="*/ 963071 h 1180538"/>
              <a:gd name="connsiteX38" fmla="*/ 5964825 w 7456030"/>
              <a:gd name="connsiteY38" fmla="*/ 714537 h 1180538"/>
              <a:gd name="connsiteX39" fmla="*/ 5716290 w 7456030"/>
              <a:gd name="connsiteY39" fmla="*/ 1149472 h 1180538"/>
              <a:gd name="connsiteX40" fmla="*/ 5467756 w 7456030"/>
              <a:gd name="connsiteY40" fmla="*/ 714537 h 1180538"/>
              <a:gd name="connsiteX41" fmla="*/ 5219222 w 7456030"/>
              <a:gd name="connsiteY41" fmla="*/ 963071 h 1180538"/>
              <a:gd name="connsiteX42" fmla="*/ 4970687 w 7456030"/>
              <a:gd name="connsiteY42" fmla="*/ 714537 h 1180538"/>
              <a:gd name="connsiteX43" fmla="*/ 4722153 w 7456030"/>
              <a:gd name="connsiteY43" fmla="*/ 1087338 h 1180538"/>
              <a:gd name="connsiteX44" fmla="*/ 4473618 w 7456030"/>
              <a:gd name="connsiteY44" fmla="*/ 714537 h 1180538"/>
              <a:gd name="connsiteX45" fmla="*/ 4225084 w 7456030"/>
              <a:gd name="connsiteY45" fmla="*/ 963071 h 1180538"/>
              <a:gd name="connsiteX46" fmla="*/ 3976550 w 7456030"/>
              <a:gd name="connsiteY46" fmla="*/ 714537 h 1180538"/>
              <a:gd name="connsiteX47" fmla="*/ 3728015 w 7456030"/>
              <a:gd name="connsiteY47" fmla="*/ 1180539 h 1180538"/>
              <a:gd name="connsiteX48" fmla="*/ 3479481 w 7456030"/>
              <a:gd name="connsiteY48" fmla="*/ 714537 h 1180538"/>
              <a:gd name="connsiteX49" fmla="*/ 3230947 w 7456030"/>
              <a:gd name="connsiteY49" fmla="*/ 963071 h 1180538"/>
              <a:gd name="connsiteX50" fmla="*/ 2982412 w 7456030"/>
              <a:gd name="connsiteY50" fmla="*/ 714537 h 1180538"/>
              <a:gd name="connsiteX51" fmla="*/ 2733878 w 7456030"/>
              <a:gd name="connsiteY51" fmla="*/ 1087338 h 1180538"/>
              <a:gd name="connsiteX52" fmla="*/ 2485344 w 7456030"/>
              <a:gd name="connsiteY52" fmla="*/ 714537 h 1180538"/>
              <a:gd name="connsiteX53" fmla="*/ 2236809 w 7456030"/>
              <a:gd name="connsiteY53" fmla="*/ 963071 h 1180538"/>
              <a:gd name="connsiteX54" fmla="*/ 1988275 w 7456030"/>
              <a:gd name="connsiteY54" fmla="*/ 714537 h 1180538"/>
              <a:gd name="connsiteX55" fmla="*/ 1739740 w 7456030"/>
              <a:gd name="connsiteY55" fmla="*/ 1149472 h 1180538"/>
              <a:gd name="connsiteX56" fmla="*/ 1491206 w 7456030"/>
              <a:gd name="connsiteY56" fmla="*/ 714537 h 1180538"/>
              <a:gd name="connsiteX57" fmla="*/ 1242672 w 7456030"/>
              <a:gd name="connsiteY57" fmla="*/ 963071 h 1180538"/>
              <a:gd name="connsiteX58" fmla="*/ 994137 w 7456030"/>
              <a:gd name="connsiteY58" fmla="*/ 714537 h 1180538"/>
              <a:gd name="connsiteX59" fmla="*/ 745603 w 7456030"/>
              <a:gd name="connsiteY59" fmla="*/ 1087338 h 1180538"/>
              <a:gd name="connsiteX60" fmla="*/ 497069 w 7456030"/>
              <a:gd name="connsiteY60" fmla="*/ 714537 h 1180538"/>
              <a:gd name="connsiteX61" fmla="*/ 248534 w 7456030"/>
              <a:gd name="connsiteY61" fmla="*/ 963071 h 1180538"/>
              <a:gd name="connsiteX62" fmla="*/ 0 w 7456030"/>
              <a:gd name="connsiteY62" fmla="*/ 714537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456030" h="1180538">
                <a:moveTo>
                  <a:pt x="0" y="714537"/>
                </a:moveTo>
                <a:lnTo>
                  <a:pt x="0" y="466002"/>
                </a:lnTo>
                <a:lnTo>
                  <a:pt x="248534" y="217468"/>
                </a:lnTo>
                <a:lnTo>
                  <a:pt x="497069" y="466002"/>
                </a:lnTo>
                <a:lnTo>
                  <a:pt x="745603" y="93200"/>
                </a:lnTo>
                <a:lnTo>
                  <a:pt x="994137" y="466002"/>
                </a:lnTo>
                <a:lnTo>
                  <a:pt x="1242672" y="217468"/>
                </a:lnTo>
                <a:lnTo>
                  <a:pt x="1491206" y="466002"/>
                </a:lnTo>
                <a:lnTo>
                  <a:pt x="1739740" y="31067"/>
                </a:lnTo>
                <a:lnTo>
                  <a:pt x="1988275" y="466002"/>
                </a:lnTo>
                <a:lnTo>
                  <a:pt x="2236809" y="217468"/>
                </a:lnTo>
                <a:lnTo>
                  <a:pt x="2485344" y="466002"/>
                </a:lnTo>
                <a:lnTo>
                  <a:pt x="2733878" y="93200"/>
                </a:lnTo>
                <a:lnTo>
                  <a:pt x="2982412" y="466002"/>
                </a:lnTo>
                <a:lnTo>
                  <a:pt x="3230947" y="217468"/>
                </a:lnTo>
                <a:lnTo>
                  <a:pt x="3479481" y="466002"/>
                </a:lnTo>
                <a:lnTo>
                  <a:pt x="3728015" y="0"/>
                </a:lnTo>
                <a:lnTo>
                  <a:pt x="3976550" y="466002"/>
                </a:lnTo>
                <a:lnTo>
                  <a:pt x="4225084" y="217468"/>
                </a:lnTo>
                <a:lnTo>
                  <a:pt x="4473618" y="466002"/>
                </a:lnTo>
                <a:lnTo>
                  <a:pt x="4722153" y="93200"/>
                </a:lnTo>
                <a:lnTo>
                  <a:pt x="4970687" y="466002"/>
                </a:lnTo>
                <a:lnTo>
                  <a:pt x="5219222" y="217468"/>
                </a:lnTo>
                <a:lnTo>
                  <a:pt x="5467756" y="466002"/>
                </a:lnTo>
                <a:lnTo>
                  <a:pt x="5716290" y="31067"/>
                </a:lnTo>
                <a:lnTo>
                  <a:pt x="5964825" y="466002"/>
                </a:lnTo>
                <a:lnTo>
                  <a:pt x="6213359" y="217468"/>
                </a:lnTo>
                <a:lnTo>
                  <a:pt x="6461893" y="466002"/>
                </a:lnTo>
                <a:lnTo>
                  <a:pt x="6710428" y="93200"/>
                </a:lnTo>
                <a:lnTo>
                  <a:pt x="6958962" y="466002"/>
                </a:lnTo>
                <a:lnTo>
                  <a:pt x="7207496" y="217468"/>
                </a:lnTo>
                <a:lnTo>
                  <a:pt x="7456031" y="466002"/>
                </a:lnTo>
                <a:lnTo>
                  <a:pt x="7456031" y="714537"/>
                </a:lnTo>
                <a:lnTo>
                  <a:pt x="7207496" y="963071"/>
                </a:lnTo>
                <a:lnTo>
                  <a:pt x="6958962" y="714537"/>
                </a:lnTo>
                <a:lnTo>
                  <a:pt x="6710428" y="1087338"/>
                </a:lnTo>
                <a:lnTo>
                  <a:pt x="6461893" y="714537"/>
                </a:lnTo>
                <a:lnTo>
                  <a:pt x="6213359" y="963071"/>
                </a:lnTo>
                <a:lnTo>
                  <a:pt x="5964825" y="714537"/>
                </a:lnTo>
                <a:lnTo>
                  <a:pt x="5716290" y="1149472"/>
                </a:lnTo>
                <a:lnTo>
                  <a:pt x="5467756" y="714537"/>
                </a:lnTo>
                <a:lnTo>
                  <a:pt x="5219222" y="963071"/>
                </a:lnTo>
                <a:lnTo>
                  <a:pt x="4970687" y="714537"/>
                </a:lnTo>
                <a:lnTo>
                  <a:pt x="4722153" y="1087338"/>
                </a:lnTo>
                <a:lnTo>
                  <a:pt x="4473618" y="714537"/>
                </a:lnTo>
                <a:lnTo>
                  <a:pt x="4225084" y="963071"/>
                </a:lnTo>
                <a:lnTo>
                  <a:pt x="3976550" y="714537"/>
                </a:lnTo>
                <a:lnTo>
                  <a:pt x="3728015" y="1180539"/>
                </a:lnTo>
                <a:lnTo>
                  <a:pt x="3479481" y="714537"/>
                </a:lnTo>
                <a:lnTo>
                  <a:pt x="3230947" y="963071"/>
                </a:lnTo>
                <a:lnTo>
                  <a:pt x="2982412" y="714537"/>
                </a:lnTo>
                <a:lnTo>
                  <a:pt x="2733878" y="1087338"/>
                </a:lnTo>
                <a:lnTo>
                  <a:pt x="2485344" y="714537"/>
                </a:lnTo>
                <a:lnTo>
                  <a:pt x="2236809" y="963071"/>
                </a:lnTo>
                <a:lnTo>
                  <a:pt x="1988275" y="714537"/>
                </a:lnTo>
                <a:lnTo>
                  <a:pt x="1739740" y="1149472"/>
                </a:lnTo>
                <a:lnTo>
                  <a:pt x="1491206" y="714537"/>
                </a:lnTo>
                <a:lnTo>
                  <a:pt x="1242672" y="963071"/>
                </a:lnTo>
                <a:lnTo>
                  <a:pt x="994137" y="714537"/>
                </a:lnTo>
                <a:lnTo>
                  <a:pt x="745603" y="1087338"/>
                </a:lnTo>
                <a:lnTo>
                  <a:pt x="497069" y="714537"/>
                </a:lnTo>
                <a:lnTo>
                  <a:pt x="248534" y="963071"/>
                </a:lnTo>
                <a:lnTo>
                  <a:pt x="0" y="714537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5A38A90B-8B7F-DE83-72B8-032FF0783E19}"/>
              </a:ext>
            </a:extLst>
          </p:cNvPr>
          <p:cNvSpPr/>
          <p:nvPr/>
        </p:nvSpPr>
        <p:spPr>
          <a:xfrm>
            <a:off x="10114412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93621647-397D-E547-0662-E764144AB469}"/>
              </a:ext>
            </a:extLst>
          </p:cNvPr>
          <p:cNvSpPr/>
          <p:nvPr/>
        </p:nvSpPr>
        <p:spPr>
          <a:xfrm>
            <a:off x="9617343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EBAF13B3-3106-CFC7-2030-D90506CC06EB}"/>
              </a:ext>
            </a:extLst>
          </p:cNvPr>
          <p:cNvSpPr/>
          <p:nvPr/>
        </p:nvSpPr>
        <p:spPr>
          <a:xfrm>
            <a:off x="9120275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25180994-3ACF-2520-3906-3C575BA23994}"/>
              </a:ext>
            </a:extLst>
          </p:cNvPr>
          <p:cNvSpPr/>
          <p:nvPr/>
        </p:nvSpPr>
        <p:spPr>
          <a:xfrm>
            <a:off x="8623206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A367AD3B-7D99-0022-35D2-5A6DB57F9A48}"/>
              </a:ext>
            </a:extLst>
          </p:cNvPr>
          <p:cNvSpPr/>
          <p:nvPr/>
        </p:nvSpPr>
        <p:spPr>
          <a:xfrm>
            <a:off x="8126137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2C3157CB-6EB0-4E1F-9B89-1B55F78980F5}"/>
              </a:ext>
            </a:extLst>
          </p:cNvPr>
          <p:cNvSpPr/>
          <p:nvPr/>
        </p:nvSpPr>
        <p:spPr>
          <a:xfrm>
            <a:off x="7629069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3014F4FE-F8A1-8331-9F75-105A3FB1BA27}"/>
              </a:ext>
            </a:extLst>
          </p:cNvPr>
          <p:cNvSpPr/>
          <p:nvPr/>
        </p:nvSpPr>
        <p:spPr>
          <a:xfrm>
            <a:off x="7132000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DE576E74-D7C9-3ADC-D56B-42513EF1766A}"/>
              </a:ext>
            </a:extLst>
          </p:cNvPr>
          <p:cNvSpPr/>
          <p:nvPr/>
        </p:nvSpPr>
        <p:spPr>
          <a:xfrm>
            <a:off x="6634931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55C7603D-05F4-548B-2CEB-3932D000F7C9}"/>
              </a:ext>
            </a:extLst>
          </p:cNvPr>
          <p:cNvSpPr/>
          <p:nvPr/>
        </p:nvSpPr>
        <p:spPr>
          <a:xfrm>
            <a:off x="6137863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77732B97-5240-1D7F-665B-38F3C2F2A826}"/>
              </a:ext>
            </a:extLst>
          </p:cNvPr>
          <p:cNvSpPr/>
          <p:nvPr/>
        </p:nvSpPr>
        <p:spPr>
          <a:xfrm>
            <a:off x="5640794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EBED276D-B97C-1D6B-DAEF-D05FF6A25AD9}"/>
              </a:ext>
            </a:extLst>
          </p:cNvPr>
          <p:cNvSpPr/>
          <p:nvPr/>
        </p:nvSpPr>
        <p:spPr>
          <a:xfrm>
            <a:off x="5143725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14F15963-8454-35D1-6582-66958C50E408}"/>
              </a:ext>
            </a:extLst>
          </p:cNvPr>
          <p:cNvSpPr/>
          <p:nvPr/>
        </p:nvSpPr>
        <p:spPr>
          <a:xfrm>
            <a:off x="4646656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E12ECBF9-32D9-4A6D-5506-807DFC03A23C}"/>
              </a:ext>
            </a:extLst>
          </p:cNvPr>
          <p:cNvSpPr/>
          <p:nvPr/>
        </p:nvSpPr>
        <p:spPr>
          <a:xfrm>
            <a:off x="4149588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32402D3E-9047-4E74-2B38-112FAFCDAFAA}"/>
              </a:ext>
            </a:extLst>
          </p:cNvPr>
          <p:cNvSpPr/>
          <p:nvPr/>
        </p:nvSpPr>
        <p:spPr>
          <a:xfrm>
            <a:off x="3652519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705FA11D-BC93-7BBF-9194-844B057794C3}"/>
              </a:ext>
            </a:extLst>
          </p:cNvPr>
          <p:cNvSpPr/>
          <p:nvPr/>
        </p:nvSpPr>
        <p:spPr>
          <a:xfrm>
            <a:off x="3155450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3F5AAE44-4717-CD3C-1115-D5A5644C7A82}"/>
              </a:ext>
            </a:extLst>
          </p:cNvPr>
          <p:cNvSpPr/>
          <p:nvPr/>
        </p:nvSpPr>
        <p:spPr>
          <a:xfrm>
            <a:off x="2658382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09E3B00B-1FA4-F456-708C-475A5EE73805}"/>
              </a:ext>
            </a:extLst>
          </p:cNvPr>
          <p:cNvSpPr/>
          <p:nvPr/>
        </p:nvSpPr>
        <p:spPr>
          <a:xfrm>
            <a:off x="9865878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90C48E23-AF77-C7AD-186B-6240EE351137}"/>
              </a:ext>
            </a:extLst>
          </p:cNvPr>
          <p:cNvSpPr/>
          <p:nvPr/>
        </p:nvSpPr>
        <p:spPr>
          <a:xfrm>
            <a:off x="9368809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014B22A5-01E3-2A67-D9E0-8BE71CAF306F}"/>
              </a:ext>
            </a:extLst>
          </p:cNvPr>
          <p:cNvSpPr/>
          <p:nvPr/>
        </p:nvSpPr>
        <p:spPr>
          <a:xfrm>
            <a:off x="8871740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78DD933C-FB84-4587-2F14-BEFE7CF7B9B9}"/>
              </a:ext>
            </a:extLst>
          </p:cNvPr>
          <p:cNvSpPr/>
          <p:nvPr/>
        </p:nvSpPr>
        <p:spPr>
          <a:xfrm>
            <a:off x="7877603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58BE2F09-1203-2B12-57B0-F6CDB45688F3}"/>
              </a:ext>
            </a:extLst>
          </p:cNvPr>
          <p:cNvSpPr/>
          <p:nvPr/>
        </p:nvSpPr>
        <p:spPr>
          <a:xfrm>
            <a:off x="6883466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098BBB24-073B-4718-CE5D-1C58590F2352}"/>
              </a:ext>
            </a:extLst>
          </p:cNvPr>
          <p:cNvSpPr/>
          <p:nvPr/>
        </p:nvSpPr>
        <p:spPr>
          <a:xfrm>
            <a:off x="7380534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B2332109-273C-2613-D932-B3FEF1205342}"/>
              </a:ext>
            </a:extLst>
          </p:cNvPr>
          <p:cNvSpPr/>
          <p:nvPr/>
        </p:nvSpPr>
        <p:spPr>
          <a:xfrm>
            <a:off x="837467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0E0E726E-5E00-4C5C-1D2D-7F66494E66C6}"/>
              </a:ext>
            </a:extLst>
          </p:cNvPr>
          <p:cNvSpPr/>
          <p:nvPr/>
        </p:nvSpPr>
        <p:spPr>
          <a:xfrm>
            <a:off x="5889328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ACA15294-B1D6-6913-A6CC-7476D87300CA}"/>
              </a:ext>
            </a:extLst>
          </p:cNvPr>
          <p:cNvSpPr/>
          <p:nvPr/>
        </p:nvSpPr>
        <p:spPr>
          <a:xfrm>
            <a:off x="5392259" y="3259123"/>
            <a:ext cx="31066" cy="991031"/>
          </a:xfrm>
          <a:custGeom>
            <a:avLst/>
            <a:gdLst>
              <a:gd name="connsiteX0" fmla="*/ 0 w 31066"/>
              <a:gd name="connsiteY0" fmla="*/ 0 h 991031"/>
              <a:gd name="connsiteX1" fmla="*/ 0 w 31066"/>
              <a:gd name="connsiteY1" fmla="*/ 991031 h 9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1031">
                <a:moveTo>
                  <a:pt x="0" y="0"/>
                </a:moveTo>
                <a:lnTo>
                  <a:pt x="0" y="991031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FE3BE25B-995C-D864-8D34-0EDF81732A05}"/>
              </a:ext>
            </a:extLst>
          </p:cNvPr>
          <p:cNvSpPr/>
          <p:nvPr/>
        </p:nvSpPr>
        <p:spPr>
          <a:xfrm>
            <a:off x="4895191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F4CD9CF3-B734-849A-81F8-408449353594}"/>
              </a:ext>
            </a:extLst>
          </p:cNvPr>
          <p:cNvSpPr/>
          <p:nvPr/>
        </p:nvSpPr>
        <p:spPr>
          <a:xfrm>
            <a:off x="3901053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5AA6BF87-F126-FD78-18A9-685B5C0C5769}"/>
              </a:ext>
            </a:extLst>
          </p:cNvPr>
          <p:cNvSpPr/>
          <p:nvPr/>
        </p:nvSpPr>
        <p:spPr>
          <a:xfrm>
            <a:off x="2906916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3FE2A30C-42D2-EF18-9EB0-D638D49DA60F}"/>
              </a:ext>
            </a:extLst>
          </p:cNvPr>
          <p:cNvSpPr/>
          <p:nvPr/>
        </p:nvSpPr>
        <p:spPr>
          <a:xfrm>
            <a:off x="3403985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26F4F7EE-D54B-302B-DF99-50AAD6D16DF5}"/>
              </a:ext>
            </a:extLst>
          </p:cNvPr>
          <p:cNvSpPr/>
          <p:nvPr/>
        </p:nvSpPr>
        <p:spPr>
          <a:xfrm>
            <a:off x="439812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270A0EBC-E1EF-D6CD-FD4E-CC9094DD8271}"/>
              </a:ext>
            </a:extLst>
          </p:cNvPr>
          <p:cNvSpPr/>
          <p:nvPr/>
        </p:nvSpPr>
        <p:spPr>
          <a:xfrm>
            <a:off x="6386397" y="3165922"/>
            <a:ext cx="31066" cy="1180538"/>
          </a:xfrm>
          <a:custGeom>
            <a:avLst/>
            <a:gdLst>
              <a:gd name="connsiteX0" fmla="*/ 0 w 31066"/>
              <a:gd name="connsiteY0" fmla="*/ 0 h 1180538"/>
              <a:gd name="connsiteX1" fmla="*/ 0 w 31066"/>
              <a:gd name="connsiteY1" fmla="*/ 1180539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80538">
                <a:moveTo>
                  <a:pt x="0" y="0"/>
                </a:moveTo>
                <a:lnTo>
                  <a:pt x="0" y="1180539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0F88DAE5-9F1E-A354-F538-B92A4ADE2B09}"/>
              </a:ext>
            </a:extLst>
          </p:cNvPr>
          <p:cNvSpPr/>
          <p:nvPr/>
        </p:nvSpPr>
        <p:spPr>
          <a:xfrm>
            <a:off x="2860316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0B7CAA52-767E-DA56-2968-F2A2FD2D5807}"/>
              </a:ext>
            </a:extLst>
          </p:cNvPr>
          <p:cNvSpPr/>
          <p:nvPr/>
        </p:nvSpPr>
        <p:spPr>
          <a:xfrm>
            <a:off x="2850996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25FB5E94-435B-D759-7A81-E517D3800A94}"/>
              </a:ext>
            </a:extLst>
          </p:cNvPr>
          <p:cNvSpPr/>
          <p:nvPr/>
        </p:nvSpPr>
        <p:spPr>
          <a:xfrm>
            <a:off x="2860316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B16753F0-E12B-9D6C-B984-74993C56F744}"/>
              </a:ext>
            </a:extLst>
          </p:cNvPr>
          <p:cNvSpPr/>
          <p:nvPr/>
        </p:nvSpPr>
        <p:spPr>
          <a:xfrm>
            <a:off x="2850996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7724D8B4-FECE-FB5C-12F2-5352A8CF3F43}"/>
              </a:ext>
            </a:extLst>
          </p:cNvPr>
          <p:cNvSpPr/>
          <p:nvPr/>
        </p:nvSpPr>
        <p:spPr>
          <a:xfrm>
            <a:off x="385445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02501D3E-1581-4A26-867D-083D9BE37A52}"/>
              </a:ext>
            </a:extLst>
          </p:cNvPr>
          <p:cNvSpPr/>
          <p:nvPr/>
        </p:nvSpPr>
        <p:spPr>
          <a:xfrm>
            <a:off x="3845133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5B941D23-5774-4B15-D5E1-E6B92FAA2731}"/>
              </a:ext>
            </a:extLst>
          </p:cNvPr>
          <p:cNvSpPr/>
          <p:nvPr/>
        </p:nvSpPr>
        <p:spPr>
          <a:xfrm>
            <a:off x="385445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FCB497FE-247B-A7BB-3E4A-45C6C3BE9301}"/>
              </a:ext>
            </a:extLst>
          </p:cNvPr>
          <p:cNvSpPr/>
          <p:nvPr/>
        </p:nvSpPr>
        <p:spPr>
          <a:xfrm>
            <a:off x="3845133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4C0B15D8-6DF7-C40A-7DB4-36D9BDBB8CD9}"/>
              </a:ext>
            </a:extLst>
          </p:cNvPr>
          <p:cNvSpPr/>
          <p:nvPr/>
        </p:nvSpPr>
        <p:spPr>
          <a:xfrm>
            <a:off x="3357385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2DB31A6E-3264-0EE1-53C7-43EE288F5956}"/>
              </a:ext>
            </a:extLst>
          </p:cNvPr>
          <p:cNvSpPr/>
          <p:nvPr/>
        </p:nvSpPr>
        <p:spPr>
          <a:xfrm>
            <a:off x="334806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16D0ED4B-1430-EF57-E5E3-CAB6100AC1D4}"/>
              </a:ext>
            </a:extLst>
          </p:cNvPr>
          <p:cNvSpPr/>
          <p:nvPr/>
        </p:nvSpPr>
        <p:spPr>
          <a:xfrm>
            <a:off x="3357385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DBE2B31D-1B89-D9EC-1E45-16C4799996FE}"/>
              </a:ext>
            </a:extLst>
          </p:cNvPr>
          <p:cNvSpPr/>
          <p:nvPr/>
        </p:nvSpPr>
        <p:spPr>
          <a:xfrm>
            <a:off x="334806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8E26498D-A92F-3B5A-525A-2B3368839664}"/>
              </a:ext>
            </a:extLst>
          </p:cNvPr>
          <p:cNvSpPr/>
          <p:nvPr/>
        </p:nvSpPr>
        <p:spPr>
          <a:xfrm>
            <a:off x="4848591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4DC955CF-274D-ABD1-488E-D653F02E8D38}"/>
              </a:ext>
            </a:extLst>
          </p:cNvPr>
          <p:cNvSpPr/>
          <p:nvPr/>
        </p:nvSpPr>
        <p:spPr>
          <a:xfrm>
            <a:off x="4839270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01EEC8D7-015F-E1A5-B03A-28C97517E33A}"/>
              </a:ext>
            </a:extLst>
          </p:cNvPr>
          <p:cNvSpPr/>
          <p:nvPr/>
        </p:nvSpPr>
        <p:spPr>
          <a:xfrm>
            <a:off x="4848591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A982CB7B-7C29-B0F9-87EC-F4841577342C}"/>
              </a:ext>
            </a:extLst>
          </p:cNvPr>
          <p:cNvSpPr/>
          <p:nvPr/>
        </p:nvSpPr>
        <p:spPr>
          <a:xfrm>
            <a:off x="4839270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33F6CF90-8729-46EE-8FD7-08A747109854}"/>
              </a:ext>
            </a:extLst>
          </p:cNvPr>
          <p:cNvSpPr/>
          <p:nvPr/>
        </p:nvSpPr>
        <p:spPr>
          <a:xfrm>
            <a:off x="584272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D5373C60-658A-C0EB-6DCF-6C14416AD59B}"/>
              </a:ext>
            </a:extLst>
          </p:cNvPr>
          <p:cNvSpPr/>
          <p:nvPr/>
        </p:nvSpPr>
        <p:spPr>
          <a:xfrm>
            <a:off x="5833408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FF1FAB5B-EC12-8F87-EB70-6620FD507DF8}"/>
              </a:ext>
            </a:extLst>
          </p:cNvPr>
          <p:cNvSpPr/>
          <p:nvPr/>
        </p:nvSpPr>
        <p:spPr>
          <a:xfrm>
            <a:off x="584272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433D18ED-E940-0963-1DAB-205F333A53A7}"/>
              </a:ext>
            </a:extLst>
          </p:cNvPr>
          <p:cNvSpPr/>
          <p:nvPr/>
        </p:nvSpPr>
        <p:spPr>
          <a:xfrm>
            <a:off x="5833408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EEE22FFC-98D0-496B-2B70-B187F044406F}"/>
              </a:ext>
            </a:extLst>
          </p:cNvPr>
          <p:cNvSpPr/>
          <p:nvPr/>
        </p:nvSpPr>
        <p:spPr>
          <a:xfrm>
            <a:off x="534565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70E85C37-281D-166A-7E2C-734738B971E6}"/>
              </a:ext>
            </a:extLst>
          </p:cNvPr>
          <p:cNvSpPr/>
          <p:nvPr/>
        </p:nvSpPr>
        <p:spPr>
          <a:xfrm>
            <a:off x="5336339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5F3FE351-DAD7-043C-DC6F-17A2B28D1243}"/>
              </a:ext>
            </a:extLst>
          </p:cNvPr>
          <p:cNvSpPr/>
          <p:nvPr/>
        </p:nvSpPr>
        <p:spPr>
          <a:xfrm>
            <a:off x="534565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301B0382-AD6B-C711-0A6D-F281C242C915}"/>
              </a:ext>
            </a:extLst>
          </p:cNvPr>
          <p:cNvSpPr/>
          <p:nvPr/>
        </p:nvSpPr>
        <p:spPr>
          <a:xfrm>
            <a:off x="5336339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79F98224-3853-8DDD-66D0-F3D10C0C9D3D}"/>
              </a:ext>
            </a:extLst>
          </p:cNvPr>
          <p:cNvSpPr/>
          <p:nvPr/>
        </p:nvSpPr>
        <p:spPr>
          <a:xfrm>
            <a:off x="4351522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A2F97AAD-84C5-8491-3B9C-E6F88329503A}"/>
              </a:ext>
            </a:extLst>
          </p:cNvPr>
          <p:cNvSpPr/>
          <p:nvPr/>
        </p:nvSpPr>
        <p:spPr>
          <a:xfrm>
            <a:off x="4342202" y="314106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A3760E49-F8E2-AB33-D8B7-516A1EA191C3}"/>
              </a:ext>
            </a:extLst>
          </p:cNvPr>
          <p:cNvSpPr/>
          <p:nvPr/>
        </p:nvSpPr>
        <p:spPr>
          <a:xfrm>
            <a:off x="4351522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D8191BA8-0516-EFDF-1F0C-7F542BAE728B}"/>
              </a:ext>
            </a:extLst>
          </p:cNvPr>
          <p:cNvSpPr/>
          <p:nvPr/>
        </p:nvSpPr>
        <p:spPr>
          <a:xfrm>
            <a:off x="4342202" y="425947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AC3018C3-3853-3634-55F5-11FB79A2E76C}"/>
              </a:ext>
            </a:extLst>
          </p:cNvPr>
          <p:cNvSpPr/>
          <p:nvPr/>
        </p:nvSpPr>
        <p:spPr>
          <a:xfrm>
            <a:off x="6339797" y="3119322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CF371F8A-B18E-C120-0645-C07F2EF27035}"/>
              </a:ext>
            </a:extLst>
          </p:cNvPr>
          <p:cNvSpPr/>
          <p:nvPr/>
        </p:nvSpPr>
        <p:spPr>
          <a:xfrm>
            <a:off x="6330477" y="3110002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6" name="Freeform: Shape 645">
            <a:extLst>
              <a:ext uri="{FF2B5EF4-FFF2-40B4-BE49-F238E27FC236}">
                <a16:creationId xmlns:a16="http://schemas.microsoft.com/office/drawing/2014/main" id="{8BD8AFE3-BA5A-0474-D34E-F4388C9EFE05}"/>
              </a:ext>
            </a:extLst>
          </p:cNvPr>
          <p:cNvSpPr/>
          <p:nvPr/>
        </p:nvSpPr>
        <p:spPr>
          <a:xfrm>
            <a:off x="6339797" y="4299861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7044413C-0CA5-05DE-B51F-482FA95AB014}"/>
              </a:ext>
            </a:extLst>
          </p:cNvPr>
          <p:cNvSpPr/>
          <p:nvPr/>
        </p:nvSpPr>
        <p:spPr>
          <a:xfrm>
            <a:off x="6330477" y="4290541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6C205214-A18C-186D-CE78-3B4140053703}"/>
              </a:ext>
            </a:extLst>
          </p:cNvPr>
          <p:cNvSpPr/>
          <p:nvPr/>
        </p:nvSpPr>
        <p:spPr>
          <a:xfrm>
            <a:off x="6836865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771F37D6-C280-8D9F-C6BA-6B22FE79EEA4}"/>
              </a:ext>
            </a:extLst>
          </p:cNvPr>
          <p:cNvSpPr/>
          <p:nvPr/>
        </p:nvSpPr>
        <p:spPr>
          <a:xfrm>
            <a:off x="6827545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53309A29-864E-43C6-73FC-A44AF7611978}"/>
              </a:ext>
            </a:extLst>
          </p:cNvPr>
          <p:cNvSpPr/>
          <p:nvPr/>
        </p:nvSpPr>
        <p:spPr>
          <a:xfrm>
            <a:off x="6836865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18D8B466-78DD-ECAA-3229-82F2A7FBD0C8}"/>
              </a:ext>
            </a:extLst>
          </p:cNvPr>
          <p:cNvSpPr/>
          <p:nvPr/>
        </p:nvSpPr>
        <p:spPr>
          <a:xfrm>
            <a:off x="6827545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2" name="Freeform: Shape 651">
            <a:extLst>
              <a:ext uri="{FF2B5EF4-FFF2-40B4-BE49-F238E27FC236}">
                <a16:creationId xmlns:a16="http://schemas.microsoft.com/office/drawing/2014/main" id="{6443606B-B3CD-9A98-25C3-643A976B52A2}"/>
              </a:ext>
            </a:extLst>
          </p:cNvPr>
          <p:cNvSpPr/>
          <p:nvPr/>
        </p:nvSpPr>
        <p:spPr>
          <a:xfrm>
            <a:off x="783100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3" name="Freeform: Shape 652">
            <a:extLst>
              <a:ext uri="{FF2B5EF4-FFF2-40B4-BE49-F238E27FC236}">
                <a16:creationId xmlns:a16="http://schemas.microsoft.com/office/drawing/2014/main" id="{AA693A6B-A19F-DFE9-2C84-DEAF91284D4C}"/>
              </a:ext>
            </a:extLst>
          </p:cNvPr>
          <p:cNvSpPr/>
          <p:nvPr/>
        </p:nvSpPr>
        <p:spPr>
          <a:xfrm>
            <a:off x="7821683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4" name="Freeform: Shape 653">
            <a:extLst>
              <a:ext uri="{FF2B5EF4-FFF2-40B4-BE49-F238E27FC236}">
                <a16:creationId xmlns:a16="http://schemas.microsoft.com/office/drawing/2014/main" id="{DA0EF9F0-1DCD-DC85-6723-E70FA093C2BD}"/>
              </a:ext>
            </a:extLst>
          </p:cNvPr>
          <p:cNvSpPr/>
          <p:nvPr/>
        </p:nvSpPr>
        <p:spPr>
          <a:xfrm>
            <a:off x="783100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5" name="Freeform: Shape 654">
            <a:extLst>
              <a:ext uri="{FF2B5EF4-FFF2-40B4-BE49-F238E27FC236}">
                <a16:creationId xmlns:a16="http://schemas.microsoft.com/office/drawing/2014/main" id="{56DA2CFA-003C-CE3A-F9F6-5E10FAAA2A83}"/>
              </a:ext>
            </a:extLst>
          </p:cNvPr>
          <p:cNvSpPr/>
          <p:nvPr/>
        </p:nvSpPr>
        <p:spPr>
          <a:xfrm>
            <a:off x="7821683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2C3731D3-BDF0-F52B-7EAC-A954B7BA7933}"/>
              </a:ext>
            </a:extLst>
          </p:cNvPr>
          <p:cNvSpPr/>
          <p:nvPr/>
        </p:nvSpPr>
        <p:spPr>
          <a:xfrm>
            <a:off x="7333934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83097A79-5BEB-126C-27E7-831C6B15728E}"/>
              </a:ext>
            </a:extLst>
          </p:cNvPr>
          <p:cNvSpPr/>
          <p:nvPr/>
        </p:nvSpPr>
        <p:spPr>
          <a:xfrm>
            <a:off x="732461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8" name="Freeform: Shape 657">
            <a:extLst>
              <a:ext uri="{FF2B5EF4-FFF2-40B4-BE49-F238E27FC236}">
                <a16:creationId xmlns:a16="http://schemas.microsoft.com/office/drawing/2014/main" id="{E8DB8672-192D-7B51-1748-B5E0904E7169}"/>
              </a:ext>
            </a:extLst>
          </p:cNvPr>
          <p:cNvSpPr/>
          <p:nvPr/>
        </p:nvSpPr>
        <p:spPr>
          <a:xfrm>
            <a:off x="7333934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C15DC14C-731E-33B0-170E-502E72B6F7EA}"/>
              </a:ext>
            </a:extLst>
          </p:cNvPr>
          <p:cNvSpPr/>
          <p:nvPr/>
        </p:nvSpPr>
        <p:spPr>
          <a:xfrm>
            <a:off x="732461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0" name="Freeform: Shape 659">
            <a:extLst>
              <a:ext uri="{FF2B5EF4-FFF2-40B4-BE49-F238E27FC236}">
                <a16:creationId xmlns:a16="http://schemas.microsoft.com/office/drawing/2014/main" id="{2FB6875F-0B4E-27DD-4015-CFA6F2F75D82}"/>
              </a:ext>
            </a:extLst>
          </p:cNvPr>
          <p:cNvSpPr/>
          <p:nvPr/>
        </p:nvSpPr>
        <p:spPr>
          <a:xfrm>
            <a:off x="8825140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1" name="Freeform: Shape 660">
            <a:extLst>
              <a:ext uri="{FF2B5EF4-FFF2-40B4-BE49-F238E27FC236}">
                <a16:creationId xmlns:a16="http://schemas.microsoft.com/office/drawing/2014/main" id="{D746C7E7-D0D2-90A4-1014-F8EA07A7C3B1}"/>
              </a:ext>
            </a:extLst>
          </p:cNvPr>
          <p:cNvSpPr/>
          <p:nvPr/>
        </p:nvSpPr>
        <p:spPr>
          <a:xfrm>
            <a:off x="8815820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2" name="Freeform: Shape 661">
            <a:extLst>
              <a:ext uri="{FF2B5EF4-FFF2-40B4-BE49-F238E27FC236}">
                <a16:creationId xmlns:a16="http://schemas.microsoft.com/office/drawing/2014/main" id="{964328B8-D4D9-6155-E8DD-6FA78485ED28}"/>
              </a:ext>
            </a:extLst>
          </p:cNvPr>
          <p:cNvSpPr/>
          <p:nvPr/>
        </p:nvSpPr>
        <p:spPr>
          <a:xfrm>
            <a:off x="8825140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98FADF08-4A9F-A76F-E367-55A4DE7A1BCF}"/>
              </a:ext>
            </a:extLst>
          </p:cNvPr>
          <p:cNvSpPr/>
          <p:nvPr/>
        </p:nvSpPr>
        <p:spPr>
          <a:xfrm>
            <a:off x="8815820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4" name="Freeform: Shape 663">
            <a:extLst>
              <a:ext uri="{FF2B5EF4-FFF2-40B4-BE49-F238E27FC236}">
                <a16:creationId xmlns:a16="http://schemas.microsoft.com/office/drawing/2014/main" id="{C4673AFF-17B8-0DDE-1A44-19050DABD704}"/>
              </a:ext>
            </a:extLst>
          </p:cNvPr>
          <p:cNvSpPr/>
          <p:nvPr/>
        </p:nvSpPr>
        <p:spPr>
          <a:xfrm>
            <a:off x="981927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5" name="Freeform: Shape 664">
            <a:extLst>
              <a:ext uri="{FF2B5EF4-FFF2-40B4-BE49-F238E27FC236}">
                <a16:creationId xmlns:a16="http://schemas.microsoft.com/office/drawing/2014/main" id="{5AEA98CC-AD13-8034-88F1-3EDC07F9D4B1}"/>
              </a:ext>
            </a:extLst>
          </p:cNvPr>
          <p:cNvSpPr/>
          <p:nvPr/>
        </p:nvSpPr>
        <p:spPr>
          <a:xfrm>
            <a:off x="9809958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6" name="Freeform: Shape 665">
            <a:extLst>
              <a:ext uri="{FF2B5EF4-FFF2-40B4-BE49-F238E27FC236}">
                <a16:creationId xmlns:a16="http://schemas.microsoft.com/office/drawing/2014/main" id="{161BBB17-96B4-88A5-3B9B-599EDDCD050C}"/>
              </a:ext>
            </a:extLst>
          </p:cNvPr>
          <p:cNvSpPr/>
          <p:nvPr/>
        </p:nvSpPr>
        <p:spPr>
          <a:xfrm>
            <a:off x="981927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7BF210C0-FBA5-E5D8-4900-1CDD144A2D90}"/>
              </a:ext>
            </a:extLst>
          </p:cNvPr>
          <p:cNvSpPr/>
          <p:nvPr/>
        </p:nvSpPr>
        <p:spPr>
          <a:xfrm>
            <a:off x="9809958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8" name="Freeform: Shape 667">
            <a:extLst>
              <a:ext uri="{FF2B5EF4-FFF2-40B4-BE49-F238E27FC236}">
                <a16:creationId xmlns:a16="http://schemas.microsoft.com/office/drawing/2014/main" id="{65C39E60-3431-E8FF-15B8-82CA235C6F5B}"/>
              </a:ext>
            </a:extLst>
          </p:cNvPr>
          <p:cNvSpPr/>
          <p:nvPr/>
        </p:nvSpPr>
        <p:spPr>
          <a:xfrm>
            <a:off x="932220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9" name="Freeform: Shape 668">
            <a:extLst>
              <a:ext uri="{FF2B5EF4-FFF2-40B4-BE49-F238E27FC236}">
                <a16:creationId xmlns:a16="http://schemas.microsoft.com/office/drawing/2014/main" id="{5E9BEAE4-DA05-B87B-182B-AE928AD155FF}"/>
              </a:ext>
            </a:extLst>
          </p:cNvPr>
          <p:cNvSpPr/>
          <p:nvPr/>
        </p:nvSpPr>
        <p:spPr>
          <a:xfrm>
            <a:off x="9312889" y="3203202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0" name="Freeform: Shape 669">
            <a:extLst>
              <a:ext uri="{FF2B5EF4-FFF2-40B4-BE49-F238E27FC236}">
                <a16:creationId xmlns:a16="http://schemas.microsoft.com/office/drawing/2014/main" id="{27FE9763-B857-FEE7-D8FC-7C20C2DEBB97}"/>
              </a:ext>
            </a:extLst>
          </p:cNvPr>
          <p:cNvSpPr/>
          <p:nvPr/>
        </p:nvSpPr>
        <p:spPr>
          <a:xfrm>
            <a:off x="932220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949EB5BC-0D1C-B7EF-A6CD-6736A44C9C94}"/>
              </a:ext>
            </a:extLst>
          </p:cNvPr>
          <p:cNvSpPr/>
          <p:nvPr/>
        </p:nvSpPr>
        <p:spPr>
          <a:xfrm>
            <a:off x="9312889" y="419734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2" name="Freeform: Shape 671">
            <a:extLst>
              <a:ext uri="{FF2B5EF4-FFF2-40B4-BE49-F238E27FC236}">
                <a16:creationId xmlns:a16="http://schemas.microsoft.com/office/drawing/2014/main" id="{6138A36D-0A09-8B18-7459-E4C10B435B55}"/>
              </a:ext>
            </a:extLst>
          </p:cNvPr>
          <p:cNvSpPr/>
          <p:nvPr/>
        </p:nvSpPr>
        <p:spPr>
          <a:xfrm>
            <a:off x="8328071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3" name="Freeform: Shape 672">
            <a:extLst>
              <a:ext uri="{FF2B5EF4-FFF2-40B4-BE49-F238E27FC236}">
                <a16:creationId xmlns:a16="http://schemas.microsoft.com/office/drawing/2014/main" id="{8BA75EB0-9693-6A8D-B746-F28957411032}"/>
              </a:ext>
            </a:extLst>
          </p:cNvPr>
          <p:cNvSpPr/>
          <p:nvPr/>
        </p:nvSpPr>
        <p:spPr>
          <a:xfrm>
            <a:off x="8318752" y="314106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4" name="Freeform: Shape 673">
            <a:extLst>
              <a:ext uri="{FF2B5EF4-FFF2-40B4-BE49-F238E27FC236}">
                <a16:creationId xmlns:a16="http://schemas.microsoft.com/office/drawing/2014/main" id="{5700F2F9-7720-6610-4B06-DD5DC068C447}"/>
              </a:ext>
            </a:extLst>
          </p:cNvPr>
          <p:cNvSpPr/>
          <p:nvPr/>
        </p:nvSpPr>
        <p:spPr>
          <a:xfrm>
            <a:off x="8328071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5" name="Freeform: Shape 674">
            <a:extLst>
              <a:ext uri="{FF2B5EF4-FFF2-40B4-BE49-F238E27FC236}">
                <a16:creationId xmlns:a16="http://schemas.microsoft.com/office/drawing/2014/main" id="{DA6392F4-6D72-DCB7-025E-401385D381F6}"/>
              </a:ext>
            </a:extLst>
          </p:cNvPr>
          <p:cNvSpPr/>
          <p:nvPr/>
        </p:nvSpPr>
        <p:spPr>
          <a:xfrm>
            <a:off x="8318752" y="425947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6" name="Freeform: Shape 675">
            <a:extLst>
              <a:ext uri="{FF2B5EF4-FFF2-40B4-BE49-F238E27FC236}">
                <a16:creationId xmlns:a16="http://schemas.microsoft.com/office/drawing/2014/main" id="{7934543F-9579-84CD-807F-101B8D850152}"/>
              </a:ext>
            </a:extLst>
          </p:cNvPr>
          <p:cNvSpPr/>
          <p:nvPr/>
        </p:nvSpPr>
        <p:spPr>
          <a:xfrm>
            <a:off x="658833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7" name="Freeform: Shape 676">
            <a:extLst>
              <a:ext uri="{FF2B5EF4-FFF2-40B4-BE49-F238E27FC236}">
                <a16:creationId xmlns:a16="http://schemas.microsoft.com/office/drawing/2014/main" id="{CD1591DA-0CD9-A1D4-FC16-F11C51E8B71C}"/>
              </a:ext>
            </a:extLst>
          </p:cNvPr>
          <p:cNvSpPr/>
          <p:nvPr/>
        </p:nvSpPr>
        <p:spPr>
          <a:xfrm>
            <a:off x="657901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8" name="Freeform: Shape 677">
            <a:extLst>
              <a:ext uri="{FF2B5EF4-FFF2-40B4-BE49-F238E27FC236}">
                <a16:creationId xmlns:a16="http://schemas.microsoft.com/office/drawing/2014/main" id="{C16BC9AF-7A01-BCD0-A54B-B1E50E3AAD08}"/>
              </a:ext>
            </a:extLst>
          </p:cNvPr>
          <p:cNvSpPr/>
          <p:nvPr/>
        </p:nvSpPr>
        <p:spPr>
          <a:xfrm>
            <a:off x="708540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9" name="Freeform: Shape 678">
            <a:extLst>
              <a:ext uri="{FF2B5EF4-FFF2-40B4-BE49-F238E27FC236}">
                <a16:creationId xmlns:a16="http://schemas.microsoft.com/office/drawing/2014/main" id="{6F0218E4-C3F4-9589-655E-3B2C043D22CC}"/>
              </a:ext>
            </a:extLst>
          </p:cNvPr>
          <p:cNvSpPr/>
          <p:nvPr/>
        </p:nvSpPr>
        <p:spPr>
          <a:xfrm>
            <a:off x="707608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0" name="Freeform: Shape 679">
            <a:extLst>
              <a:ext uri="{FF2B5EF4-FFF2-40B4-BE49-F238E27FC236}">
                <a16:creationId xmlns:a16="http://schemas.microsoft.com/office/drawing/2014/main" id="{9BFD5EA9-FA5A-43B2-FE0E-5C79847B98E0}"/>
              </a:ext>
            </a:extLst>
          </p:cNvPr>
          <p:cNvSpPr/>
          <p:nvPr/>
        </p:nvSpPr>
        <p:spPr>
          <a:xfrm>
            <a:off x="758246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1" name="Freeform: Shape 680">
            <a:extLst>
              <a:ext uri="{FF2B5EF4-FFF2-40B4-BE49-F238E27FC236}">
                <a16:creationId xmlns:a16="http://schemas.microsoft.com/office/drawing/2014/main" id="{5D54ABB6-380C-F298-7CC5-2DF92438F8FB}"/>
              </a:ext>
            </a:extLst>
          </p:cNvPr>
          <p:cNvSpPr/>
          <p:nvPr/>
        </p:nvSpPr>
        <p:spPr>
          <a:xfrm>
            <a:off x="7573148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2" name="Freeform: Shape 681">
            <a:extLst>
              <a:ext uri="{FF2B5EF4-FFF2-40B4-BE49-F238E27FC236}">
                <a16:creationId xmlns:a16="http://schemas.microsoft.com/office/drawing/2014/main" id="{960D7133-A5FC-55DA-064B-3D8ED2354613}"/>
              </a:ext>
            </a:extLst>
          </p:cNvPr>
          <p:cNvSpPr/>
          <p:nvPr/>
        </p:nvSpPr>
        <p:spPr>
          <a:xfrm>
            <a:off x="8079537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3" name="Freeform: Shape 682">
            <a:extLst>
              <a:ext uri="{FF2B5EF4-FFF2-40B4-BE49-F238E27FC236}">
                <a16:creationId xmlns:a16="http://schemas.microsoft.com/office/drawing/2014/main" id="{0D816E84-C185-2A6E-F2EA-79420B79152A}"/>
              </a:ext>
            </a:extLst>
          </p:cNvPr>
          <p:cNvSpPr/>
          <p:nvPr/>
        </p:nvSpPr>
        <p:spPr>
          <a:xfrm>
            <a:off x="8070217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4" name="Freeform: Shape 683">
            <a:extLst>
              <a:ext uri="{FF2B5EF4-FFF2-40B4-BE49-F238E27FC236}">
                <a16:creationId xmlns:a16="http://schemas.microsoft.com/office/drawing/2014/main" id="{2A9CA888-1724-6890-D077-9DD4C6727D5E}"/>
              </a:ext>
            </a:extLst>
          </p:cNvPr>
          <p:cNvSpPr/>
          <p:nvPr/>
        </p:nvSpPr>
        <p:spPr>
          <a:xfrm>
            <a:off x="857660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5" name="Freeform: Shape 684">
            <a:extLst>
              <a:ext uri="{FF2B5EF4-FFF2-40B4-BE49-F238E27FC236}">
                <a16:creationId xmlns:a16="http://schemas.microsoft.com/office/drawing/2014/main" id="{6172F907-CBB8-C496-4B69-21F7948E0108}"/>
              </a:ext>
            </a:extLst>
          </p:cNvPr>
          <p:cNvSpPr/>
          <p:nvPr/>
        </p:nvSpPr>
        <p:spPr>
          <a:xfrm>
            <a:off x="8567286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6" name="Freeform: Shape 685">
            <a:extLst>
              <a:ext uri="{FF2B5EF4-FFF2-40B4-BE49-F238E27FC236}">
                <a16:creationId xmlns:a16="http://schemas.microsoft.com/office/drawing/2014/main" id="{8D372F7D-3AE5-E97F-2050-43C6FC24ADE1}"/>
              </a:ext>
            </a:extLst>
          </p:cNvPr>
          <p:cNvSpPr/>
          <p:nvPr/>
        </p:nvSpPr>
        <p:spPr>
          <a:xfrm>
            <a:off x="907367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7" name="Freeform: Shape 686">
            <a:extLst>
              <a:ext uri="{FF2B5EF4-FFF2-40B4-BE49-F238E27FC236}">
                <a16:creationId xmlns:a16="http://schemas.microsoft.com/office/drawing/2014/main" id="{AC103AA1-E22B-865E-216D-3F83962AA919}"/>
              </a:ext>
            </a:extLst>
          </p:cNvPr>
          <p:cNvSpPr/>
          <p:nvPr/>
        </p:nvSpPr>
        <p:spPr>
          <a:xfrm>
            <a:off x="9064355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8" name="Freeform: Shape 687">
            <a:extLst>
              <a:ext uri="{FF2B5EF4-FFF2-40B4-BE49-F238E27FC236}">
                <a16:creationId xmlns:a16="http://schemas.microsoft.com/office/drawing/2014/main" id="{C2F3DBE2-8F9B-D788-9B5D-9B31205D164F}"/>
              </a:ext>
            </a:extLst>
          </p:cNvPr>
          <p:cNvSpPr/>
          <p:nvPr/>
        </p:nvSpPr>
        <p:spPr>
          <a:xfrm>
            <a:off x="9570743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9" name="Freeform: Shape 688">
            <a:extLst>
              <a:ext uri="{FF2B5EF4-FFF2-40B4-BE49-F238E27FC236}">
                <a16:creationId xmlns:a16="http://schemas.microsoft.com/office/drawing/2014/main" id="{35ED0A1A-5C1F-5457-977F-11C4A5345545}"/>
              </a:ext>
            </a:extLst>
          </p:cNvPr>
          <p:cNvSpPr/>
          <p:nvPr/>
        </p:nvSpPr>
        <p:spPr>
          <a:xfrm>
            <a:off x="9561424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0" name="Freeform: Shape 689">
            <a:extLst>
              <a:ext uri="{FF2B5EF4-FFF2-40B4-BE49-F238E27FC236}">
                <a16:creationId xmlns:a16="http://schemas.microsoft.com/office/drawing/2014/main" id="{0791BC60-206B-8F51-B52A-186A3397DA90}"/>
              </a:ext>
            </a:extLst>
          </p:cNvPr>
          <p:cNvSpPr/>
          <p:nvPr/>
        </p:nvSpPr>
        <p:spPr>
          <a:xfrm>
            <a:off x="1006781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1" name="Freeform: Shape 690">
            <a:extLst>
              <a:ext uri="{FF2B5EF4-FFF2-40B4-BE49-F238E27FC236}">
                <a16:creationId xmlns:a16="http://schemas.microsoft.com/office/drawing/2014/main" id="{F6FDA2F5-9289-DD8D-EFD8-23B6E3530D5D}"/>
              </a:ext>
            </a:extLst>
          </p:cNvPr>
          <p:cNvSpPr/>
          <p:nvPr/>
        </p:nvSpPr>
        <p:spPr>
          <a:xfrm>
            <a:off x="10058492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2" name="Freeform: Shape 691">
            <a:extLst>
              <a:ext uri="{FF2B5EF4-FFF2-40B4-BE49-F238E27FC236}">
                <a16:creationId xmlns:a16="http://schemas.microsoft.com/office/drawing/2014/main" id="{8560D0FA-092A-F537-FE61-409C6BA58389}"/>
              </a:ext>
            </a:extLst>
          </p:cNvPr>
          <p:cNvSpPr/>
          <p:nvPr/>
        </p:nvSpPr>
        <p:spPr>
          <a:xfrm>
            <a:off x="261178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3" name="Freeform: Shape 692">
            <a:extLst>
              <a:ext uri="{FF2B5EF4-FFF2-40B4-BE49-F238E27FC236}">
                <a16:creationId xmlns:a16="http://schemas.microsoft.com/office/drawing/2014/main" id="{F9F956B4-75AE-3917-AEA8-7405C7D962A8}"/>
              </a:ext>
            </a:extLst>
          </p:cNvPr>
          <p:cNvSpPr/>
          <p:nvPr/>
        </p:nvSpPr>
        <p:spPr>
          <a:xfrm>
            <a:off x="260246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F6B8F66C-BB6A-D332-FB88-2EDC9E38FA9E}"/>
              </a:ext>
            </a:extLst>
          </p:cNvPr>
          <p:cNvSpPr/>
          <p:nvPr/>
        </p:nvSpPr>
        <p:spPr>
          <a:xfrm>
            <a:off x="310885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5" name="Freeform: Shape 694">
            <a:extLst>
              <a:ext uri="{FF2B5EF4-FFF2-40B4-BE49-F238E27FC236}">
                <a16:creationId xmlns:a16="http://schemas.microsoft.com/office/drawing/2014/main" id="{77BFD8C4-728B-41C1-0B55-A7DA54CF1BBE}"/>
              </a:ext>
            </a:extLst>
          </p:cNvPr>
          <p:cNvSpPr/>
          <p:nvPr/>
        </p:nvSpPr>
        <p:spPr>
          <a:xfrm>
            <a:off x="309953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6" name="Freeform: Shape 695">
            <a:extLst>
              <a:ext uri="{FF2B5EF4-FFF2-40B4-BE49-F238E27FC236}">
                <a16:creationId xmlns:a16="http://schemas.microsoft.com/office/drawing/2014/main" id="{371E229A-EBF3-B672-E5B9-87873C8402FA}"/>
              </a:ext>
            </a:extLst>
          </p:cNvPr>
          <p:cNvSpPr/>
          <p:nvPr/>
        </p:nvSpPr>
        <p:spPr>
          <a:xfrm>
            <a:off x="3605919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7" name="Freeform: Shape 696">
            <a:extLst>
              <a:ext uri="{FF2B5EF4-FFF2-40B4-BE49-F238E27FC236}">
                <a16:creationId xmlns:a16="http://schemas.microsoft.com/office/drawing/2014/main" id="{ED4A0A47-3D57-2423-DDDB-F4D47AEFBE5D}"/>
              </a:ext>
            </a:extLst>
          </p:cNvPr>
          <p:cNvSpPr/>
          <p:nvPr/>
        </p:nvSpPr>
        <p:spPr>
          <a:xfrm>
            <a:off x="3596599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8" name="Freeform: Shape 697">
            <a:extLst>
              <a:ext uri="{FF2B5EF4-FFF2-40B4-BE49-F238E27FC236}">
                <a16:creationId xmlns:a16="http://schemas.microsoft.com/office/drawing/2014/main" id="{C4D19EFC-7816-3BA5-74C3-1A9C45EE7E66}"/>
              </a:ext>
            </a:extLst>
          </p:cNvPr>
          <p:cNvSpPr/>
          <p:nvPr/>
        </p:nvSpPr>
        <p:spPr>
          <a:xfrm>
            <a:off x="410298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9" name="Freeform: Shape 698">
            <a:extLst>
              <a:ext uri="{FF2B5EF4-FFF2-40B4-BE49-F238E27FC236}">
                <a16:creationId xmlns:a16="http://schemas.microsoft.com/office/drawing/2014/main" id="{0A206039-9F25-F9E0-3227-EAF9AD2A43FF}"/>
              </a:ext>
            </a:extLst>
          </p:cNvPr>
          <p:cNvSpPr/>
          <p:nvPr/>
        </p:nvSpPr>
        <p:spPr>
          <a:xfrm>
            <a:off x="4093667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0" name="Freeform: Shape 699">
            <a:extLst>
              <a:ext uri="{FF2B5EF4-FFF2-40B4-BE49-F238E27FC236}">
                <a16:creationId xmlns:a16="http://schemas.microsoft.com/office/drawing/2014/main" id="{1F88EFE0-FD0E-8560-6BD3-57DE8035B406}"/>
              </a:ext>
            </a:extLst>
          </p:cNvPr>
          <p:cNvSpPr/>
          <p:nvPr/>
        </p:nvSpPr>
        <p:spPr>
          <a:xfrm>
            <a:off x="460005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1" name="Freeform: Shape 700">
            <a:extLst>
              <a:ext uri="{FF2B5EF4-FFF2-40B4-BE49-F238E27FC236}">
                <a16:creationId xmlns:a16="http://schemas.microsoft.com/office/drawing/2014/main" id="{61AE509E-3A05-D6F5-CAAE-2A95C2CA7C4C}"/>
              </a:ext>
            </a:extLst>
          </p:cNvPr>
          <p:cNvSpPr/>
          <p:nvPr/>
        </p:nvSpPr>
        <p:spPr>
          <a:xfrm>
            <a:off x="4590736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2" name="Freeform: Shape 701">
            <a:extLst>
              <a:ext uri="{FF2B5EF4-FFF2-40B4-BE49-F238E27FC236}">
                <a16:creationId xmlns:a16="http://schemas.microsoft.com/office/drawing/2014/main" id="{7DCF489A-3271-6D30-FADE-11E292CEB78A}"/>
              </a:ext>
            </a:extLst>
          </p:cNvPr>
          <p:cNvSpPr/>
          <p:nvPr/>
        </p:nvSpPr>
        <p:spPr>
          <a:xfrm>
            <a:off x="5097125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3" name="Freeform: Shape 702">
            <a:extLst>
              <a:ext uri="{FF2B5EF4-FFF2-40B4-BE49-F238E27FC236}">
                <a16:creationId xmlns:a16="http://schemas.microsoft.com/office/drawing/2014/main" id="{2DD13B20-15BF-B944-0634-142801ADA180}"/>
              </a:ext>
            </a:extLst>
          </p:cNvPr>
          <p:cNvSpPr/>
          <p:nvPr/>
        </p:nvSpPr>
        <p:spPr>
          <a:xfrm>
            <a:off x="5087805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4" name="Freeform: Shape 703">
            <a:extLst>
              <a:ext uri="{FF2B5EF4-FFF2-40B4-BE49-F238E27FC236}">
                <a16:creationId xmlns:a16="http://schemas.microsoft.com/office/drawing/2014/main" id="{C2F26799-3642-AC5B-A421-13F2D1315407}"/>
              </a:ext>
            </a:extLst>
          </p:cNvPr>
          <p:cNvSpPr/>
          <p:nvPr/>
        </p:nvSpPr>
        <p:spPr>
          <a:xfrm>
            <a:off x="559419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5" name="Freeform: Shape 704">
            <a:extLst>
              <a:ext uri="{FF2B5EF4-FFF2-40B4-BE49-F238E27FC236}">
                <a16:creationId xmlns:a16="http://schemas.microsoft.com/office/drawing/2014/main" id="{D1353528-C899-457C-5791-86FCB4D02BE5}"/>
              </a:ext>
            </a:extLst>
          </p:cNvPr>
          <p:cNvSpPr/>
          <p:nvPr/>
        </p:nvSpPr>
        <p:spPr>
          <a:xfrm>
            <a:off x="5584874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6" name="Freeform: Shape 705">
            <a:extLst>
              <a:ext uri="{FF2B5EF4-FFF2-40B4-BE49-F238E27FC236}">
                <a16:creationId xmlns:a16="http://schemas.microsoft.com/office/drawing/2014/main" id="{C51CDA38-DF32-A406-BB48-0999BCC232C1}"/>
              </a:ext>
            </a:extLst>
          </p:cNvPr>
          <p:cNvSpPr/>
          <p:nvPr/>
        </p:nvSpPr>
        <p:spPr>
          <a:xfrm>
            <a:off x="609126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7" name="Freeform: Shape 706">
            <a:extLst>
              <a:ext uri="{FF2B5EF4-FFF2-40B4-BE49-F238E27FC236}">
                <a16:creationId xmlns:a16="http://schemas.microsoft.com/office/drawing/2014/main" id="{65EDF498-5905-972E-00B9-98DE3C5E699D}"/>
              </a:ext>
            </a:extLst>
          </p:cNvPr>
          <p:cNvSpPr/>
          <p:nvPr/>
        </p:nvSpPr>
        <p:spPr>
          <a:xfrm>
            <a:off x="6081942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8" name="Freeform: Shape 707">
            <a:extLst>
              <a:ext uri="{FF2B5EF4-FFF2-40B4-BE49-F238E27FC236}">
                <a16:creationId xmlns:a16="http://schemas.microsoft.com/office/drawing/2014/main" id="{4AB39ECA-AAB7-2A86-4122-16CC48A7E64D}"/>
              </a:ext>
            </a:extLst>
          </p:cNvPr>
          <p:cNvSpPr/>
          <p:nvPr/>
        </p:nvSpPr>
        <p:spPr>
          <a:xfrm>
            <a:off x="261178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9" name="Freeform: Shape 708">
            <a:extLst>
              <a:ext uri="{FF2B5EF4-FFF2-40B4-BE49-F238E27FC236}">
                <a16:creationId xmlns:a16="http://schemas.microsoft.com/office/drawing/2014/main" id="{E5A692DF-AF2D-CCF4-CD12-76F858D685D2}"/>
              </a:ext>
            </a:extLst>
          </p:cNvPr>
          <p:cNvSpPr/>
          <p:nvPr/>
        </p:nvSpPr>
        <p:spPr>
          <a:xfrm>
            <a:off x="260246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0" name="Freeform: Shape 709">
            <a:extLst>
              <a:ext uri="{FF2B5EF4-FFF2-40B4-BE49-F238E27FC236}">
                <a16:creationId xmlns:a16="http://schemas.microsoft.com/office/drawing/2014/main" id="{9205928C-8190-267F-25F0-26AE26D18B86}"/>
              </a:ext>
            </a:extLst>
          </p:cNvPr>
          <p:cNvSpPr/>
          <p:nvPr/>
        </p:nvSpPr>
        <p:spPr>
          <a:xfrm>
            <a:off x="310885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1" name="Freeform: Shape 710">
            <a:extLst>
              <a:ext uri="{FF2B5EF4-FFF2-40B4-BE49-F238E27FC236}">
                <a16:creationId xmlns:a16="http://schemas.microsoft.com/office/drawing/2014/main" id="{59E880DD-9DB6-574C-EB37-48309149ABCF}"/>
              </a:ext>
            </a:extLst>
          </p:cNvPr>
          <p:cNvSpPr/>
          <p:nvPr/>
        </p:nvSpPr>
        <p:spPr>
          <a:xfrm>
            <a:off x="309953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2" name="Freeform: Shape 711">
            <a:extLst>
              <a:ext uri="{FF2B5EF4-FFF2-40B4-BE49-F238E27FC236}">
                <a16:creationId xmlns:a16="http://schemas.microsoft.com/office/drawing/2014/main" id="{5794FCFA-B8E9-0C28-816C-A5654A10A783}"/>
              </a:ext>
            </a:extLst>
          </p:cNvPr>
          <p:cNvSpPr/>
          <p:nvPr/>
        </p:nvSpPr>
        <p:spPr>
          <a:xfrm>
            <a:off x="3605919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3" name="Freeform: Shape 712">
            <a:extLst>
              <a:ext uri="{FF2B5EF4-FFF2-40B4-BE49-F238E27FC236}">
                <a16:creationId xmlns:a16="http://schemas.microsoft.com/office/drawing/2014/main" id="{FBF83779-C46E-6ED3-F228-40245CADD3F6}"/>
              </a:ext>
            </a:extLst>
          </p:cNvPr>
          <p:cNvSpPr/>
          <p:nvPr/>
        </p:nvSpPr>
        <p:spPr>
          <a:xfrm>
            <a:off x="3596599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4" name="Freeform: Shape 713">
            <a:extLst>
              <a:ext uri="{FF2B5EF4-FFF2-40B4-BE49-F238E27FC236}">
                <a16:creationId xmlns:a16="http://schemas.microsoft.com/office/drawing/2014/main" id="{35DEEBE9-8A22-3ECF-BFAE-69A0DD3D9218}"/>
              </a:ext>
            </a:extLst>
          </p:cNvPr>
          <p:cNvSpPr/>
          <p:nvPr/>
        </p:nvSpPr>
        <p:spPr>
          <a:xfrm>
            <a:off x="410298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5" name="Freeform: Shape 714">
            <a:extLst>
              <a:ext uri="{FF2B5EF4-FFF2-40B4-BE49-F238E27FC236}">
                <a16:creationId xmlns:a16="http://schemas.microsoft.com/office/drawing/2014/main" id="{F9B4FFE1-318D-1CEB-2335-6272F29C0F5C}"/>
              </a:ext>
            </a:extLst>
          </p:cNvPr>
          <p:cNvSpPr/>
          <p:nvPr/>
        </p:nvSpPr>
        <p:spPr>
          <a:xfrm>
            <a:off x="4093667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6" name="Freeform: Shape 715">
            <a:extLst>
              <a:ext uri="{FF2B5EF4-FFF2-40B4-BE49-F238E27FC236}">
                <a16:creationId xmlns:a16="http://schemas.microsoft.com/office/drawing/2014/main" id="{1E5E8C26-E0F1-44CE-96A0-CB48E89E7E5B}"/>
              </a:ext>
            </a:extLst>
          </p:cNvPr>
          <p:cNvSpPr/>
          <p:nvPr/>
        </p:nvSpPr>
        <p:spPr>
          <a:xfrm>
            <a:off x="460005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7" name="Freeform: Shape 716">
            <a:extLst>
              <a:ext uri="{FF2B5EF4-FFF2-40B4-BE49-F238E27FC236}">
                <a16:creationId xmlns:a16="http://schemas.microsoft.com/office/drawing/2014/main" id="{EE6F4AE6-23ED-71BC-502D-45C092D9F37B}"/>
              </a:ext>
            </a:extLst>
          </p:cNvPr>
          <p:cNvSpPr/>
          <p:nvPr/>
        </p:nvSpPr>
        <p:spPr>
          <a:xfrm>
            <a:off x="4590736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26B1F381-9641-E25D-683C-F6138475CCC4}"/>
              </a:ext>
            </a:extLst>
          </p:cNvPr>
          <p:cNvSpPr/>
          <p:nvPr/>
        </p:nvSpPr>
        <p:spPr>
          <a:xfrm>
            <a:off x="5097125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9" name="Freeform: Shape 718">
            <a:extLst>
              <a:ext uri="{FF2B5EF4-FFF2-40B4-BE49-F238E27FC236}">
                <a16:creationId xmlns:a16="http://schemas.microsoft.com/office/drawing/2014/main" id="{1FC5EAC7-21EB-5702-8C52-E12E1D01DD2A}"/>
              </a:ext>
            </a:extLst>
          </p:cNvPr>
          <p:cNvSpPr/>
          <p:nvPr/>
        </p:nvSpPr>
        <p:spPr>
          <a:xfrm>
            <a:off x="5087805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608D4084-74C3-ED39-2590-ACB1FE2B9C3B}"/>
              </a:ext>
            </a:extLst>
          </p:cNvPr>
          <p:cNvSpPr/>
          <p:nvPr/>
        </p:nvSpPr>
        <p:spPr>
          <a:xfrm>
            <a:off x="559419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1" name="Freeform: Shape 720">
            <a:extLst>
              <a:ext uri="{FF2B5EF4-FFF2-40B4-BE49-F238E27FC236}">
                <a16:creationId xmlns:a16="http://schemas.microsoft.com/office/drawing/2014/main" id="{351E5E91-DB00-9CCD-3087-0D3C10F302D3}"/>
              </a:ext>
            </a:extLst>
          </p:cNvPr>
          <p:cNvSpPr/>
          <p:nvPr/>
        </p:nvSpPr>
        <p:spPr>
          <a:xfrm>
            <a:off x="5584874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2" name="Freeform: Shape 721">
            <a:extLst>
              <a:ext uri="{FF2B5EF4-FFF2-40B4-BE49-F238E27FC236}">
                <a16:creationId xmlns:a16="http://schemas.microsoft.com/office/drawing/2014/main" id="{F695A205-40F1-72FB-C95B-EC53B6BEF347}"/>
              </a:ext>
            </a:extLst>
          </p:cNvPr>
          <p:cNvSpPr/>
          <p:nvPr/>
        </p:nvSpPr>
        <p:spPr>
          <a:xfrm>
            <a:off x="609126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3" name="Freeform: Shape 722">
            <a:extLst>
              <a:ext uri="{FF2B5EF4-FFF2-40B4-BE49-F238E27FC236}">
                <a16:creationId xmlns:a16="http://schemas.microsoft.com/office/drawing/2014/main" id="{A24A7A7B-AE2B-3AC3-683C-80D3CAF2FB80}"/>
              </a:ext>
            </a:extLst>
          </p:cNvPr>
          <p:cNvSpPr/>
          <p:nvPr/>
        </p:nvSpPr>
        <p:spPr>
          <a:xfrm>
            <a:off x="6081942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4" name="Freeform: Shape 723">
            <a:extLst>
              <a:ext uri="{FF2B5EF4-FFF2-40B4-BE49-F238E27FC236}">
                <a16:creationId xmlns:a16="http://schemas.microsoft.com/office/drawing/2014/main" id="{591368D7-6ACA-0A39-D8C1-DA5E4F523FF2}"/>
              </a:ext>
            </a:extLst>
          </p:cNvPr>
          <p:cNvSpPr/>
          <p:nvPr/>
        </p:nvSpPr>
        <p:spPr>
          <a:xfrm>
            <a:off x="658833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57DF637C-B448-F9FC-5BB5-74AA7CEDC136}"/>
              </a:ext>
            </a:extLst>
          </p:cNvPr>
          <p:cNvSpPr/>
          <p:nvPr/>
        </p:nvSpPr>
        <p:spPr>
          <a:xfrm>
            <a:off x="657901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6" name="Freeform: Shape 725">
            <a:extLst>
              <a:ext uri="{FF2B5EF4-FFF2-40B4-BE49-F238E27FC236}">
                <a16:creationId xmlns:a16="http://schemas.microsoft.com/office/drawing/2014/main" id="{B1A77E20-E8C3-E91E-F89E-06AA3532B654}"/>
              </a:ext>
            </a:extLst>
          </p:cNvPr>
          <p:cNvSpPr/>
          <p:nvPr/>
        </p:nvSpPr>
        <p:spPr>
          <a:xfrm>
            <a:off x="708540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7" name="Freeform: Shape 726">
            <a:extLst>
              <a:ext uri="{FF2B5EF4-FFF2-40B4-BE49-F238E27FC236}">
                <a16:creationId xmlns:a16="http://schemas.microsoft.com/office/drawing/2014/main" id="{C163E817-9925-9A5B-3B1E-2A632C9D03A7}"/>
              </a:ext>
            </a:extLst>
          </p:cNvPr>
          <p:cNvSpPr/>
          <p:nvPr/>
        </p:nvSpPr>
        <p:spPr>
          <a:xfrm>
            <a:off x="707608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8" name="Freeform: Shape 727">
            <a:extLst>
              <a:ext uri="{FF2B5EF4-FFF2-40B4-BE49-F238E27FC236}">
                <a16:creationId xmlns:a16="http://schemas.microsoft.com/office/drawing/2014/main" id="{AD5FC802-E236-A472-5854-5F25B727FF70}"/>
              </a:ext>
            </a:extLst>
          </p:cNvPr>
          <p:cNvSpPr/>
          <p:nvPr/>
        </p:nvSpPr>
        <p:spPr>
          <a:xfrm>
            <a:off x="758246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9" name="Freeform: Shape 728">
            <a:extLst>
              <a:ext uri="{FF2B5EF4-FFF2-40B4-BE49-F238E27FC236}">
                <a16:creationId xmlns:a16="http://schemas.microsoft.com/office/drawing/2014/main" id="{405A97CA-F409-D480-AE47-5C571B599500}"/>
              </a:ext>
            </a:extLst>
          </p:cNvPr>
          <p:cNvSpPr/>
          <p:nvPr/>
        </p:nvSpPr>
        <p:spPr>
          <a:xfrm>
            <a:off x="7573148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0" name="Freeform: Shape 729">
            <a:extLst>
              <a:ext uri="{FF2B5EF4-FFF2-40B4-BE49-F238E27FC236}">
                <a16:creationId xmlns:a16="http://schemas.microsoft.com/office/drawing/2014/main" id="{8EEA871B-9B99-9FD3-F2AD-8A608C0ABF96}"/>
              </a:ext>
            </a:extLst>
          </p:cNvPr>
          <p:cNvSpPr/>
          <p:nvPr/>
        </p:nvSpPr>
        <p:spPr>
          <a:xfrm>
            <a:off x="8079537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1" name="Freeform: Shape 730">
            <a:extLst>
              <a:ext uri="{FF2B5EF4-FFF2-40B4-BE49-F238E27FC236}">
                <a16:creationId xmlns:a16="http://schemas.microsoft.com/office/drawing/2014/main" id="{932090A6-81C4-E51D-6B4F-F17E2C8ACCFB}"/>
              </a:ext>
            </a:extLst>
          </p:cNvPr>
          <p:cNvSpPr/>
          <p:nvPr/>
        </p:nvSpPr>
        <p:spPr>
          <a:xfrm>
            <a:off x="8070217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2" name="Freeform: Shape 731">
            <a:extLst>
              <a:ext uri="{FF2B5EF4-FFF2-40B4-BE49-F238E27FC236}">
                <a16:creationId xmlns:a16="http://schemas.microsoft.com/office/drawing/2014/main" id="{C9EAA6AC-886F-6A68-F59E-DB5B4D6BC688}"/>
              </a:ext>
            </a:extLst>
          </p:cNvPr>
          <p:cNvSpPr/>
          <p:nvPr/>
        </p:nvSpPr>
        <p:spPr>
          <a:xfrm>
            <a:off x="857660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3" name="Freeform: Shape 732">
            <a:extLst>
              <a:ext uri="{FF2B5EF4-FFF2-40B4-BE49-F238E27FC236}">
                <a16:creationId xmlns:a16="http://schemas.microsoft.com/office/drawing/2014/main" id="{BAC698A1-05F7-B4D2-70B6-A17ADF85581D}"/>
              </a:ext>
            </a:extLst>
          </p:cNvPr>
          <p:cNvSpPr/>
          <p:nvPr/>
        </p:nvSpPr>
        <p:spPr>
          <a:xfrm>
            <a:off x="8567286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4" name="Freeform: Shape 733">
            <a:extLst>
              <a:ext uri="{FF2B5EF4-FFF2-40B4-BE49-F238E27FC236}">
                <a16:creationId xmlns:a16="http://schemas.microsoft.com/office/drawing/2014/main" id="{3A74B005-1F2F-CF96-8548-879494F2A972}"/>
              </a:ext>
            </a:extLst>
          </p:cNvPr>
          <p:cNvSpPr/>
          <p:nvPr/>
        </p:nvSpPr>
        <p:spPr>
          <a:xfrm>
            <a:off x="907367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5" name="Freeform: Shape 734">
            <a:extLst>
              <a:ext uri="{FF2B5EF4-FFF2-40B4-BE49-F238E27FC236}">
                <a16:creationId xmlns:a16="http://schemas.microsoft.com/office/drawing/2014/main" id="{B765F783-1D6A-82B6-DDCF-EC12C6E42924}"/>
              </a:ext>
            </a:extLst>
          </p:cNvPr>
          <p:cNvSpPr/>
          <p:nvPr/>
        </p:nvSpPr>
        <p:spPr>
          <a:xfrm>
            <a:off x="9064355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6" name="Freeform: Shape 735">
            <a:extLst>
              <a:ext uri="{FF2B5EF4-FFF2-40B4-BE49-F238E27FC236}">
                <a16:creationId xmlns:a16="http://schemas.microsoft.com/office/drawing/2014/main" id="{DF399AE8-2C1C-0499-257E-28A9778555CC}"/>
              </a:ext>
            </a:extLst>
          </p:cNvPr>
          <p:cNvSpPr/>
          <p:nvPr/>
        </p:nvSpPr>
        <p:spPr>
          <a:xfrm>
            <a:off x="9570743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7" name="Freeform: Shape 736">
            <a:extLst>
              <a:ext uri="{FF2B5EF4-FFF2-40B4-BE49-F238E27FC236}">
                <a16:creationId xmlns:a16="http://schemas.microsoft.com/office/drawing/2014/main" id="{A6AFCB8C-8BDF-A238-FA73-78A6555DEFD8}"/>
              </a:ext>
            </a:extLst>
          </p:cNvPr>
          <p:cNvSpPr/>
          <p:nvPr/>
        </p:nvSpPr>
        <p:spPr>
          <a:xfrm>
            <a:off x="9561424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8" name="Freeform: Shape 737">
            <a:extLst>
              <a:ext uri="{FF2B5EF4-FFF2-40B4-BE49-F238E27FC236}">
                <a16:creationId xmlns:a16="http://schemas.microsoft.com/office/drawing/2014/main" id="{AB5F4CAC-5124-3560-D15C-0F7025C836FC}"/>
              </a:ext>
            </a:extLst>
          </p:cNvPr>
          <p:cNvSpPr/>
          <p:nvPr/>
        </p:nvSpPr>
        <p:spPr>
          <a:xfrm>
            <a:off x="1006781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9" name="Freeform: Shape 738">
            <a:extLst>
              <a:ext uri="{FF2B5EF4-FFF2-40B4-BE49-F238E27FC236}">
                <a16:creationId xmlns:a16="http://schemas.microsoft.com/office/drawing/2014/main" id="{AF76F149-FCCA-FB70-CF7A-EC8D4B8ABD3B}"/>
              </a:ext>
            </a:extLst>
          </p:cNvPr>
          <p:cNvSpPr/>
          <p:nvPr/>
        </p:nvSpPr>
        <p:spPr>
          <a:xfrm>
            <a:off x="10058492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D45C5A16-E91D-6F19-80D6-AC2584937BED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B574F7-BCF0-7342-5619-FF6F838C61B3}"/>
              </a:ext>
            </a:extLst>
          </p:cNvPr>
          <p:cNvGrpSpPr/>
          <p:nvPr/>
        </p:nvGrpSpPr>
        <p:grpSpPr>
          <a:xfrm>
            <a:off x="351584" y="2788372"/>
            <a:ext cx="3636616" cy="1989917"/>
            <a:chOff x="351584" y="2788372"/>
            <a:chExt cx="3636616" cy="1989917"/>
          </a:xfrm>
        </p:grpSpPr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21628782-55DF-146D-601E-ACFCD304590E}"/>
                </a:ext>
              </a:extLst>
            </p:cNvPr>
            <p:cNvSpPr/>
            <p:nvPr/>
          </p:nvSpPr>
          <p:spPr>
            <a:xfrm>
              <a:off x="1282123" y="3718911"/>
              <a:ext cx="130480" cy="1058601"/>
            </a:xfrm>
            <a:custGeom>
              <a:avLst/>
              <a:gdLst>
                <a:gd name="connsiteX0" fmla="*/ 0 w 130480"/>
                <a:gd name="connsiteY0" fmla="*/ 65240 h 1058601"/>
                <a:gd name="connsiteX1" fmla="*/ 0 w 130480"/>
                <a:gd name="connsiteY1" fmla="*/ 1056271 h 1058601"/>
                <a:gd name="connsiteX2" fmla="*/ 130481 w 130480"/>
                <a:gd name="connsiteY2" fmla="*/ 1056271 h 1058601"/>
                <a:gd name="connsiteX3" fmla="*/ 130481 w 130480"/>
                <a:gd name="connsiteY3" fmla="*/ 65240 h 1058601"/>
                <a:gd name="connsiteX4" fmla="*/ 0 w 130480"/>
                <a:gd name="connsiteY4" fmla="*/ 65240 h 105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80" h="1058601">
                  <a:moveTo>
                    <a:pt x="0" y="65240"/>
                  </a:moveTo>
                  <a:lnTo>
                    <a:pt x="0" y="1056271"/>
                  </a:lnTo>
                  <a:cubicBezTo>
                    <a:pt x="43493" y="1059378"/>
                    <a:pt x="86987" y="1059378"/>
                    <a:pt x="130481" y="1056271"/>
                  </a:cubicBezTo>
                  <a:lnTo>
                    <a:pt x="130481" y="65240"/>
                  </a:lnTo>
                  <a:cubicBezTo>
                    <a:pt x="130481" y="-21747"/>
                    <a:pt x="0" y="-21747"/>
                    <a:pt x="0" y="65240"/>
                  </a:cubicBezTo>
                  <a:close/>
                </a:path>
              </a:pathLst>
            </a:custGeom>
            <a:solidFill>
              <a:srgbClr val="FB3937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5A6CFAFA-8772-8A3C-4CB6-0DC0C500965E}"/>
                </a:ext>
              </a:extLst>
            </p:cNvPr>
            <p:cNvSpPr/>
            <p:nvPr/>
          </p:nvSpPr>
          <p:spPr>
            <a:xfrm>
              <a:off x="1421923" y="3709591"/>
              <a:ext cx="894723" cy="1068698"/>
            </a:xfrm>
            <a:custGeom>
              <a:avLst/>
              <a:gdLst>
                <a:gd name="connsiteX0" fmla="*/ 0 w 894723"/>
                <a:gd name="connsiteY0" fmla="*/ 736283 h 1068698"/>
                <a:gd name="connsiteX1" fmla="*/ 587162 w 894723"/>
                <a:gd name="connsiteY1" fmla="*/ 0 h 1068698"/>
                <a:gd name="connsiteX2" fmla="*/ 894724 w 894723"/>
                <a:gd name="connsiteY2" fmla="*/ 307561 h 1068698"/>
                <a:gd name="connsiteX3" fmla="*/ 3107 w 894723"/>
                <a:gd name="connsiteY3" fmla="*/ 1068698 h 1068698"/>
                <a:gd name="connsiteX4" fmla="*/ 3107 w 894723"/>
                <a:gd name="connsiteY4" fmla="*/ 736283 h 106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723" h="1068698">
                  <a:moveTo>
                    <a:pt x="0" y="736283"/>
                  </a:moveTo>
                  <a:lnTo>
                    <a:pt x="587162" y="0"/>
                  </a:lnTo>
                  <a:lnTo>
                    <a:pt x="894724" y="307561"/>
                  </a:lnTo>
                  <a:cubicBezTo>
                    <a:pt x="795310" y="726963"/>
                    <a:pt x="434935" y="1034525"/>
                    <a:pt x="3107" y="1068698"/>
                  </a:cubicBezTo>
                  <a:lnTo>
                    <a:pt x="3107" y="736283"/>
                  </a:lnTo>
                </a:path>
              </a:pathLst>
            </a:custGeom>
            <a:solidFill>
              <a:srgbClr val="69B9E3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7BD89CAC-DF1B-5C0D-AB98-E8D1568BF596}"/>
                </a:ext>
              </a:extLst>
            </p:cNvPr>
            <p:cNvSpPr/>
            <p:nvPr/>
          </p:nvSpPr>
          <p:spPr>
            <a:xfrm>
              <a:off x="378079" y="3709591"/>
              <a:ext cx="891616" cy="1065591"/>
            </a:xfrm>
            <a:custGeom>
              <a:avLst/>
              <a:gdLst>
                <a:gd name="connsiteX0" fmla="*/ 0 w 891616"/>
                <a:gd name="connsiteY0" fmla="*/ 304455 h 1065591"/>
                <a:gd name="connsiteX1" fmla="*/ 891617 w 891616"/>
                <a:gd name="connsiteY1" fmla="*/ 1065592 h 1065591"/>
                <a:gd name="connsiteX2" fmla="*/ 891617 w 891616"/>
                <a:gd name="connsiteY2" fmla="*/ 736283 h 1065591"/>
                <a:gd name="connsiteX3" fmla="*/ 307561 w 891616"/>
                <a:gd name="connsiteY3" fmla="*/ 0 h 1065591"/>
                <a:gd name="connsiteX4" fmla="*/ 0 w 891616"/>
                <a:gd name="connsiteY4" fmla="*/ 304455 h 10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616" h="1065591">
                  <a:moveTo>
                    <a:pt x="0" y="304455"/>
                  </a:moveTo>
                  <a:cubicBezTo>
                    <a:pt x="99414" y="723857"/>
                    <a:pt x="459789" y="1031418"/>
                    <a:pt x="891617" y="1065592"/>
                  </a:cubicBezTo>
                  <a:lnTo>
                    <a:pt x="891617" y="736283"/>
                  </a:lnTo>
                  <a:lnTo>
                    <a:pt x="307561" y="0"/>
                  </a:lnTo>
                  <a:lnTo>
                    <a:pt x="0" y="304455"/>
                  </a:lnTo>
                </a:path>
              </a:pathLst>
            </a:custGeom>
            <a:solidFill>
              <a:srgbClr val="69B9E3">
                <a:alpha val="30000"/>
              </a:srgbClr>
            </a:solidFill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FBBFB7BF-4134-04B3-EBCF-AF9CBB88D3E4}"/>
                </a:ext>
              </a:extLst>
            </p:cNvPr>
            <p:cNvSpPr/>
            <p:nvPr/>
          </p:nvSpPr>
          <p:spPr>
            <a:xfrm>
              <a:off x="351584" y="2788372"/>
              <a:ext cx="1988451" cy="1989129"/>
            </a:xfrm>
            <a:custGeom>
              <a:avLst/>
              <a:gdLst>
                <a:gd name="connsiteX0" fmla="*/ 868405 w 1988451"/>
                <a:gd name="connsiteY0" fmla="*/ 7855 h 1989129"/>
                <a:gd name="connsiteX1" fmla="*/ 7855 w 1988451"/>
                <a:gd name="connsiteY1" fmla="*/ 1120047 h 1989129"/>
                <a:gd name="connsiteX2" fmla="*/ 1120046 w 1988451"/>
                <a:gd name="connsiteY2" fmla="*/ 1980597 h 1989129"/>
                <a:gd name="connsiteX3" fmla="*/ 1980597 w 1988451"/>
                <a:gd name="connsiteY3" fmla="*/ 868406 h 1989129"/>
                <a:gd name="connsiteX4" fmla="*/ 868405 w 1988451"/>
                <a:gd name="connsiteY4" fmla="*/ 7855 h 198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8451" h="1989129">
                  <a:moveTo>
                    <a:pt x="868405" y="7855"/>
                  </a:moveTo>
                  <a:cubicBezTo>
                    <a:pt x="324737" y="79309"/>
                    <a:pt x="-60492" y="576378"/>
                    <a:pt x="7855" y="1120047"/>
                  </a:cubicBezTo>
                  <a:cubicBezTo>
                    <a:pt x="76202" y="1666823"/>
                    <a:pt x="576378" y="2052051"/>
                    <a:pt x="1120046" y="1980597"/>
                  </a:cubicBezTo>
                  <a:cubicBezTo>
                    <a:pt x="1663715" y="1912250"/>
                    <a:pt x="2048944" y="1415182"/>
                    <a:pt x="1980597" y="868406"/>
                  </a:cubicBezTo>
                  <a:cubicBezTo>
                    <a:pt x="1912250" y="324737"/>
                    <a:pt x="1415181" y="-60492"/>
                    <a:pt x="868405" y="7855"/>
                  </a:cubicBezTo>
                  <a:close/>
                </a:path>
              </a:pathLst>
            </a:custGeom>
            <a:noFill/>
            <a:ln w="2483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4CF39CFB-F607-7FB1-0620-8AFFD5497D2F}"/>
                </a:ext>
              </a:extLst>
            </p:cNvPr>
            <p:cNvSpPr/>
            <p:nvPr/>
          </p:nvSpPr>
          <p:spPr>
            <a:xfrm>
              <a:off x="639040" y="3662991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C0846722-1D17-FF79-1E1B-589488C7448F}"/>
                </a:ext>
              </a:extLst>
            </p:cNvPr>
            <p:cNvSpPr/>
            <p:nvPr/>
          </p:nvSpPr>
          <p:spPr>
            <a:xfrm>
              <a:off x="629720" y="3653671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FB3967B1-965E-CC98-040F-105075956B8C}"/>
                </a:ext>
              </a:extLst>
            </p:cNvPr>
            <p:cNvSpPr/>
            <p:nvPr/>
          </p:nvSpPr>
          <p:spPr>
            <a:xfrm>
              <a:off x="639040" y="3812112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222205FE-9355-B4B1-2ED8-FDF4F2097450}"/>
                </a:ext>
              </a:extLst>
            </p:cNvPr>
            <p:cNvSpPr/>
            <p:nvPr/>
          </p:nvSpPr>
          <p:spPr>
            <a:xfrm>
              <a:off x="629720" y="3802792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880957D9-0656-6ACD-763D-3F59A0FD881C}"/>
                </a:ext>
              </a:extLst>
            </p:cNvPr>
            <p:cNvSpPr/>
            <p:nvPr/>
          </p:nvSpPr>
          <p:spPr>
            <a:xfrm>
              <a:off x="1962485" y="3662991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FEFE8C3B-DE78-7259-7382-2424DC5FCC8F}"/>
                </a:ext>
              </a:extLst>
            </p:cNvPr>
            <p:cNvSpPr/>
            <p:nvPr/>
          </p:nvSpPr>
          <p:spPr>
            <a:xfrm>
              <a:off x="1950059" y="3653671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B2F4314C-E69C-D88B-563A-62964BC8AAAC}"/>
                </a:ext>
              </a:extLst>
            </p:cNvPr>
            <p:cNvSpPr/>
            <p:nvPr/>
          </p:nvSpPr>
          <p:spPr>
            <a:xfrm>
              <a:off x="1962485" y="3812112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66B9D45F-F01C-3B8D-49B6-6BF89BE48C5B}"/>
                </a:ext>
              </a:extLst>
            </p:cNvPr>
            <p:cNvSpPr/>
            <p:nvPr/>
          </p:nvSpPr>
          <p:spPr>
            <a:xfrm>
              <a:off x="1950059" y="3802792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BB748920-F776-99F3-E06C-8419BD3DEC07}"/>
                </a:ext>
              </a:extLst>
            </p:cNvPr>
            <p:cNvSpPr/>
            <p:nvPr/>
          </p:nvSpPr>
          <p:spPr>
            <a:xfrm>
              <a:off x="1226203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C62E5BF0-1EB7-80EE-92A0-593026D16D50}"/>
                </a:ext>
              </a:extLst>
            </p:cNvPr>
            <p:cNvSpPr/>
            <p:nvPr/>
          </p:nvSpPr>
          <p:spPr>
            <a:xfrm>
              <a:off x="1216882" y="4389954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FFDBEE6E-39C6-9615-BBB9-D7963BE2C3DD}"/>
                </a:ext>
              </a:extLst>
            </p:cNvPr>
            <p:cNvSpPr/>
            <p:nvPr/>
          </p:nvSpPr>
          <p:spPr>
            <a:xfrm>
              <a:off x="1375323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C261D85B-43BC-2E5A-7333-012FF0E20738}"/>
                </a:ext>
              </a:extLst>
            </p:cNvPr>
            <p:cNvSpPr/>
            <p:nvPr/>
          </p:nvSpPr>
          <p:spPr>
            <a:xfrm>
              <a:off x="1366003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673C1AEA-0027-E078-E977-6AB91BC91973}"/>
                </a:ext>
              </a:extLst>
            </p:cNvPr>
            <p:cNvSpPr/>
            <p:nvPr/>
          </p:nvSpPr>
          <p:spPr>
            <a:xfrm>
              <a:off x="1052228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42DE5576-9B0D-8BDF-7F17-577FA2C74B04}"/>
                </a:ext>
              </a:extLst>
            </p:cNvPr>
            <p:cNvSpPr/>
            <p:nvPr/>
          </p:nvSpPr>
          <p:spPr>
            <a:xfrm>
              <a:off x="1042908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B6D3FFA0-2FBF-6247-6814-7009237D8581}"/>
                </a:ext>
              </a:extLst>
            </p:cNvPr>
            <p:cNvSpPr/>
            <p:nvPr/>
          </p:nvSpPr>
          <p:spPr>
            <a:xfrm>
              <a:off x="88136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5C5CE65E-66BF-E1B1-181F-31C8EBBA97E8}"/>
                </a:ext>
              </a:extLst>
            </p:cNvPr>
            <p:cNvSpPr/>
            <p:nvPr/>
          </p:nvSpPr>
          <p:spPr>
            <a:xfrm>
              <a:off x="872041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F61979FF-1E5E-86DF-4B55-5D31FC2EA449}"/>
                </a:ext>
              </a:extLst>
            </p:cNvPr>
            <p:cNvSpPr/>
            <p:nvPr/>
          </p:nvSpPr>
          <p:spPr>
            <a:xfrm>
              <a:off x="744667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50354C51-A407-D078-CCC1-E4FF794413BF}"/>
                </a:ext>
              </a:extLst>
            </p:cNvPr>
            <p:cNvSpPr/>
            <p:nvPr/>
          </p:nvSpPr>
          <p:spPr>
            <a:xfrm>
              <a:off x="735347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9E65383A-682F-011B-D9E1-9662C671B2C7}"/>
                </a:ext>
              </a:extLst>
            </p:cNvPr>
            <p:cNvSpPr/>
            <p:nvPr/>
          </p:nvSpPr>
          <p:spPr>
            <a:xfrm>
              <a:off x="639040" y="4293647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6F08904F-AC0C-7970-EA2E-605CFD900CF7}"/>
                </a:ext>
              </a:extLst>
            </p:cNvPr>
            <p:cNvSpPr/>
            <p:nvPr/>
          </p:nvSpPr>
          <p:spPr>
            <a:xfrm>
              <a:off x="629720" y="4284327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1BCBCBF9-22B2-09AA-9417-65D1B23EFCC4}"/>
                </a:ext>
              </a:extLst>
            </p:cNvPr>
            <p:cNvSpPr/>
            <p:nvPr/>
          </p:nvSpPr>
          <p:spPr>
            <a:xfrm>
              <a:off x="1853752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D3614ABF-1AA9-77A9-F2F7-DB5430C17F7B}"/>
                </a:ext>
              </a:extLst>
            </p:cNvPr>
            <p:cNvSpPr/>
            <p:nvPr/>
          </p:nvSpPr>
          <p:spPr>
            <a:xfrm>
              <a:off x="1844432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365767D8-69C2-0AD9-EF7A-C700096544BC}"/>
                </a:ext>
              </a:extLst>
            </p:cNvPr>
            <p:cNvSpPr/>
            <p:nvPr/>
          </p:nvSpPr>
          <p:spPr>
            <a:xfrm>
              <a:off x="1962485" y="4293647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6EA3F49D-D35F-4DF1-C4C1-BF5E3BA8B49A}"/>
                </a:ext>
              </a:extLst>
            </p:cNvPr>
            <p:cNvSpPr/>
            <p:nvPr/>
          </p:nvSpPr>
          <p:spPr>
            <a:xfrm>
              <a:off x="1950059" y="4284327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C9CCD19F-0BBD-9C74-F797-64816F7BA2EE}"/>
                </a:ext>
              </a:extLst>
            </p:cNvPr>
            <p:cNvSpPr/>
            <p:nvPr/>
          </p:nvSpPr>
          <p:spPr>
            <a:xfrm>
              <a:off x="171395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64B24992-91CB-F570-0C9F-4BD80E4AF28C}"/>
                </a:ext>
              </a:extLst>
            </p:cNvPr>
            <p:cNvSpPr/>
            <p:nvPr/>
          </p:nvSpPr>
          <p:spPr>
            <a:xfrm>
              <a:off x="1704631" y="4389954"/>
              <a:ext cx="111840" cy="111840"/>
            </a:xfrm>
            <a:custGeom>
              <a:avLst/>
              <a:gdLst>
                <a:gd name="connsiteX0" fmla="*/ 111841 w 111840"/>
                <a:gd name="connsiteY0" fmla="*/ 55920 h 111840"/>
                <a:gd name="connsiteX1" fmla="*/ 0 w 111840"/>
                <a:gd name="connsiteY1" fmla="*/ 55920 h 111840"/>
                <a:gd name="connsiteX2" fmla="*/ 111841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1" y="55920"/>
                  </a:moveTo>
                  <a:cubicBezTo>
                    <a:pt x="111841" y="-18640"/>
                    <a:pt x="0" y="-18640"/>
                    <a:pt x="0" y="55920"/>
                  </a:cubicBezTo>
                  <a:cubicBezTo>
                    <a:pt x="0" y="130481"/>
                    <a:pt x="111841" y="130481"/>
                    <a:pt x="111841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718C2A45-F942-7B07-DB3E-5F2C4BECC612}"/>
                </a:ext>
              </a:extLst>
            </p:cNvPr>
            <p:cNvSpPr/>
            <p:nvPr/>
          </p:nvSpPr>
          <p:spPr>
            <a:xfrm>
              <a:off x="1546191" y="4399274"/>
              <a:ext cx="93200" cy="93200"/>
            </a:xfrm>
            <a:custGeom>
              <a:avLst/>
              <a:gdLst>
                <a:gd name="connsiteX0" fmla="*/ 93200 w 93200"/>
                <a:gd name="connsiteY0" fmla="*/ 46600 h 93200"/>
                <a:gd name="connsiteX1" fmla="*/ 0 w 93200"/>
                <a:gd name="connsiteY1" fmla="*/ 46600 h 93200"/>
                <a:gd name="connsiteX2" fmla="*/ 93200 w 93200"/>
                <a:gd name="connsiteY2" fmla="*/ 46600 h 9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200" h="93200">
                  <a:moveTo>
                    <a:pt x="93200" y="46600"/>
                  </a:moveTo>
                  <a:cubicBezTo>
                    <a:pt x="93200" y="-15533"/>
                    <a:pt x="0" y="-15533"/>
                    <a:pt x="0" y="46600"/>
                  </a:cubicBezTo>
                  <a:cubicBezTo>
                    <a:pt x="0" y="108734"/>
                    <a:pt x="93200" y="108734"/>
                    <a:pt x="93200" y="46600"/>
                  </a:cubicBezTo>
                  <a:close/>
                </a:path>
              </a:pathLst>
            </a:custGeom>
            <a:solidFill>
              <a:srgbClr val="69B9E3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58F04B40-2889-ADF2-DB0D-AE71F52870F7}"/>
                </a:ext>
              </a:extLst>
            </p:cNvPr>
            <p:cNvSpPr/>
            <p:nvPr/>
          </p:nvSpPr>
          <p:spPr>
            <a:xfrm>
              <a:off x="1536870" y="4389954"/>
              <a:ext cx="111840" cy="111840"/>
            </a:xfrm>
            <a:custGeom>
              <a:avLst/>
              <a:gdLst>
                <a:gd name="connsiteX0" fmla="*/ 111840 w 111840"/>
                <a:gd name="connsiteY0" fmla="*/ 55920 h 111840"/>
                <a:gd name="connsiteX1" fmla="*/ 0 w 111840"/>
                <a:gd name="connsiteY1" fmla="*/ 55920 h 111840"/>
                <a:gd name="connsiteX2" fmla="*/ 111840 w 111840"/>
                <a:gd name="connsiteY2" fmla="*/ 55920 h 111840"/>
                <a:gd name="connsiteX3" fmla="*/ 93200 w 111840"/>
                <a:gd name="connsiteY3" fmla="*/ 55920 h 111840"/>
                <a:gd name="connsiteX4" fmla="*/ 18640 w 111840"/>
                <a:gd name="connsiteY4" fmla="*/ 55920 h 111840"/>
                <a:gd name="connsiteX5" fmla="*/ 93200 w 111840"/>
                <a:gd name="connsiteY5" fmla="*/ 55920 h 11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840" h="111840">
                  <a:moveTo>
                    <a:pt x="111840" y="55920"/>
                  </a:moveTo>
                  <a:cubicBezTo>
                    <a:pt x="111840" y="-18640"/>
                    <a:pt x="0" y="-18640"/>
                    <a:pt x="0" y="55920"/>
                  </a:cubicBezTo>
                  <a:cubicBezTo>
                    <a:pt x="0" y="130481"/>
                    <a:pt x="111840" y="130481"/>
                    <a:pt x="111840" y="55920"/>
                  </a:cubicBezTo>
                  <a:close/>
                  <a:moveTo>
                    <a:pt x="93200" y="55920"/>
                  </a:moveTo>
                  <a:cubicBezTo>
                    <a:pt x="93200" y="6213"/>
                    <a:pt x="18640" y="6213"/>
                    <a:pt x="18640" y="55920"/>
                  </a:cubicBezTo>
                  <a:cubicBezTo>
                    <a:pt x="18640" y="105627"/>
                    <a:pt x="93200" y="105627"/>
                    <a:pt x="93200" y="55920"/>
                  </a:cubicBezTo>
                  <a:close/>
                </a:path>
              </a:pathLst>
            </a:custGeom>
            <a:solidFill>
              <a:srgbClr val="000000"/>
            </a:solidFill>
            <a:ln w="310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2E285570-C541-EE8D-FC0C-07509097CD09}"/>
                </a:ext>
              </a:extLst>
            </p:cNvPr>
            <p:cNvSpPr/>
            <p:nvPr/>
          </p:nvSpPr>
          <p:spPr>
            <a:xfrm>
              <a:off x="1282123" y="3718911"/>
              <a:ext cx="130480" cy="130480"/>
            </a:xfrm>
            <a:custGeom>
              <a:avLst/>
              <a:gdLst>
                <a:gd name="connsiteX0" fmla="*/ 130481 w 130480"/>
                <a:gd name="connsiteY0" fmla="*/ 65240 h 130480"/>
                <a:gd name="connsiteX1" fmla="*/ 0 w 130480"/>
                <a:gd name="connsiteY1" fmla="*/ 65240 h 130480"/>
                <a:gd name="connsiteX2" fmla="*/ 130481 w 130480"/>
                <a:gd name="connsiteY2" fmla="*/ 65240 h 1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80" h="130480">
                  <a:moveTo>
                    <a:pt x="130481" y="65240"/>
                  </a:moveTo>
                  <a:cubicBezTo>
                    <a:pt x="130481" y="-21747"/>
                    <a:pt x="0" y="-21747"/>
                    <a:pt x="0" y="65240"/>
                  </a:cubicBezTo>
                  <a:cubicBezTo>
                    <a:pt x="0" y="152227"/>
                    <a:pt x="130481" y="152227"/>
                    <a:pt x="130481" y="65240"/>
                  </a:cubicBezTo>
                  <a:close/>
                </a:path>
              </a:pathLst>
            </a:custGeom>
            <a:solidFill>
              <a:srgbClr val="FB3937"/>
            </a:solidFill>
            <a:ln w="18626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10FE1E04-9A42-D374-06BF-F02A8E05E1C9}"/>
                </a:ext>
              </a:extLst>
            </p:cNvPr>
            <p:cNvSpPr/>
            <p:nvPr/>
          </p:nvSpPr>
          <p:spPr>
            <a:xfrm>
              <a:off x="3810919" y="3294788"/>
              <a:ext cx="177281" cy="177203"/>
            </a:xfrm>
            <a:custGeom>
              <a:avLst/>
              <a:gdLst>
                <a:gd name="connsiteX0" fmla="*/ 177122 w 177281"/>
                <a:gd name="connsiteY0" fmla="*/ 85495 h 177203"/>
                <a:gd name="connsiteX1" fmla="*/ 41 w 177281"/>
                <a:gd name="connsiteY1" fmla="*/ 91708 h 177203"/>
                <a:gd name="connsiteX2" fmla="*/ 177122 w 177281"/>
                <a:gd name="connsiteY2" fmla="*/ 85495 h 17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281" h="177203">
                  <a:moveTo>
                    <a:pt x="177122" y="85495"/>
                  </a:moveTo>
                  <a:cubicBezTo>
                    <a:pt x="170908" y="-32559"/>
                    <a:pt x="-3066" y="-26346"/>
                    <a:pt x="41" y="91708"/>
                  </a:cubicBezTo>
                  <a:cubicBezTo>
                    <a:pt x="6254" y="209762"/>
                    <a:pt x="183335" y="203549"/>
                    <a:pt x="177122" y="85495"/>
                  </a:cubicBezTo>
                  <a:close/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6C13B1FC-910A-0D93-2541-F5C3716F0275}"/>
                </a:ext>
              </a:extLst>
            </p:cNvPr>
            <p:cNvSpPr/>
            <p:nvPr/>
          </p:nvSpPr>
          <p:spPr>
            <a:xfrm>
              <a:off x="1546191" y="2808654"/>
              <a:ext cx="2370396" cy="487748"/>
            </a:xfrm>
            <a:custGeom>
              <a:avLst/>
              <a:gdLst>
                <a:gd name="connsiteX0" fmla="*/ 0 w 2370396"/>
                <a:gd name="connsiteY0" fmla="*/ 0 h 487748"/>
                <a:gd name="connsiteX1" fmla="*/ 2370396 w 2370396"/>
                <a:gd name="connsiteY1" fmla="*/ 487749 h 48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0396" h="487748">
                  <a:moveTo>
                    <a:pt x="0" y="0"/>
                  </a:moveTo>
                  <a:lnTo>
                    <a:pt x="2370396" y="487749"/>
                  </a:lnTo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0B2A3B94-B285-F1D5-4DA9-C0AFDC38EE83}"/>
                </a:ext>
              </a:extLst>
            </p:cNvPr>
            <p:cNvSpPr/>
            <p:nvPr/>
          </p:nvSpPr>
          <p:spPr>
            <a:xfrm>
              <a:off x="1835112" y="3461057"/>
              <a:ext cx="2109435" cy="1189858"/>
            </a:xfrm>
            <a:custGeom>
              <a:avLst/>
              <a:gdLst>
                <a:gd name="connsiteX0" fmla="*/ 0 w 2109435"/>
                <a:gd name="connsiteY0" fmla="*/ 1189859 h 1189858"/>
                <a:gd name="connsiteX1" fmla="*/ 2109435 w 2109435"/>
                <a:gd name="connsiteY1" fmla="*/ 0 h 118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09435" h="1189858">
                  <a:moveTo>
                    <a:pt x="0" y="1189859"/>
                  </a:moveTo>
                  <a:lnTo>
                    <a:pt x="2109435" y="0"/>
                  </a:lnTo>
                </a:path>
              </a:pathLst>
            </a:custGeom>
            <a:noFill/>
            <a:ln w="1241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B7769E-FE4B-6B3A-9875-135A51EAEB4D}"/>
                  </a:ext>
                </a:extLst>
              </p:cNvPr>
              <p:cNvSpPr txBox="1"/>
              <p:nvPr/>
            </p:nvSpPr>
            <p:spPr>
              <a:xfrm>
                <a:off x="10139265" y="2879515"/>
                <a:ext cx="1843390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islands</a:t>
                </a:r>
                <a:endParaRPr lang="en-N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8B7769E-FE4B-6B3A-9875-135A51EAE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5" y="2879515"/>
                <a:ext cx="1843390" cy="382477"/>
              </a:xfrm>
              <a:prstGeom prst="rect">
                <a:avLst/>
              </a:prstGeom>
              <a:blipFill>
                <a:blip r:embed="rId2"/>
                <a:stretch>
                  <a:fillRect l="-5611" t="-20635" r="-8581" b="-4761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5" name="Connector: Curved 594">
            <a:extLst>
              <a:ext uri="{FF2B5EF4-FFF2-40B4-BE49-F238E27FC236}">
                <a16:creationId xmlns:a16="http://schemas.microsoft.com/office/drawing/2014/main" id="{3A0B0036-DE6F-FCBC-6E44-560CB5F3DA5B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10456387" y="3165488"/>
            <a:ext cx="427589" cy="781558"/>
          </a:xfrm>
          <a:prstGeom prst="curvedConnector2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4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3" grpId="0" animBg="1"/>
      <p:bldP spid="604" grpId="0" animBg="1"/>
      <p:bldP spid="605" grpId="0" animBg="1"/>
      <p:bldP spid="608" grpId="0" animBg="1"/>
      <p:bldP spid="610" grpId="0" animBg="1"/>
      <p:bldP spid="611" grpId="0" animBg="1"/>
      <p:bldP spid="612" grpId="0" animBg="1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9C5D-56BB-BE8F-624D-8FE3F32E9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Title 1">
            <a:extLst>
              <a:ext uri="{FF2B5EF4-FFF2-40B4-BE49-F238E27FC236}">
                <a16:creationId xmlns:a16="http://schemas.microsoft.com/office/drawing/2014/main" id="{637DF7F4-8091-07DA-B1BA-5E22489C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FAE4734-FC26-C3B5-C9C8-77AC9647800E}"/>
              </a:ext>
            </a:extLst>
          </p:cNvPr>
          <p:cNvSpPr/>
          <p:nvPr/>
        </p:nvSpPr>
        <p:spPr>
          <a:xfrm>
            <a:off x="10114414" y="2255666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0C4480C-146C-6661-80BF-BAE27D1C91CB}"/>
              </a:ext>
            </a:extLst>
          </p:cNvPr>
          <p:cNvSpPr/>
          <p:nvPr/>
        </p:nvSpPr>
        <p:spPr>
          <a:xfrm>
            <a:off x="-134522" y="2258773"/>
            <a:ext cx="2792905" cy="6213"/>
          </a:xfrm>
          <a:custGeom>
            <a:avLst/>
            <a:gdLst>
              <a:gd name="connsiteX0" fmla="*/ 0 w 2792905"/>
              <a:gd name="connsiteY0" fmla="*/ 6213 h 6213"/>
              <a:gd name="connsiteX1" fmla="*/ 2792905 w 2792905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5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686E017-719F-7F50-50E8-D07B0D2B3EC2}"/>
              </a:ext>
            </a:extLst>
          </p:cNvPr>
          <p:cNvSpPr/>
          <p:nvPr/>
        </p:nvSpPr>
        <p:spPr>
          <a:xfrm>
            <a:off x="2409848" y="2755842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CC6E40D-2D4C-2DE2-7E7E-54F165A52632}"/>
              </a:ext>
            </a:extLst>
          </p:cNvPr>
          <p:cNvSpPr/>
          <p:nvPr/>
        </p:nvSpPr>
        <p:spPr>
          <a:xfrm>
            <a:off x="2409848" y="1513170"/>
            <a:ext cx="7953100" cy="31066"/>
          </a:xfrm>
          <a:custGeom>
            <a:avLst/>
            <a:gdLst>
              <a:gd name="connsiteX0" fmla="*/ 7953101 w 7953100"/>
              <a:gd name="connsiteY0" fmla="*/ 0 h 31066"/>
              <a:gd name="connsiteX1" fmla="*/ 0 w 7953100"/>
              <a:gd name="connsiteY1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3100" h="31066">
                <a:moveTo>
                  <a:pt x="7953101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0000"/>
            </a:solidFill>
            <a:prstDash val="dash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E645746-9BD1-1C4E-329E-40E06CDD403D}"/>
              </a:ext>
            </a:extLst>
          </p:cNvPr>
          <p:cNvSpPr/>
          <p:nvPr/>
        </p:nvSpPr>
        <p:spPr>
          <a:xfrm>
            <a:off x="10024279" y="2170171"/>
            <a:ext cx="177162" cy="177203"/>
          </a:xfrm>
          <a:custGeom>
            <a:avLst/>
            <a:gdLst>
              <a:gd name="connsiteX0" fmla="*/ 41 w 177162"/>
              <a:gd name="connsiteY0" fmla="*/ 85495 h 177203"/>
              <a:gd name="connsiteX1" fmla="*/ 177121 w 177162"/>
              <a:gd name="connsiteY1" fmla="*/ 91708 h 177203"/>
              <a:gd name="connsiteX2" fmla="*/ 41 w 177162"/>
              <a:gd name="connsiteY2" fmla="*/ 85495 h 177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162" h="177203">
                <a:moveTo>
                  <a:pt x="41" y="85495"/>
                </a:moveTo>
                <a:cubicBezTo>
                  <a:pt x="6254" y="-32559"/>
                  <a:pt x="180228" y="-26345"/>
                  <a:pt x="177121" y="91708"/>
                </a:cubicBezTo>
                <a:cubicBezTo>
                  <a:pt x="170909" y="209762"/>
                  <a:pt x="-3066" y="203549"/>
                  <a:pt x="41" y="85495"/>
                </a:cubicBezTo>
                <a:close/>
              </a:path>
            </a:pathLst>
          </a:custGeom>
          <a:noFill/>
          <a:ln w="12417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51AADE-3A39-E204-12CB-CA63DF72E713}"/>
              </a:ext>
            </a:extLst>
          </p:cNvPr>
          <p:cNvSpPr/>
          <p:nvPr/>
        </p:nvSpPr>
        <p:spPr>
          <a:xfrm>
            <a:off x="6386398" y="1544236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4D59F5C-0712-BC5D-F1F7-35AFD5DEC4A6}"/>
              </a:ext>
            </a:extLst>
          </p:cNvPr>
          <p:cNvSpPr/>
          <p:nvPr/>
        </p:nvSpPr>
        <p:spPr>
          <a:xfrm>
            <a:off x="6386398" y="2693708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CA23636-8B20-EE5F-0818-66C6C9F1C7AF}"/>
              </a:ext>
            </a:extLst>
          </p:cNvPr>
          <p:cNvSpPr/>
          <p:nvPr/>
        </p:nvSpPr>
        <p:spPr>
          <a:xfrm>
            <a:off x="4398123" y="2693708"/>
            <a:ext cx="1988275" cy="31066"/>
          </a:xfrm>
          <a:custGeom>
            <a:avLst/>
            <a:gdLst>
              <a:gd name="connsiteX0" fmla="*/ 0 w 1988275"/>
              <a:gd name="connsiteY0" fmla="*/ 0 h 31066"/>
              <a:gd name="connsiteX1" fmla="*/ 1988275 w 1988275"/>
              <a:gd name="connsiteY1" fmla="*/ 31067 h 31066"/>
              <a:gd name="connsiteX2" fmla="*/ 0 w 1988275"/>
              <a:gd name="connsiteY2" fmla="*/ 0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0"/>
                </a:moveTo>
                <a:lnTo>
                  <a:pt x="1988275" y="31067"/>
                </a:lnTo>
                <a:lnTo>
                  <a:pt x="0" y="0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2DCE70F-1AF9-35CC-A20A-A1D1D942B75D}"/>
              </a:ext>
            </a:extLst>
          </p:cNvPr>
          <p:cNvSpPr/>
          <p:nvPr/>
        </p:nvSpPr>
        <p:spPr>
          <a:xfrm>
            <a:off x="5392260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1E87B7-D429-F1A1-F4CD-3CA00AA13266}"/>
              </a:ext>
            </a:extLst>
          </p:cNvPr>
          <p:cNvSpPr/>
          <p:nvPr/>
        </p:nvSpPr>
        <p:spPr>
          <a:xfrm>
            <a:off x="489519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C737B7-60AB-41E2-06B1-0BC336C3EB42}"/>
              </a:ext>
            </a:extLst>
          </p:cNvPr>
          <p:cNvSpPr/>
          <p:nvPr/>
        </p:nvSpPr>
        <p:spPr>
          <a:xfrm>
            <a:off x="439812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7FD05A-C5CE-B699-B3BD-F0C69EF5F5D6}"/>
              </a:ext>
            </a:extLst>
          </p:cNvPr>
          <p:cNvSpPr/>
          <p:nvPr/>
        </p:nvSpPr>
        <p:spPr>
          <a:xfrm>
            <a:off x="3403985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7E66B37-4714-DB62-4DE8-BC794C41EDDC}"/>
              </a:ext>
            </a:extLst>
          </p:cNvPr>
          <p:cNvSpPr/>
          <p:nvPr/>
        </p:nvSpPr>
        <p:spPr>
          <a:xfrm>
            <a:off x="3403985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24AB64-6BB3-810E-827C-68622C73FD95}"/>
              </a:ext>
            </a:extLst>
          </p:cNvPr>
          <p:cNvSpPr/>
          <p:nvPr/>
        </p:nvSpPr>
        <p:spPr>
          <a:xfrm>
            <a:off x="290691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CFADCE6-E735-E29D-1AF6-AA74EDEF2631}"/>
              </a:ext>
            </a:extLst>
          </p:cNvPr>
          <p:cNvSpPr/>
          <p:nvPr/>
        </p:nvSpPr>
        <p:spPr>
          <a:xfrm>
            <a:off x="290691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5E0B8B-991C-0C15-8622-E5E781A56E9F}"/>
              </a:ext>
            </a:extLst>
          </p:cNvPr>
          <p:cNvSpPr/>
          <p:nvPr/>
        </p:nvSpPr>
        <p:spPr>
          <a:xfrm>
            <a:off x="265838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C793211-F898-A660-0C50-EF3C6059DC9E}"/>
              </a:ext>
            </a:extLst>
          </p:cNvPr>
          <p:cNvSpPr/>
          <p:nvPr/>
        </p:nvSpPr>
        <p:spPr>
          <a:xfrm>
            <a:off x="4398123" y="1544236"/>
            <a:ext cx="1988275" cy="31066"/>
          </a:xfrm>
          <a:custGeom>
            <a:avLst/>
            <a:gdLst>
              <a:gd name="connsiteX0" fmla="*/ 0 w 1988275"/>
              <a:gd name="connsiteY0" fmla="*/ 31067 h 31066"/>
              <a:gd name="connsiteX1" fmla="*/ 1988275 w 1988275"/>
              <a:gd name="connsiteY1" fmla="*/ 0 h 31066"/>
              <a:gd name="connsiteX2" fmla="*/ 0 w 1988275"/>
              <a:gd name="connsiteY2" fmla="*/ 31067 h 3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8275" h="31066">
                <a:moveTo>
                  <a:pt x="0" y="31067"/>
                </a:moveTo>
                <a:lnTo>
                  <a:pt x="1988275" y="0"/>
                </a:lnTo>
                <a:lnTo>
                  <a:pt x="0" y="31067"/>
                </a:lnTo>
                <a:close/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A836BA-EFC7-EB17-5659-9687F596D8D7}"/>
              </a:ext>
            </a:extLst>
          </p:cNvPr>
          <p:cNvSpPr/>
          <p:nvPr/>
        </p:nvSpPr>
        <p:spPr>
          <a:xfrm>
            <a:off x="5392260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70DDFCC-2684-2CE0-A85F-78BD1D0EA0D4}"/>
              </a:ext>
            </a:extLst>
          </p:cNvPr>
          <p:cNvSpPr/>
          <p:nvPr/>
        </p:nvSpPr>
        <p:spPr>
          <a:xfrm>
            <a:off x="489519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A6415A0-B3BE-2590-8511-5806C78970C8}"/>
              </a:ext>
            </a:extLst>
          </p:cNvPr>
          <p:cNvSpPr/>
          <p:nvPr/>
        </p:nvSpPr>
        <p:spPr>
          <a:xfrm>
            <a:off x="439812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80B30AA-A6FE-2039-1A8E-8F470CAC3144}"/>
              </a:ext>
            </a:extLst>
          </p:cNvPr>
          <p:cNvSpPr/>
          <p:nvPr/>
        </p:nvSpPr>
        <p:spPr>
          <a:xfrm>
            <a:off x="3403985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8137743-C2CC-4D9D-E21E-7474D936A309}"/>
              </a:ext>
            </a:extLst>
          </p:cNvPr>
          <p:cNvSpPr/>
          <p:nvPr/>
        </p:nvSpPr>
        <p:spPr>
          <a:xfrm>
            <a:off x="3403985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AB12AB19-BC26-CC58-6793-F7F8A848B88E}"/>
              </a:ext>
            </a:extLst>
          </p:cNvPr>
          <p:cNvSpPr/>
          <p:nvPr/>
        </p:nvSpPr>
        <p:spPr>
          <a:xfrm>
            <a:off x="290691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76B19AF-9B67-784A-E94B-724759271D3E}"/>
              </a:ext>
            </a:extLst>
          </p:cNvPr>
          <p:cNvSpPr/>
          <p:nvPr/>
        </p:nvSpPr>
        <p:spPr>
          <a:xfrm>
            <a:off x="290691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F1DFD60-21BA-F2AC-AEAF-493FBFDDF8C7}"/>
              </a:ext>
            </a:extLst>
          </p:cNvPr>
          <p:cNvSpPr/>
          <p:nvPr/>
        </p:nvSpPr>
        <p:spPr>
          <a:xfrm>
            <a:off x="265838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2A54835-456C-04D4-741C-1D483F47CC80}"/>
              </a:ext>
            </a:extLst>
          </p:cNvPr>
          <p:cNvSpPr/>
          <p:nvPr/>
        </p:nvSpPr>
        <p:spPr>
          <a:xfrm>
            <a:off x="9368811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B7D8D6C-F4E3-F9D1-80C6-0893680F48B3}"/>
              </a:ext>
            </a:extLst>
          </p:cNvPr>
          <p:cNvSpPr/>
          <p:nvPr/>
        </p:nvSpPr>
        <p:spPr>
          <a:xfrm>
            <a:off x="8871742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502E5FB-9FFC-C7F5-39B3-A94D77EF0B6C}"/>
              </a:ext>
            </a:extLst>
          </p:cNvPr>
          <p:cNvSpPr/>
          <p:nvPr/>
        </p:nvSpPr>
        <p:spPr>
          <a:xfrm>
            <a:off x="8374673" y="2631574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FF0DDCE-A4A0-FE11-CE50-E97D54D7AC42}"/>
              </a:ext>
            </a:extLst>
          </p:cNvPr>
          <p:cNvSpPr/>
          <p:nvPr/>
        </p:nvSpPr>
        <p:spPr>
          <a:xfrm>
            <a:off x="7380536" y="2631574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0125120-962D-69D3-D7B6-B3E021418D86}"/>
              </a:ext>
            </a:extLst>
          </p:cNvPr>
          <p:cNvSpPr/>
          <p:nvPr/>
        </p:nvSpPr>
        <p:spPr>
          <a:xfrm>
            <a:off x="7380536" y="250730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77F70E1-81E0-FD5A-2367-8BC0ADFA899E}"/>
              </a:ext>
            </a:extLst>
          </p:cNvPr>
          <p:cNvSpPr/>
          <p:nvPr/>
        </p:nvSpPr>
        <p:spPr>
          <a:xfrm>
            <a:off x="6883467" y="250730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B80EFC4-9904-DE76-FA9B-4929E037A8CD}"/>
              </a:ext>
            </a:extLst>
          </p:cNvPr>
          <p:cNvSpPr/>
          <p:nvPr/>
        </p:nvSpPr>
        <p:spPr>
          <a:xfrm>
            <a:off x="9368811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E4563B-67E3-7039-A9FF-2273F6ECC38E}"/>
              </a:ext>
            </a:extLst>
          </p:cNvPr>
          <p:cNvSpPr/>
          <p:nvPr/>
        </p:nvSpPr>
        <p:spPr>
          <a:xfrm>
            <a:off x="8871742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FE95FD4-BBFD-0773-6E69-4A5128DC202A}"/>
              </a:ext>
            </a:extLst>
          </p:cNvPr>
          <p:cNvSpPr/>
          <p:nvPr/>
        </p:nvSpPr>
        <p:spPr>
          <a:xfrm>
            <a:off x="8374673" y="1575303"/>
            <a:ext cx="994137" cy="62133"/>
          </a:xfrm>
          <a:custGeom>
            <a:avLst/>
            <a:gdLst>
              <a:gd name="connsiteX0" fmla="*/ 0 w 994137"/>
              <a:gd name="connsiteY0" fmla="*/ 0 h 62133"/>
              <a:gd name="connsiteX1" fmla="*/ 994138 w 994137"/>
              <a:gd name="connsiteY1" fmla="*/ 62134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0"/>
                </a:moveTo>
                <a:lnTo>
                  <a:pt x="994138" y="621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5C010DE-AEDA-F364-96DB-5C25C717EB9E}"/>
              </a:ext>
            </a:extLst>
          </p:cNvPr>
          <p:cNvSpPr/>
          <p:nvPr/>
        </p:nvSpPr>
        <p:spPr>
          <a:xfrm>
            <a:off x="7380536" y="1575303"/>
            <a:ext cx="994137" cy="62133"/>
          </a:xfrm>
          <a:custGeom>
            <a:avLst/>
            <a:gdLst>
              <a:gd name="connsiteX0" fmla="*/ 0 w 994137"/>
              <a:gd name="connsiteY0" fmla="*/ 62134 h 62133"/>
              <a:gd name="connsiteX1" fmla="*/ 994138 w 994137"/>
              <a:gd name="connsiteY1" fmla="*/ 0 h 6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94137" h="62133">
                <a:moveTo>
                  <a:pt x="0" y="62134"/>
                </a:moveTo>
                <a:lnTo>
                  <a:pt x="994138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ABEF9D8-36F5-0776-5AC2-4838A63D2E15}"/>
              </a:ext>
            </a:extLst>
          </p:cNvPr>
          <p:cNvSpPr/>
          <p:nvPr/>
        </p:nvSpPr>
        <p:spPr>
          <a:xfrm>
            <a:off x="7380536" y="1637437"/>
            <a:ext cx="497068" cy="124267"/>
          </a:xfrm>
          <a:custGeom>
            <a:avLst/>
            <a:gdLst>
              <a:gd name="connsiteX0" fmla="*/ 0 w 497068"/>
              <a:gd name="connsiteY0" fmla="*/ 0 h 124267"/>
              <a:gd name="connsiteX1" fmla="*/ 497069 w 497068"/>
              <a:gd name="connsiteY1" fmla="*/ 124267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0"/>
                </a:moveTo>
                <a:lnTo>
                  <a:pt x="497069" y="124267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B4319BCA-89B6-137C-436D-FB10CC34FFA7}"/>
              </a:ext>
            </a:extLst>
          </p:cNvPr>
          <p:cNvSpPr/>
          <p:nvPr/>
        </p:nvSpPr>
        <p:spPr>
          <a:xfrm>
            <a:off x="6883467" y="1637437"/>
            <a:ext cx="497068" cy="124267"/>
          </a:xfrm>
          <a:custGeom>
            <a:avLst/>
            <a:gdLst>
              <a:gd name="connsiteX0" fmla="*/ 0 w 497068"/>
              <a:gd name="connsiteY0" fmla="*/ 124267 h 124267"/>
              <a:gd name="connsiteX1" fmla="*/ 497069 w 497068"/>
              <a:gd name="connsiteY1" fmla="*/ 0 h 12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7068" h="124267">
                <a:moveTo>
                  <a:pt x="0" y="124267"/>
                </a:moveTo>
                <a:lnTo>
                  <a:pt x="497069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DA9CF9D-4A1E-DC74-AA2A-D8657536951E}"/>
              </a:ext>
            </a:extLst>
          </p:cNvPr>
          <p:cNvSpPr/>
          <p:nvPr/>
        </p:nvSpPr>
        <p:spPr>
          <a:xfrm>
            <a:off x="390105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D0BB210-F57E-DF03-98FC-1789DB97B5E2}"/>
              </a:ext>
            </a:extLst>
          </p:cNvPr>
          <p:cNvSpPr/>
          <p:nvPr/>
        </p:nvSpPr>
        <p:spPr>
          <a:xfrm>
            <a:off x="365252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D86C3BC-7D99-67D3-29D5-55FD879D2B1C}"/>
              </a:ext>
            </a:extLst>
          </p:cNvPr>
          <p:cNvSpPr/>
          <p:nvPr/>
        </p:nvSpPr>
        <p:spPr>
          <a:xfrm>
            <a:off x="390105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DC97FC4-E114-38FA-33D6-2F2259EE1120}"/>
              </a:ext>
            </a:extLst>
          </p:cNvPr>
          <p:cNvSpPr/>
          <p:nvPr/>
        </p:nvSpPr>
        <p:spPr>
          <a:xfrm>
            <a:off x="365252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87CED6F-26EE-1787-533B-F72ED62DDF31}"/>
              </a:ext>
            </a:extLst>
          </p:cNvPr>
          <p:cNvSpPr/>
          <p:nvPr/>
        </p:nvSpPr>
        <p:spPr>
          <a:xfrm>
            <a:off x="489519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FEFDD6B-A27D-E693-5B2C-D5C46768F927}"/>
              </a:ext>
            </a:extLst>
          </p:cNvPr>
          <p:cNvSpPr/>
          <p:nvPr/>
        </p:nvSpPr>
        <p:spPr>
          <a:xfrm>
            <a:off x="464665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BD413F9-2F89-5CF4-7812-7A3ABC770D7F}"/>
              </a:ext>
            </a:extLst>
          </p:cNvPr>
          <p:cNvSpPr/>
          <p:nvPr/>
        </p:nvSpPr>
        <p:spPr>
          <a:xfrm>
            <a:off x="489519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FF8A846-1B9C-57FE-D24A-A704FD58E9D2}"/>
              </a:ext>
            </a:extLst>
          </p:cNvPr>
          <p:cNvSpPr/>
          <p:nvPr/>
        </p:nvSpPr>
        <p:spPr>
          <a:xfrm>
            <a:off x="464665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CC4580E6-9D9A-8852-E609-9F6AEC8076E5}"/>
              </a:ext>
            </a:extLst>
          </p:cNvPr>
          <p:cNvSpPr/>
          <p:nvPr/>
        </p:nvSpPr>
        <p:spPr>
          <a:xfrm>
            <a:off x="588932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12C51E0-8913-8C6A-2D0A-C53C9F75E126}"/>
              </a:ext>
            </a:extLst>
          </p:cNvPr>
          <p:cNvSpPr/>
          <p:nvPr/>
        </p:nvSpPr>
        <p:spPr>
          <a:xfrm>
            <a:off x="564079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A9D88F6-9412-A037-9ABA-7F804449CF88}"/>
              </a:ext>
            </a:extLst>
          </p:cNvPr>
          <p:cNvSpPr/>
          <p:nvPr/>
        </p:nvSpPr>
        <p:spPr>
          <a:xfrm>
            <a:off x="588932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E9A7524-9665-92A5-DD30-9D9CB3C8F33D}"/>
              </a:ext>
            </a:extLst>
          </p:cNvPr>
          <p:cNvSpPr/>
          <p:nvPr/>
        </p:nvSpPr>
        <p:spPr>
          <a:xfrm>
            <a:off x="564079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CBCB9059-0CD0-4056-BDC8-3D8E32C3D664}"/>
              </a:ext>
            </a:extLst>
          </p:cNvPr>
          <p:cNvSpPr/>
          <p:nvPr/>
        </p:nvSpPr>
        <p:spPr>
          <a:xfrm>
            <a:off x="6883467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F596E3B-8DDF-0C47-846F-E78EC6EEC952}"/>
              </a:ext>
            </a:extLst>
          </p:cNvPr>
          <p:cNvSpPr/>
          <p:nvPr/>
        </p:nvSpPr>
        <p:spPr>
          <a:xfrm>
            <a:off x="6634932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0A5600D-0BDA-C38E-86C0-8DDA42771FB9}"/>
              </a:ext>
            </a:extLst>
          </p:cNvPr>
          <p:cNvSpPr/>
          <p:nvPr/>
        </p:nvSpPr>
        <p:spPr>
          <a:xfrm>
            <a:off x="6883467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26C980B-D35A-7A9F-84E9-F50E4B5B67B7}"/>
              </a:ext>
            </a:extLst>
          </p:cNvPr>
          <p:cNvSpPr/>
          <p:nvPr/>
        </p:nvSpPr>
        <p:spPr>
          <a:xfrm>
            <a:off x="6634932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71AFAEC-D5F0-3423-A8F9-A6CA1A798572}"/>
              </a:ext>
            </a:extLst>
          </p:cNvPr>
          <p:cNvSpPr/>
          <p:nvPr/>
        </p:nvSpPr>
        <p:spPr>
          <a:xfrm>
            <a:off x="7877604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9BE9177-42B3-E1BF-49E0-94446EBFBAD6}"/>
              </a:ext>
            </a:extLst>
          </p:cNvPr>
          <p:cNvSpPr/>
          <p:nvPr/>
        </p:nvSpPr>
        <p:spPr>
          <a:xfrm>
            <a:off x="7629070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FF9DB9D-EF93-FA93-B0DE-EBB683BCD226}"/>
              </a:ext>
            </a:extLst>
          </p:cNvPr>
          <p:cNvSpPr/>
          <p:nvPr/>
        </p:nvSpPr>
        <p:spPr>
          <a:xfrm>
            <a:off x="7877604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6C7237D-8379-D2F9-69FF-5352D3CEE532}"/>
              </a:ext>
            </a:extLst>
          </p:cNvPr>
          <p:cNvSpPr/>
          <p:nvPr/>
        </p:nvSpPr>
        <p:spPr>
          <a:xfrm>
            <a:off x="7629070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99091AF-6252-9D60-CAFD-1FB8941EA191}"/>
              </a:ext>
            </a:extLst>
          </p:cNvPr>
          <p:cNvSpPr/>
          <p:nvPr/>
        </p:nvSpPr>
        <p:spPr>
          <a:xfrm>
            <a:off x="8871742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41BC3B4-2847-CFC2-3FFE-E7A720573F22}"/>
              </a:ext>
            </a:extLst>
          </p:cNvPr>
          <p:cNvSpPr/>
          <p:nvPr/>
        </p:nvSpPr>
        <p:spPr>
          <a:xfrm>
            <a:off x="8623207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5D0BA8B-4C7C-A47B-F7EA-1DD00C73B01E}"/>
              </a:ext>
            </a:extLst>
          </p:cNvPr>
          <p:cNvSpPr/>
          <p:nvPr/>
        </p:nvSpPr>
        <p:spPr>
          <a:xfrm>
            <a:off x="8871742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8" name="Freeform: Shape 447">
            <a:extLst>
              <a:ext uri="{FF2B5EF4-FFF2-40B4-BE49-F238E27FC236}">
                <a16:creationId xmlns:a16="http://schemas.microsoft.com/office/drawing/2014/main" id="{BB304F2F-0E40-EB92-E521-7DEF20E5599F}"/>
              </a:ext>
            </a:extLst>
          </p:cNvPr>
          <p:cNvSpPr/>
          <p:nvPr/>
        </p:nvSpPr>
        <p:spPr>
          <a:xfrm>
            <a:off x="8623207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9" name="Freeform: Shape 448">
            <a:extLst>
              <a:ext uri="{FF2B5EF4-FFF2-40B4-BE49-F238E27FC236}">
                <a16:creationId xmlns:a16="http://schemas.microsoft.com/office/drawing/2014/main" id="{B2424269-9E5B-D247-1A82-0C42C320F5C0}"/>
              </a:ext>
            </a:extLst>
          </p:cNvPr>
          <p:cNvSpPr/>
          <p:nvPr/>
        </p:nvSpPr>
        <p:spPr>
          <a:xfrm>
            <a:off x="9865879" y="2258773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0" name="Freeform: Shape 449">
            <a:extLst>
              <a:ext uri="{FF2B5EF4-FFF2-40B4-BE49-F238E27FC236}">
                <a16:creationId xmlns:a16="http://schemas.microsoft.com/office/drawing/2014/main" id="{6DCC20C8-4055-BFB3-3F5B-521CE5CDAC9F}"/>
              </a:ext>
            </a:extLst>
          </p:cNvPr>
          <p:cNvSpPr/>
          <p:nvPr/>
        </p:nvSpPr>
        <p:spPr>
          <a:xfrm>
            <a:off x="9617345" y="2258773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1" name="Freeform: Shape 450">
            <a:extLst>
              <a:ext uri="{FF2B5EF4-FFF2-40B4-BE49-F238E27FC236}">
                <a16:creationId xmlns:a16="http://schemas.microsoft.com/office/drawing/2014/main" id="{BCDDFC75-AF6F-F82B-1BEA-9673168A5997}"/>
              </a:ext>
            </a:extLst>
          </p:cNvPr>
          <p:cNvSpPr/>
          <p:nvPr/>
        </p:nvSpPr>
        <p:spPr>
          <a:xfrm>
            <a:off x="9865879" y="1761704"/>
            <a:ext cx="248534" cy="248534"/>
          </a:xfrm>
          <a:custGeom>
            <a:avLst/>
            <a:gdLst>
              <a:gd name="connsiteX0" fmla="*/ 0 w 248534"/>
              <a:gd name="connsiteY0" fmla="*/ 0 h 248534"/>
              <a:gd name="connsiteX1" fmla="*/ 248534 w 248534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0"/>
                </a:moveTo>
                <a:lnTo>
                  <a:pt x="248534" y="248534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FE200890-C5FD-7096-E831-B4BEABED202F}"/>
              </a:ext>
            </a:extLst>
          </p:cNvPr>
          <p:cNvSpPr/>
          <p:nvPr/>
        </p:nvSpPr>
        <p:spPr>
          <a:xfrm>
            <a:off x="9617345" y="1761704"/>
            <a:ext cx="248534" cy="248534"/>
          </a:xfrm>
          <a:custGeom>
            <a:avLst/>
            <a:gdLst>
              <a:gd name="connsiteX0" fmla="*/ 0 w 248534"/>
              <a:gd name="connsiteY0" fmla="*/ 248534 h 248534"/>
              <a:gd name="connsiteX1" fmla="*/ 248534 w 248534"/>
              <a:gd name="connsiteY1" fmla="*/ 0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534" h="248534">
                <a:moveTo>
                  <a:pt x="0" y="248534"/>
                </a:moveTo>
                <a:lnTo>
                  <a:pt x="248534" y="0"/>
                </a:lnTo>
              </a:path>
            </a:pathLst>
          </a:custGeom>
          <a:noFill/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3" name="Freeform: Shape 452">
            <a:extLst>
              <a:ext uri="{FF2B5EF4-FFF2-40B4-BE49-F238E27FC236}">
                <a16:creationId xmlns:a16="http://schemas.microsoft.com/office/drawing/2014/main" id="{CFEF911C-99C9-52B1-6221-E015C248AE4E}"/>
              </a:ext>
            </a:extLst>
          </p:cNvPr>
          <p:cNvSpPr/>
          <p:nvPr/>
        </p:nvSpPr>
        <p:spPr>
          <a:xfrm>
            <a:off x="2860316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8939AA21-1871-3EF3-7B7C-4019A8FB842B}"/>
              </a:ext>
            </a:extLst>
          </p:cNvPr>
          <p:cNvSpPr/>
          <p:nvPr/>
        </p:nvSpPr>
        <p:spPr>
          <a:xfrm>
            <a:off x="285099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5" name="Freeform: Shape 454">
            <a:extLst>
              <a:ext uri="{FF2B5EF4-FFF2-40B4-BE49-F238E27FC236}">
                <a16:creationId xmlns:a16="http://schemas.microsoft.com/office/drawing/2014/main" id="{6AA48E60-373F-78E0-70F1-59211CEE17C4}"/>
              </a:ext>
            </a:extLst>
          </p:cNvPr>
          <p:cNvSpPr/>
          <p:nvPr/>
        </p:nvSpPr>
        <p:spPr>
          <a:xfrm>
            <a:off x="2860316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117A57F4-3B96-CC3A-C607-27E44B35FE53}"/>
              </a:ext>
            </a:extLst>
          </p:cNvPr>
          <p:cNvSpPr/>
          <p:nvPr/>
        </p:nvSpPr>
        <p:spPr>
          <a:xfrm>
            <a:off x="285099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2D170434-9BED-5957-9B91-C067C71BE74B}"/>
              </a:ext>
            </a:extLst>
          </p:cNvPr>
          <p:cNvSpPr/>
          <p:nvPr/>
        </p:nvSpPr>
        <p:spPr>
          <a:xfrm>
            <a:off x="385445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8" name="Freeform: Shape 457">
            <a:extLst>
              <a:ext uri="{FF2B5EF4-FFF2-40B4-BE49-F238E27FC236}">
                <a16:creationId xmlns:a16="http://schemas.microsoft.com/office/drawing/2014/main" id="{8CAD5685-4173-6855-2EF8-503657BE5A5B}"/>
              </a:ext>
            </a:extLst>
          </p:cNvPr>
          <p:cNvSpPr/>
          <p:nvPr/>
        </p:nvSpPr>
        <p:spPr>
          <a:xfrm>
            <a:off x="3845134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9" name="Freeform: Shape 458">
            <a:extLst>
              <a:ext uri="{FF2B5EF4-FFF2-40B4-BE49-F238E27FC236}">
                <a16:creationId xmlns:a16="http://schemas.microsoft.com/office/drawing/2014/main" id="{43DDCDC9-FAD8-DB4F-582D-2062A812054B}"/>
              </a:ext>
            </a:extLst>
          </p:cNvPr>
          <p:cNvSpPr/>
          <p:nvPr/>
        </p:nvSpPr>
        <p:spPr>
          <a:xfrm>
            <a:off x="385445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0" name="Freeform: Shape 459">
            <a:extLst>
              <a:ext uri="{FF2B5EF4-FFF2-40B4-BE49-F238E27FC236}">
                <a16:creationId xmlns:a16="http://schemas.microsoft.com/office/drawing/2014/main" id="{E8C8DD9B-B404-FFC7-9257-53CE6D34318A}"/>
              </a:ext>
            </a:extLst>
          </p:cNvPr>
          <p:cNvSpPr/>
          <p:nvPr/>
        </p:nvSpPr>
        <p:spPr>
          <a:xfrm>
            <a:off x="3845134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1" name="Freeform: Shape 460">
            <a:extLst>
              <a:ext uri="{FF2B5EF4-FFF2-40B4-BE49-F238E27FC236}">
                <a16:creationId xmlns:a16="http://schemas.microsoft.com/office/drawing/2014/main" id="{F660276F-8A7F-6BAE-1A51-788E54C90E5F}"/>
              </a:ext>
            </a:extLst>
          </p:cNvPr>
          <p:cNvSpPr/>
          <p:nvPr/>
        </p:nvSpPr>
        <p:spPr>
          <a:xfrm>
            <a:off x="335738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2" name="Freeform: Shape 461">
            <a:extLst>
              <a:ext uri="{FF2B5EF4-FFF2-40B4-BE49-F238E27FC236}">
                <a16:creationId xmlns:a16="http://schemas.microsoft.com/office/drawing/2014/main" id="{C30C93F4-3778-A17D-4AF7-C0985487E8A6}"/>
              </a:ext>
            </a:extLst>
          </p:cNvPr>
          <p:cNvSpPr/>
          <p:nvPr/>
        </p:nvSpPr>
        <p:spPr>
          <a:xfrm>
            <a:off x="334806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3" name="Freeform: Shape 462">
            <a:extLst>
              <a:ext uri="{FF2B5EF4-FFF2-40B4-BE49-F238E27FC236}">
                <a16:creationId xmlns:a16="http://schemas.microsoft.com/office/drawing/2014/main" id="{EDB97BA9-94FE-9A4A-542C-8F7F0F158FAB}"/>
              </a:ext>
            </a:extLst>
          </p:cNvPr>
          <p:cNvSpPr/>
          <p:nvPr/>
        </p:nvSpPr>
        <p:spPr>
          <a:xfrm>
            <a:off x="335738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4" name="Freeform: Shape 463">
            <a:extLst>
              <a:ext uri="{FF2B5EF4-FFF2-40B4-BE49-F238E27FC236}">
                <a16:creationId xmlns:a16="http://schemas.microsoft.com/office/drawing/2014/main" id="{58F7E83F-B4A3-E0CB-4592-7D74467A1B83}"/>
              </a:ext>
            </a:extLst>
          </p:cNvPr>
          <p:cNvSpPr/>
          <p:nvPr/>
        </p:nvSpPr>
        <p:spPr>
          <a:xfrm>
            <a:off x="334806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5" name="Freeform: Shape 464">
            <a:extLst>
              <a:ext uri="{FF2B5EF4-FFF2-40B4-BE49-F238E27FC236}">
                <a16:creationId xmlns:a16="http://schemas.microsoft.com/office/drawing/2014/main" id="{E09A55FD-4551-6707-3508-C77D0F64AF9A}"/>
              </a:ext>
            </a:extLst>
          </p:cNvPr>
          <p:cNvSpPr/>
          <p:nvPr/>
        </p:nvSpPr>
        <p:spPr>
          <a:xfrm>
            <a:off x="4848591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6" name="Freeform: Shape 465">
            <a:extLst>
              <a:ext uri="{FF2B5EF4-FFF2-40B4-BE49-F238E27FC236}">
                <a16:creationId xmlns:a16="http://schemas.microsoft.com/office/drawing/2014/main" id="{810235F2-9E4F-53E3-7E69-3D827EFF8622}"/>
              </a:ext>
            </a:extLst>
          </p:cNvPr>
          <p:cNvSpPr/>
          <p:nvPr/>
        </p:nvSpPr>
        <p:spPr>
          <a:xfrm>
            <a:off x="4839271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7" name="Freeform: Shape 466">
            <a:extLst>
              <a:ext uri="{FF2B5EF4-FFF2-40B4-BE49-F238E27FC236}">
                <a16:creationId xmlns:a16="http://schemas.microsoft.com/office/drawing/2014/main" id="{F4E75FDC-958B-C38D-B6D2-61C82D9708B0}"/>
              </a:ext>
            </a:extLst>
          </p:cNvPr>
          <p:cNvSpPr/>
          <p:nvPr/>
        </p:nvSpPr>
        <p:spPr>
          <a:xfrm>
            <a:off x="4848591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8" name="Freeform: Shape 467">
            <a:extLst>
              <a:ext uri="{FF2B5EF4-FFF2-40B4-BE49-F238E27FC236}">
                <a16:creationId xmlns:a16="http://schemas.microsoft.com/office/drawing/2014/main" id="{7331C7EE-0B5A-CB37-908A-6E3233B222E8}"/>
              </a:ext>
            </a:extLst>
          </p:cNvPr>
          <p:cNvSpPr/>
          <p:nvPr/>
        </p:nvSpPr>
        <p:spPr>
          <a:xfrm>
            <a:off x="4839271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9" name="Freeform: Shape 468">
            <a:extLst>
              <a:ext uri="{FF2B5EF4-FFF2-40B4-BE49-F238E27FC236}">
                <a16:creationId xmlns:a16="http://schemas.microsoft.com/office/drawing/2014/main" id="{D4EB8CE2-4114-24A3-EB13-BBF5BAB50FA0}"/>
              </a:ext>
            </a:extLst>
          </p:cNvPr>
          <p:cNvSpPr/>
          <p:nvPr/>
        </p:nvSpPr>
        <p:spPr>
          <a:xfrm>
            <a:off x="584272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0" name="Freeform: Shape 469">
            <a:extLst>
              <a:ext uri="{FF2B5EF4-FFF2-40B4-BE49-F238E27FC236}">
                <a16:creationId xmlns:a16="http://schemas.microsoft.com/office/drawing/2014/main" id="{77C4F108-D30A-666F-1F6E-AD46D32C9648}"/>
              </a:ext>
            </a:extLst>
          </p:cNvPr>
          <p:cNvSpPr/>
          <p:nvPr/>
        </p:nvSpPr>
        <p:spPr>
          <a:xfrm>
            <a:off x="5833409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1" name="Freeform: Shape 470">
            <a:extLst>
              <a:ext uri="{FF2B5EF4-FFF2-40B4-BE49-F238E27FC236}">
                <a16:creationId xmlns:a16="http://schemas.microsoft.com/office/drawing/2014/main" id="{00AEDBB9-4B81-BF4E-25BC-ED43F17EACF9}"/>
              </a:ext>
            </a:extLst>
          </p:cNvPr>
          <p:cNvSpPr/>
          <p:nvPr/>
        </p:nvSpPr>
        <p:spPr>
          <a:xfrm>
            <a:off x="584272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2" name="Freeform: Shape 471">
            <a:extLst>
              <a:ext uri="{FF2B5EF4-FFF2-40B4-BE49-F238E27FC236}">
                <a16:creationId xmlns:a16="http://schemas.microsoft.com/office/drawing/2014/main" id="{6DD2E348-57F5-FC30-6537-524A83F4FB88}"/>
              </a:ext>
            </a:extLst>
          </p:cNvPr>
          <p:cNvSpPr/>
          <p:nvPr/>
        </p:nvSpPr>
        <p:spPr>
          <a:xfrm>
            <a:off x="5833409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3" name="Freeform: Shape 472">
            <a:extLst>
              <a:ext uri="{FF2B5EF4-FFF2-40B4-BE49-F238E27FC236}">
                <a16:creationId xmlns:a16="http://schemas.microsoft.com/office/drawing/2014/main" id="{83EAD0ED-D7C7-34CA-90E1-76830690F63A}"/>
              </a:ext>
            </a:extLst>
          </p:cNvPr>
          <p:cNvSpPr/>
          <p:nvPr/>
        </p:nvSpPr>
        <p:spPr>
          <a:xfrm>
            <a:off x="534566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4" name="Freeform: Shape 473">
            <a:extLst>
              <a:ext uri="{FF2B5EF4-FFF2-40B4-BE49-F238E27FC236}">
                <a16:creationId xmlns:a16="http://schemas.microsoft.com/office/drawing/2014/main" id="{09A1D86F-70AB-9C26-722D-18C88D85A29F}"/>
              </a:ext>
            </a:extLst>
          </p:cNvPr>
          <p:cNvSpPr/>
          <p:nvPr/>
        </p:nvSpPr>
        <p:spPr>
          <a:xfrm>
            <a:off x="5336340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5" name="Freeform: Shape 474">
            <a:extLst>
              <a:ext uri="{FF2B5EF4-FFF2-40B4-BE49-F238E27FC236}">
                <a16:creationId xmlns:a16="http://schemas.microsoft.com/office/drawing/2014/main" id="{F3CD3753-39E1-3BB0-BF95-747A0D39EFF5}"/>
              </a:ext>
            </a:extLst>
          </p:cNvPr>
          <p:cNvSpPr/>
          <p:nvPr/>
        </p:nvSpPr>
        <p:spPr>
          <a:xfrm>
            <a:off x="534566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6" name="Freeform: Shape 475">
            <a:extLst>
              <a:ext uri="{FF2B5EF4-FFF2-40B4-BE49-F238E27FC236}">
                <a16:creationId xmlns:a16="http://schemas.microsoft.com/office/drawing/2014/main" id="{0D5739A7-FE0C-C755-3D4C-41976C2A3868}"/>
              </a:ext>
            </a:extLst>
          </p:cNvPr>
          <p:cNvSpPr/>
          <p:nvPr/>
        </p:nvSpPr>
        <p:spPr>
          <a:xfrm>
            <a:off x="5336340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7" name="Freeform: Shape 476">
            <a:extLst>
              <a:ext uri="{FF2B5EF4-FFF2-40B4-BE49-F238E27FC236}">
                <a16:creationId xmlns:a16="http://schemas.microsoft.com/office/drawing/2014/main" id="{63F3A998-A889-2942-8E70-A1528CFE7A60}"/>
              </a:ext>
            </a:extLst>
          </p:cNvPr>
          <p:cNvSpPr/>
          <p:nvPr/>
        </p:nvSpPr>
        <p:spPr>
          <a:xfrm>
            <a:off x="435152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8" name="Freeform: Shape 477">
            <a:extLst>
              <a:ext uri="{FF2B5EF4-FFF2-40B4-BE49-F238E27FC236}">
                <a16:creationId xmlns:a16="http://schemas.microsoft.com/office/drawing/2014/main" id="{3184245A-3BD0-8F85-488B-DE14A6AD5E14}"/>
              </a:ext>
            </a:extLst>
          </p:cNvPr>
          <p:cNvSpPr/>
          <p:nvPr/>
        </p:nvSpPr>
        <p:spPr>
          <a:xfrm>
            <a:off x="4342203" y="151938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9" name="Freeform: Shape 478">
            <a:extLst>
              <a:ext uri="{FF2B5EF4-FFF2-40B4-BE49-F238E27FC236}">
                <a16:creationId xmlns:a16="http://schemas.microsoft.com/office/drawing/2014/main" id="{5700E093-D418-FE88-5ECB-B6ED6D631C40}"/>
              </a:ext>
            </a:extLst>
          </p:cNvPr>
          <p:cNvSpPr/>
          <p:nvPr/>
        </p:nvSpPr>
        <p:spPr>
          <a:xfrm>
            <a:off x="435152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0" name="Freeform: Shape 479">
            <a:extLst>
              <a:ext uri="{FF2B5EF4-FFF2-40B4-BE49-F238E27FC236}">
                <a16:creationId xmlns:a16="http://schemas.microsoft.com/office/drawing/2014/main" id="{40EA0083-0B5B-2B40-11D5-03612D861D2F}"/>
              </a:ext>
            </a:extLst>
          </p:cNvPr>
          <p:cNvSpPr/>
          <p:nvPr/>
        </p:nvSpPr>
        <p:spPr>
          <a:xfrm>
            <a:off x="4342203" y="263778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1" name="Freeform: Shape 480">
            <a:extLst>
              <a:ext uri="{FF2B5EF4-FFF2-40B4-BE49-F238E27FC236}">
                <a16:creationId xmlns:a16="http://schemas.microsoft.com/office/drawing/2014/main" id="{7B85A8C0-CF67-122B-59E0-FED2628F4266}"/>
              </a:ext>
            </a:extLst>
          </p:cNvPr>
          <p:cNvSpPr/>
          <p:nvPr/>
        </p:nvSpPr>
        <p:spPr>
          <a:xfrm>
            <a:off x="6339798" y="1497636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BCD059D4-4E86-F005-70F4-760E2A8373C7}"/>
              </a:ext>
            </a:extLst>
          </p:cNvPr>
          <p:cNvSpPr/>
          <p:nvPr/>
        </p:nvSpPr>
        <p:spPr>
          <a:xfrm>
            <a:off x="6330478" y="1488316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C14C8CC2-42FA-923E-FA87-D1009867F466}"/>
              </a:ext>
            </a:extLst>
          </p:cNvPr>
          <p:cNvSpPr/>
          <p:nvPr/>
        </p:nvSpPr>
        <p:spPr>
          <a:xfrm>
            <a:off x="6339798" y="2678175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89F4E81B-A10C-D1EE-5BDB-09B2417EAB8E}"/>
              </a:ext>
            </a:extLst>
          </p:cNvPr>
          <p:cNvSpPr/>
          <p:nvPr/>
        </p:nvSpPr>
        <p:spPr>
          <a:xfrm>
            <a:off x="6330478" y="2668855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8DDF40FE-BA43-5A72-A2C5-346156939BD5}"/>
              </a:ext>
            </a:extLst>
          </p:cNvPr>
          <p:cNvSpPr/>
          <p:nvPr/>
        </p:nvSpPr>
        <p:spPr>
          <a:xfrm>
            <a:off x="6836867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D465FDA5-9985-5501-C182-C2F41CA91062}"/>
              </a:ext>
            </a:extLst>
          </p:cNvPr>
          <p:cNvSpPr/>
          <p:nvPr/>
        </p:nvSpPr>
        <p:spPr>
          <a:xfrm>
            <a:off x="6827546" y="170578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AB08BFE0-1046-8DE0-D6B0-35896A3400E0}"/>
              </a:ext>
            </a:extLst>
          </p:cNvPr>
          <p:cNvSpPr/>
          <p:nvPr/>
        </p:nvSpPr>
        <p:spPr>
          <a:xfrm>
            <a:off x="6836867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EBBB8C5D-46E8-B8C0-F809-11C20ED9E995}"/>
              </a:ext>
            </a:extLst>
          </p:cNvPr>
          <p:cNvSpPr/>
          <p:nvPr/>
        </p:nvSpPr>
        <p:spPr>
          <a:xfrm>
            <a:off x="6827546" y="2451387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6D7E8C7F-4D92-486D-E841-4B2F29289D2B}"/>
              </a:ext>
            </a:extLst>
          </p:cNvPr>
          <p:cNvSpPr/>
          <p:nvPr/>
        </p:nvSpPr>
        <p:spPr>
          <a:xfrm>
            <a:off x="7831004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2086BF36-5BEB-BDC6-E2C1-96E241217B7D}"/>
              </a:ext>
            </a:extLst>
          </p:cNvPr>
          <p:cNvSpPr/>
          <p:nvPr/>
        </p:nvSpPr>
        <p:spPr>
          <a:xfrm>
            <a:off x="7821684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1" name="Freeform: Shape 490">
            <a:extLst>
              <a:ext uri="{FF2B5EF4-FFF2-40B4-BE49-F238E27FC236}">
                <a16:creationId xmlns:a16="http://schemas.microsoft.com/office/drawing/2014/main" id="{C4FD6957-CD5E-ED8E-D8D1-59AF0A9698EA}"/>
              </a:ext>
            </a:extLst>
          </p:cNvPr>
          <p:cNvSpPr/>
          <p:nvPr/>
        </p:nvSpPr>
        <p:spPr>
          <a:xfrm>
            <a:off x="7831004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2" name="Freeform: Shape 491">
            <a:extLst>
              <a:ext uri="{FF2B5EF4-FFF2-40B4-BE49-F238E27FC236}">
                <a16:creationId xmlns:a16="http://schemas.microsoft.com/office/drawing/2014/main" id="{89DC69A0-9157-51CD-21AD-A959B9597BF7}"/>
              </a:ext>
            </a:extLst>
          </p:cNvPr>
          <p:cNvSpPr/>
          <p:nvPr/>
        </p:nvSpPr>
        <p:spPr>
          <a:xfrm>
            <a:off x="7821684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3" name="Freeform: Shape 492">
            <a:extLst>
              <a:ext uri="{FF2B5EF4-FFF2-40B4-BE49-F238E27FC236}">
                <a16:creationId xmlns:a16="http://schemas.microsoft.com/office/drawing/2014/main" id="{12395D71-4083-C155-3F30-DFD5BAE4A207}"/>
              </a:ext>
            </a:extLst>
          </p:cNvPr>
          <p:cNvSpPr/>
          <p:nvPr/>
        </p:nvSpPr>
        <p:spPr>
          <a:xfrm>
            <a:off x="7333935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4" name="Freeform: Shape 493">
            <a:extLst>
              <a:ext uri="{FF2B5EF4-FFF2-40B4-BE49-F238E27FC236}">
                <a16:creationId xmlns:a16="http://schemas.microsoft.com/office/drawing/2014/main" id="{9F0FBCF2-5AFD-F559-8031-85DFDD4C2D53}"/>
              </a:ext>
            </a:extLst>
          </p:cNvPr>
          <p:cNvSpPr/>
          <p:nvPr/>
        </p:nvSpPr>
        <p:spPr>
          <a:xfrm>
            <a:off x="7324615" y="1581516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5" name="Freeform: Shape 494">
            <a:extLst>
              <a:ext uri="{FF2B5EF4-FFF2-40B4-BE49-F238E27FC236}">
                <a16:creationId xmlns:a16="http://schemas.microsoft.com/office/drawing/2014/main" id="{8EEB0FDC-5C99-478D-EBDE-194237BEE2DF}"/>
              </a:ext>
            </a:extLst>
          </p:cNvPr>
          <p:cNvSpPr/>
          <p:nvPr/>
        </p:nvSpPr>
        <p:spPr>
          <a:xfrm>
            <a:off x="7333935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89F241E3-81D4-C270-115D-CA3EBD105E9A}"/>
              </a:ext>
            </a:extLst>
          </p:cNvPr>
          <p:cNvSpPr/>
          <p:nvPr/>
        </p:nvSpPr>
        <p:spPr>
          <a:xfrm>
            <a:off x="7324615" y="257565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7" name="Freeform: Shape 496">
            <a:extLst>
              <a:ext uri="{FF2B5EF4-FFF2-40B4-BE49-F238E27FC236}">
                <a16:creationId xmlns:a16="http://schemas.microsoft.com/office/drawing/2014/main" id="{33545C96-8CE9-628C-B720-E8A04FEB7FF1}"/>
              </a:ext>
            </a:extLst>
          </p:cNvPr>
          <p:cNvSpPr/>
          <p:nvPr/>
        </p:nvSpPr>
        <p:spPr>
          <a:xfrm>
            <a:off x="8825142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9" name="Freeform: Shape 498">
            <a:extLst>
              <a:ext uri="{FF2B5EF4-FFF2-40B4-BE49-F238E27FC236}">
                <a16:creationId xmlns:a16="http://schemas.microsoft.com/office/drawing/2014/main" id="{386FC30C-CCC4-37E8-FEA9-D886EE5D7F6D}"/>
              </a:ext>
            </a:extLst>
          </p:cNvPr>
          <p:cNvSpPr/>
          <p:nvPr/>
        </p:nvSpPr>
        <p:spPr>
          <a:xfrm>
            <a:off x="8815822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0" name="Freeform: Shape 499">
            <a:extLst>
              <a:ext uri="{FF2B5EF4-FFF2-40B4-BE49-F238E27FC236}">
                <a16:creationId xmlns:a16="http://schemas.microsoft.com/office/drawing/2014/main" id="{AD78B306-2CA1-43F1-3A0D-0D0CF9E859AF}"/>
              </a:ext>
            </a:extLst>
          </p:cNvPr>
          <p:cNvSpPr/>
          <p:nvPr/>
        </p:nvSpPr>
        <p:spPr>
          <a:xfrm>
            <a:off x="8825142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1" name="Freeform: Shape 500">
            <a:extLst>
              <a:ext uri="{FF2B5EF4-FFF2-40B4-BE49-F238E27FC236}">
                <a16:creationId xmlns:a16="http://schemas.microsoft.com/office/drawing/2014/main" id="{7DDC886F-7134-23D3-5E11-D8B9323E3528}"/>
              </a:ext>
            </a:extLst>
          </p:cNvPr>
          <p:cNvSpPr/>
          <p:nvPr/>
        </p:nvSpPr>
        <p:spPr>
          <a:xfrm>
            <a:off x="8815822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3" name="Freeform: Shape 502">
            <a:extLst>
              <a:ext uri="{FF2B5EF4-FFF2-40B4-BE49-F238E27FC236}">
                <a16:creationId xmlns:a16="http://schemas.microsoft.com/office/drawing/2014/main" id="{6C44EAB8-A49E-58F6-54CE-ED56B2A7065D}"/>
              </a:ext>
            </a:extLst>
          </p:cNvPr>
          <p:cNvSpPr/>
          <p:nvPr/>
        </p:nvSpPr>
        <p:spPr>
          <a:xfrm>
            <a:off x="9819279" y="171510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4" name="Freeform: Shape 503">
            <a:extLst>
              <a:ext uri="{FF2B5EF4-FFF2-40B4-BE49-F238E27FC236}">
                <a16:creationId xmlns:a16="http://schemas.microsoft.com/office/drawing/2014/main" id="{EB5FF932-2935-0548-53B1-FC0716A86139}"/>
              </a:ext>
            </a:extLst>
          </p:cNvPr>
          <p:cNvSpPr/>
          <p:nvPr/>
        </p:nvSpPr>
        <p:spPr>
          <a:xfrm>
            <a:off x="9809960" y="170578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5" name="Freeform: Shape 504">
            <a:extLst>
              <a:ext uri="{FF2B5EF4-FFF2-40B4-BE49-F238E27FC236}">
                <a16:creationId xmlns:a16="http://schemas.microsoft.com/office/drawing/2014/main" id="{C7B2A451-AF02-43B2-D823-3AFB1B1DB679}"/>
              </a:ext>
            </a:extLst>
          </p:cNvPr>
          <p:cNvSpPr/>
          <p:nvPr/>
        </p:nvSpPr>
        <p:spPr>
          <a:xfrm>
            <a:off x="9819279" y="246070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6" name="Freeform: Shape 505">
            <a:extLst>
              <a:ext uri="{FF2B5EF4-FFF2-40B4-BE49-F238E27FC236}">
                <a16:creationId xmlns:a16="http://schemas.microsoft.com/office/drawing/2014/main" id="{6AD9ABEB-4837-6E4C-0BD6-DEA64AF41CA4}"/>
              </a:ext>
            </a:extLst>
          </p:cNvPr>
          <p:cNvSpPr/>
          <p:nvPr/>
        </p:nvSpPr>
        <p:spPr>
          <a:xfrm>
            <a:off x="9809960" y="2451387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7" name="Freeform: Shape 506">
            <a:extLst>
              <a:ext uri="{FF2B5EF4-FFF2-40B4-BE49-F238E27FC236}">
                <a16:creationId xmlns:a16="http://schemas.microsoft.com/office/drawing/2014/main" id="{190AE91D-90E0-611F-0F81-5EC15D03C905}"/>
              </a:ext>
            </a:extLst>
          </p:cNvPr>
          <p:cNvSpPr/>
          <p:nvPr/>
        </p:nvSpPr>
        <p:spPr>
          <a:xfrm>
            <a:off x="9322210" y="1590837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8" name="Freeform: Shape 507">
            <a:extLst>
              <a:ext uri="{FF2B5EF4-FFF2-40B4-BE49-F238E27FC236}">
                <a16:creationId xmlns:a16="http://schemas.microsoft.com/office/drawing/2014/main" id="{8C71972D-E0A8-52F9-BC71-0E3043C18DD7}"/>
              </a:ext>
            </a:extLst>
          </p:cNvPr>
          <p:cNvSpPr/>
          <p:nvPr/>
        </p:nvSpPr>
        <p:spPr>
          <a:xfrm>
            <a:off x="9312891" y="1581516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9" name="Freeform: Shape 508">
            <a:extLst>
              <a:ext uri="{FF2B5EF4-FFF2-40B4-BE49-F238E27FC236}">
                <a16:creationId xmlns:a16="http://schemas.microsoft.com/office/drawing/2014/main" id="{BCA47CA1-8CB1-99C5-FB23-32D38FC8D1A8}"/>
              </a:ext>
            </a:extLst>
          </p:cNvPr>
          <p:cNvSpPr/>
          <p:nvPr/>
        </p:nvSpPr>
        <p:spPr>
          <a:xfrm>
            <a:off x="9322210" y="258497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0" name="Freeform: Shape 509">
            <a:extLst>
              <a:ext uri="{FF2B5EF4-FFF2-40B4-BE49-F238E27FC236}">
                <a16:creationId xmlns:a16="http://schemas.microsoft.com/office/drawing/2014/main" id="{59FF5452-FA0E-E236-844C-1BEBE61CEEFB}"/>
              </a:ext>
            </a:extLst>
          </p:cNvPr>
          <p:cNvSpPr/>
          <p:nvPr/>
        </p:nvSpPr>
        <p:spPr>
          <a:xfrm>
            <a:off x="9312891" y="257565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989E3F37-31EC-7FA9-D6DF-421AC5C1107D}"/>
              </a:ext>
            </a:extLst>
          </p:cNvPr>
          <p:cNvSpPr/>
          <p:nvPr/>
        </p:nvSpPr>
        <p:spPr>
          <a:xfrm>
            <a:off x="8328073" y="152870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2" name="Freeform: Shape 511">
            <a:extLst>
              <a:ext uri="{FF2B5EF4-FFF2-40B4-BE49-F238E27FC236}">
                <a16:creationId xmlns:a16="http://schemas.microsoft.com/office/drawing/2014/main" id="{33E8B583-72F2-237C-2FFB-17ACB05746BC}"/>
              </a:ext>
            </a:extLst>
          </p:cNvPr>
          <p:cNvSpPr/>
          <p:nvPr/>
        </p:nvSpPr>
        <p:spPr>
          <a:xfrm>
            <a:off x="8318753" y="151938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3" name="Freeform: Shape 512">
            <a:extLst>
              <a:ext uri="{FF2B5EF4-FFF2-40B4-BE49-F238E27FC236}">
                <a16:creationId xmlns:a16="http://schemas.microsoft.com/office/drawing/2014/main" id="{BEEA5FCB-9AA8-B844-AE5D-E2462EC8A833}"/>
              </a:ext>
            </a:extLst>
          </p:cNvPr>
          <p:cNvSpPr/>
          <p:nvPr/>
        </p:nvSpPr>
        <p:spPr>
          <a:xfrm>
            <a:off x="8328073" y="264710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4" name="Freeform: Shape 513">
            <a:extLst>
              <a:ext uri="{FF2B5EF4-FFF2-40B4-BE49-F238E27FC236}">
                <a16:creationId xmlns:a16="http://schemas.microsoft.com/office/drawing/2014/main" id="{8CFDBB97-A16C-46AE-6C01-EA14EF9FAE5F}"/>
              </a:ext>
            </a:extLst>
          </p:cNvPr>
          <p:cNvSpPr/>
          <p:nvPr/>
        </p:nvSpPr>
        <p:spPr>
          <a:xfrm>
            <a:off x="8318753" y="263778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6" name="Freeform: Shape 515">
            <a:extLst>
              <a:ext uri="{FF2B5EF4-FFF2-40B4-BE49-F238E27FC236}">
                <a16:creationId xmlns:a16="http://schemas.microsoft.com/office/drawing/2014/main" id="{9C749DED-5849-6BFB-DF7C-EC030199D38A}"/>
              </a:ext>
            </a:extLst>
          </p:cNvPr>
          <p:cNvSpPr/>
          <p:nvPr/>
        </p:nvSpPr>
        <p:spPr>
          <a:xfrm>
            <a:off x="658833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7" name="Freeform: Shape 516">
            <a:extLst>
              <a:ext uri="{FF2B5EF4-FFF2-40B4-BE49-F238E27FC236}">
                <a16:creationId xmlns:a16="http://schemas.microsoft.com/office/drawing/2014/main" id="{D8C6EF25-3DF9-EE5A-9C3D-86B7831520B1}"/>
              </a:ext>
            </a:extLst>
          </p:cNvPr>
          <p:cNvSpPr/>
          <p:nvPr/>
        </p:nvSpPr>
        <p:spPr>
          <a:xfrm>
            <a:off x="657901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8" name="Freeform: Shape 517">
            <a:extLst>
              <a:ext uri="{FF2B5EF4-FFF2-40B4-BE49-F238E27FC236}">
                <a16:creationId xmlns:a16="http://schemas.microsoft.com/office/drawing/2014/main" id="{B6166624-09D4-A32D-740D-169AA826F5D0}"/>
              </a:ext>
            </a:extLst>
          </p:cNvPr>
          <p:cNvSpPr/>
          <p:nvPr/>
        </p:nvSpPr>
        <p:spPr>
          <a:xfrm>
            <a:off x="708540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9" name="Freeform: Shape 518">
            <a:extLst>
              <a:ext uri="{FF2B5EF4-FFF2-40B4-BE49-F238E27FC236}">
                <a16:creationId xmlns:a16="http://schemas.microsoft.com/office/drawing/2014/main" id="{8A46A5D3-F799-B638-7DE4-98FB741858D4}"/>
              </a:ext>
            </a:extLst>
          </p:cNvPr>
          <p:cNvSpPr/>
          <p:nvPr/>
        </p:nvSpPr>
        <p:spPr>
          <a:xfrm>
            <a:off x="707608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0" name="Freeform: Shape 519">
            <a:extLst>
              <a:ext uri="{FF2B5EF4-FFF2-40B4-BE49-F238E27FC236}">
                <a16:creationId xmlns:a16="http://schemas.microsoft.com/office/drawing/2014/main" id="{711F8D23-23D6-96A6-5326-1771B02572E3}"/>
              </a:ext>
            </a:extLst>
          </p:cNvPr>
          <p:cNvSpPr/>
          <p:nvPr/>
        </p:nvSpPr>
        <p:spPr>
          <a:xfrm>
            <a:off x="758247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1" name="Freeform: Shape 520">
            <a:extLst>
              <a:ext uri="{FF2B5EF4-FFF2-40B4-BE49-F238E27FC236}">
                <a16:creationId xmlns:a16="http://schemas.microsoft.com/office/drawing/2014/main" id="{E24B94B3-F2AB-6DCA-9A9E-19494F94BB88}"/>
              </a:ext>
            </a:extLst>
          </p:cNvPr>
          <p:cNvSpPr/>
          <p:nvPr/>
        </p:nvSpPr>
        <p:spPr>
          <a:xfrm>
            <a:off x="7573150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2" name="Freeform: Shape 521">
            <a:extLst>
              <a:ext uri="{FF2B5EF4-FFF2-40B4-BE49-F238E27FC236}">
                <a16:creationId xmlns:a16="http://schemas.microsoft.com/office/drawing/2014/main" id="{0CA0A72E-7E98-739A-EA33-83C961F38E0C}"/>
              </a:ext>
            </a:extLst>
          </p:cNvPr>
          <p:cNvSpPr/>
          <p:nvPr/>
        </p:nvSpPr>
        <p:spPr>
          <a:xfrm>
            <a:off x="807953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D024061D-960D-D5CB-E542-99315C6F0FDC}"/>
              </a:ext>
            </a:extLst>
          </p:cNvPr>
          <p:cNvSpPr/>
          <p:nvPr/>
        </p:nvSpPr>
        <p:spPr>
          <a:xfrm>
            <a:off x="8070219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4" name="Freeform: Shape 523">
            <a:extLst>
              <a:ext uri="{FF2B5EF4-FFF2-40B4-BE49-F238E27FC236}">
                <a16:creationId xmlns:a16="http://schemas.microsoft.com/office/drawing/2014/main" id="{E4F6598A-4A1E-F313-D74E-E247DDAFABEA}"/>
              </a:ext>
            </a:extLst>
          </p:cNvPr>
          <p:cNvSpPr/>
          <p:nvPr/>
        </p:nvSpPr>
        <p:spPr>
          <a:xfrm>
            <a:off x="857660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F9B47852-0C6B-3908-C8EC-63F62E4B8AFF}"/>
              </a:ext>
            </a:extLst>
          </p:cNvPr>
          <p:cNvSpPr/>
          <p:nvPr/>
        </p:nvSpPr>
        <p:spPr>
          <a:xfrm>
            <a:off x="8567288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D6886040-2330-A5B4-888C-66267C5837BD}"/>
              </a:ext>
            </a:extLst>
          </p:cNvPr>
          <p:cNvSpPr/>
          <p:nvPr/>
        </p:nvSpPr>
        <p:spPr>
          <a:xfrm>
            <a:off x="907367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632129BA-ED8B-DB6C-3D9C-CAE9EC9F8335}"/>
              </a:ext>
            </a:extLst>
          </p:cNvPr>
          <p:cNvSpPr/>
          <p:nvPr/>
        </p:nvSpPr>
        <p:spPr>
          <a:xfrm>
            <a:off x="9064356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6B863C6E-3F13-3F54-D3C7-5779CD202B62}"/>
              </a:ext>
            </a:extLst>
          </p:cNvPr>
          <p:cNvSpPr/>
          <p:nvPr/>
        </p:nvSpPr>
        <p:spPr>
          <a:xfrm>
            <a:off x="957074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9" name="Freeform: Shape 528">
            <a:extLst>
              <a:ext uri="{FF2B5EF4-FFF2-40B4-BE49-F238E27FC236}">
                <a16:creationId xmlns:a16="http://schemas.microsoft.com/office/drawing/2014/main" id="{7774D80F-B946-83DC-DB32-9A92265338C0}"/>
              </a:ext>
            </a:extLst>
          </p:cNvPr>
          <p:cNvSpPr/>
          <p:nvPr/>
        </p:nvSpPr>
        <p:spPr>
          <a:xfrm>
            <a:off x="9561425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3D9BD43A-6712-E50E-C071-5799F986632D}"/>
              </a:ext>
            </a:extLst>
          </p:cNvPr>
          <p:cNvSpPr/>
          <p:nvPr/>
        </p:nvSpPr>
        <p:spPr>
          <a:xfrm>
            <a:off x="10067814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1" name="Freeform: Shape 530">
            <a:extLst>
              <a:ext uri="{FF2B5EF4-FFF2-40B4-BE49-F238E27FC236}">
                <a16:creationId xmlns:a16="http://schemas.microsoft.com/office/drawing/2014/main" id="{9AAD18FD-85AA-E0E7-0EF1-E40F95C58ADA}"/>
              </a:ext>
            </a:extLst>
          </p:cNvPr>
          <p:cNvSpPr/>
          <p:nvPr/>
        </p:nvSpPr>
        <p:spPr>
          <a:xfrm>
            <a:off x="10058494" y="220285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2B09CFB1-3AAA-4155-A767-F4A58BCFD917}"/>
              </a:ext>
            </a:extLst>
          </p:cNvPr>
          <p:cNvSpPr/>
          <p:nvPr/>
        </p:nvSpPr>
        <p:spPr>
          <a:xfrm>
            <a:off x="2611782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9E87E420-9425-C1A7-5345-8D848BC33BB0}"/>
              </a:ext>
            </a:extLst>
          </p:cNvPr>
          <p:cNvSpPr/>
          <p:nvPr/>
        </p:nvSpPr>
        <p:spPr>
          <a:xfrm>
            <a:off x="2602462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4" name="Freeform: Shape 533">
            <a:extLst>
              <a:ext uri="{FF2B5EF4-FFF2-40B4-BE49-F238E27FC236}">
                <a16:creationId xmlns:a16="http://schemas.microsoft.com/office/drawing/2014/main" id="{4D42B9D5-919F-B482-C381-3632E8DADE9F}"/>
              </a:ext>
            </a:extLst>
          </p:cNvPr>
          <p:cNvSpPr/>
          <p:nvPr/>
        </p:nvSpPr>
        <p:spPr>
          <a:xfrm>
            <a:off x="3108851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5" name="Freeform: Shape 534">
            <a:extLst>
              <a:ext uri="{FF2B5EF4-FFF2-40B4-BE49-F238E27FC236}">
                <a16:creationId xmlns:a16="http://schemas.microsoft.com/office/drawing/2014/main" id="{7EC8F921-A13F-A464-AD64-8D28A3D509B9}"/>
              </a:ext>
            </a:extLst>
          </p:cNvPr>
          <p:cNvSpPr/>
          <p:nvPr/>
        </p:nvSpPr>
        <p:spPr>
          <a:xfrm>
            <a:off x="3099531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6" name="Freeform: Shape 535">
            <a:extLst>
              <a:ext uri="{FF2B5EF4-FFF2-40B4-BE49-F238E27FC236}">
                <a16:creationId xmlns:a16="http://schemas.microsoft.com/office/drawing/2014/main" id="{A849AD6D-EBB1-13E0-8DF8-A19C968F11A0}"/>
              </a:ext>
            </a:extLst>
          </p:cNvPr>
          <p:cNvSpPr/>
          <p:nvPr/>
        </p:nvSpPr>
        <p:spPr>
          <a:xfrm>
            <a:off x="3605920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2867661D-A087-F1BE-259C-B5C52BC3090A}"/>
              </a:ext>
            </a:extLst>
          </p:cNvPr>
          <p:cNvSpPr/>
          <p:nvPr/>
        </p:nvSpPr>
        <p:spPr>
          <a:xfrm>
            <a:off x="3596599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8" name="Freeform: Shape 537">
            <a:extLst>
              <a:ext uri="{FF2B5EF4-FFF2-40B4-BE49-F238E27FC236}">
                <a16:creationId xmlns:a16="http://schemas.microsoft.com/office/drawing/2014/main" id="{C8F76771-8155-233F-2231-67E43DA29279}"/>
              </a:ext>
            </a:extLst>
          </p:cNvPr>
          <p:cNvSpPr/>
          <p:nvPr/>
        </p:nvSpPr>
        <p:spPr>
          <a:xfrm>
            <a:off x="4102988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9" name="Freeform: Shape 538">
            <a:extLst>
              <a:ext uri="{FF2B5EF4-FFF2-40B4-BE49-F238E27FC236}">
                <a16:creationId xmlns:a16="http://schemas.microsoft.com/office/drawing/2014/main" id="{414A9F6F-8F5C-9A86-0757-D792A4683537}"/>
              </a:ext>
            </a:extLst>
          </p:cNvPr>
          <p:cNvSpPr/>
          <p:nvPr/>
        </p:nvSpPr>
        <p:spPr>
          <a:xfrm>
            <a:off x="4093668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0" name="Freeform: Shape 539">
            <a:extLst>
              <a:ext uri="{FF2B5EF4-FFF2-40B4-BE49-F238E27FC236}">
                <a16:creationId xmlns:a16="http://schemas.microsoft.com/office/drawing/2014/main" id="{B8839E6C-474F-523E-A2B9-3937AF0FFFDA}"/>
              </a:ext>
            </a:extLst>
          </p:cNvPr>
          <p:cNvSpPr/>
          <p:nvPr/>
        </p:nvSpPr>
        <p:spPr>
          <a:xfrm>
            <a:off x="4600057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1" name="Freeform: Shape 540">
            <a:extLst>
              <a:ext uri="{FF2B5EF4-FFF2-40B4-BE49-F238E27FC236}">
                <a16:creationId xmlns:a16="http://schemas.microsoft.com/office/drawing/2014/main" id="{DB6F1471-9A52-5106-48DD-99BC0877DB53}"/>
              </a:ext>
            </a:extLst>
          </p:cNvPr>
          <p:cNvSpPr/>
          <p:nvPr/>
        </p:nvSpPr>
        <p:spPr>
          <a:xfrm>
            <a:off x="4590737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2" name="Freeform: Shape 541">
            <a:extLst>
              <a:ext uri="{FF2B5EF4-FFF2-40B4-BE49-F238E27FC236}">
                <a16:creationId xmlns:a16="http://schemas.microsoft.com/office/drawing/2014/main" id="{2BA403DC-34CA-C294-90DE-A03AB039BA1C}"/>
              </a:ext>
            </a:extLst>
          </p:cNvPr>
          <p:cNvSpPr/>
          <p:nvPr/>
        </p:nvSpPr>
        <p:spPr>
          <a:xfrm>
            <a:off x="5097126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3" name="Freeform: Shape 542">
            <a:extLst>
              <a:ext uri="{FF2B5EF4-FFF2-40B4-BE49-F238E27FC236}">
                <a16:creationId xmlns:a16="http://schemas.microsoft.com/office/drawing/2014/main" id="{873684FE-4FB2-4E9D-05F2-70B11750D910}"/>
              </a:ext>
            </a:extLst>
          </p:cNvPr>
          <p:cNvSpPr/>
          <p:nvPr/>
        </p:nvSpPr>
        <p:spPr>
          <a:xfrm>
            <a:off x="5087806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4" name="Freeform: Shape 543">
            <a:extLst>
              <a:ext uri="{FF2B5EF4-FFF2-40B4-BE49-F238E27FC236}">
                <a16:creationId xmlns:a16="http://schemas.microsoft.com/office/drawing/2014/main" id="{86EE0460-0CA8-109D-A19A-A50660224F7E}"/>
              </a:ext>
            </a:extLst>
          </p:cNvPr>
          <p:cNvSpPr/>
          <p:nvPr/>
        </p:nvSpPr>
        <p:spPr>
          <a:xfrm>
            <a:off x="5594195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5" name="Freeform: Shape 544">
            <a:extLst>
              <a:ext uri="{FF2B5EF4-FFF2-40B4-BE49-F238E27FC236}">
                <a16:creationId xmlns:a16="http://schemas.microsoft.com/office/drawing/2014/main" id="{D5876250-E3F0-E902-2056-D6FFB3C6DB96}"/>
              </a:ext>
            </a:extLst>
          </p:cNvPr>
          <p:cNvSpPr/>
          <p:nvPr/>
        </p:nvSpPr>
        <p:spPr>
          <a:xfrm>
            <a:off x="5584874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6" name="Freeform: Shape 545">
            <a:extLst>
              <a:ext uri="{FF2B5EF4-FFF2-40B4-BE49-F238E27FC236}">
                <a16:creationId xmlns:a16="http://schemas.microsoft.com/office/drawing/2014/main" id="{8C1B03F4-4317-DA1C-AE2D-450ED1B7ECF0}"/>
              </a:ext>
            </a:extLst>
          </p:cNvPr>
          <p:cNvSpPr/>
          <p:nvPr/>
        </p:nvSpPr>
        <p:spPr>
          <a:xfrm>
            <a:off x="6091263" y="221217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7" name="Freeform: Shape 546">
            <a:extLst>
              <a:ext uri="{FF2B5EF4-FFF2-40B4-BE49-F238E27FC236}">
                <a16:creationId xmlns:a16="http://schemas.microsoft.com/office/drawing/2014/main" id="{FD6B6319-8227-461C-CC9A-77E4324313BA}"/>
              </a:ext>
            </a:extLst>
          </p:cNvPr>
          <p:cNvSpPr/>
          <p:nvPr/>
        </p:nvSpPr>
        <p:spPr>
          <a:xfrm>
            <a:off x="6081943" y="220285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8" name="Freeform: Shape 547">
            <a:extLst>
              <a:ext uri="{FF2B5EF4-FFF2-40B4-BE49-F238E27FC236}">
                <a16:creationId xmlns:a16="http://schemas.microsoft.com/office/drawing/2014/main" id="{1F3C335B-F1D1-254F-A3C7-856891F54880}"/>
              </a:ext>
            </a:extLst>
          </p:cNvPr>
          <p:cNvSpPr/>
          <p:nvPr/>
        </p:nvSpPr>
        <p:spPr>
          <a:xfrm>
            <a:off x="261178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9" name="Freeform: Shape 548">
            <a:extLst>
              <a:ext uri="{FF2B5EF4-FFF2-40B4-BE49-F238E27FC236}">
                <a16:creationId xmlns:a16="http://schemas.microsoft.com/office/drawing/2014/main" id="{D3331F0F-D1DB-6EE8-F32C-AB9CCF7E22FB}"/>
              </a:ext>
            </a:extLst>
          </p:cNvPr>
          <p:cNvSpPr/>
          <p:nvPr/>
        </p:nvSpPr>
        <p:spPr>
          <a:xfrm>
            <a:off x="260246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0" name="Freeform: Shape 549">
            <a:extLst>
              <a:ext uri="{FF2B5EF4-FFF2-40B4-BE49-F238E27FC236}">
                <a16:creationId xmlns:a16="http://schemas.microsoft.com/office/drawing/2014/main" id="{13A14B88-5F89-8DFC-0AEF-BFAAA98A1A0D}"/>
              </a:ext>
            </a:extLst>
          </p:cNvPr>
          <p:cNvSpPr/>
          <p:nvPr/>
        </p:nvSpPr>
        <p:spPr>
          <a:xfrm>
            <a:off x="310885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1" name="Freeform: Shape 550">
            <a:extLst>
              <a:ext uri="{FF2B5EF4-FFF2-40B4-BE49-F238E27FC236}">
                <a16:creationId xmlns:a16="http://schemas.microsoft.com/office/drawing/2014/main" id="{C586BA31-C58D-2E91-77B2-98344B8326FC}"/>
              </a:ext>
            </a:extLst>
          </p:cNvPr>
          <p:cNvSpPr/>
          <p:nvPr/>
        </p:nvSpPr>
        <p:spPr>
          <a:xfrm>
            <a:off x="309953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2" name="Freeform: Shape 551">
            <a:extLst>
              <a:ext uri="{FF2B5EF4-FFF2-40B4-BE49-F238E27FC236}">
                <a16:creationId xmlns:a16="http://schemas.microsoft.com/office/drawing/2014/main" id="{A111A739-B2A0-C7F7-871B-E499921826FA}"/>
              </a:ext>
            </a:extLst>
          </p:cNvPr>
          <p:cNvSpPr/>
          <p:nvPr/>
        </p:nvSpPr>
        <p:spPr>
          <a:xfrm>
            <a:off x="360592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3" name="Freeform: Shape 552">
            <a:extLst>
              <a:ext uri="{FF2B5EF4-FFF2-40B4-BE49-F238E27FC236}">
                <a16:creationId xmlns:a16="http://schemas.microsoft.com/office/drawing/2014/main" id="{AA9CCEE2-D471-9AFD-5A05-4603CFE1C11D}"/>
              </a:ext>
            </a:extLst>
          </p:cNvPr>
          <p:cNvSpPr/>
          <p:nvPr/>
        </p:nvSpPr>
        <p:spPr>
          <a:xfrm>
            <a:off x="3596599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4" name="Freeform: Shape 553">
            <a:extLst>
              <a:ext uri="{FF2B5EF4-FFF2-40B4-BE49-F238E27FC236}">
                <a16:creationId xmlns:a16="http://schemas.microsoft.com/office/drawing/2014/main" id="{A2A5A813-202A-8111-66DD-42DC23FC52A1}"/>
              </a:ext>
            </a:extLst>
          </p:cNvPr>
          <p:cNvSpPr/>
          <p:nvPr/>
        </p:nvSpPr>
        <p:spPr>
          <a:xfrm>
            <a:off x="410298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5" name="Freeform: Shape 554">
            <a:extLst>
              <a:ext uri="{FF2B5EF4-FFF2-40B4-BE49-F238E27FC236}">
                <a16:creationId xmlns:a16="http://schemas.microsoft.com/office/drawing/2014/main" id="{567A8EDE-E127-C507-E160-F07F8C82C805}"/>
              </a:ext>
            </a:extLst>
          </p:cNvPr>
          <p:cNvSpPr/>
          <p:nvPr/>
        </p:nvSpPr>
        <p:spPr>
          <a:xfrm>
            <a:off x="4093668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6" name="Freeform: Shape 555">
            <a:extLst>
              <a:ext uri="{FF2B5EF4-FFF2-40B4-BE49-F238E27FC236}">
                <a16:creationId xmlns:a16="http://schemas.microsoft.com/office/drawing/2014/main" id="{05505194-72B5-9A52-B1CD-9186F7F9D567}"/>
              </a:ext>
            </a:extLst>
          </p:cNvPr>
          <p:cNvSpPr/>
          <p:nvPr/>
        </p:nvSpPr>
        <p:spPr>
          <a:xfrm>
            <a:off x="460005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7" name="Freeform: Shape 556">
            <a:extLst>
              <a:ext uri="{FF2B5EF4-FFF2-40B4-BE49-F238E27FC236}">
                <a16:creationId xmlns:a16="http://schemas.microsoft.com/office/drawing/2014/main" id="{402EF85F-61E1-F860-6D7C-42802BB258AC}"/>
              </a:ext>
            </a:extLst>
          </p:cNvPr>
          <p:cNvSpPr/>
          <p:nvPr/>
        </p:nvSpPr>
        <p:spPr>
          <a:xfrm>
            <a:off x="4590737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8" name="Freeform: Shape 557">
            <a:extLst>
              <a:ext uri="{FF2B5EF4-FFF2-40B4-BE49-F238E27FC236}">
                <a16:creationId xmlns:a16="http://schemas.microsoft.com/office/drawing/2014/main" id="{F8B6A6E6-1231-5580-4BCE-371268AE0457}"/>
              </a:ext>
            </a:extLst>
          </p:cNvPr>
          <p:cNvSpPr/>
          <p:nvPr/>
        </p:nvSpPr>
        <p:spPr>
          <a:xfrm>
            <a:off x="509712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9" name="Freeform: Shape 558">
            <a:extLst>
              <a:ext uri="{FF2B5EF4-FFF2-40B4-BE49-F238E27FC236}">
                <a16:creationId xmlns:a16="http://schemas.microsoft.com/office/drawing/2014/main" id="{1F1F138B-A558-4BC8-F400-192DF66C7220}"/>
              </a:ext>
            </a:extLst>
          </p:cNvPr>
          <p:cNvSpPr/>
          <p:nvPr/>
        </p:nvSpPr>
        <p:spPr>
          <a:xfrm>
            <a:off x="5087806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0" name="Freeform: Shape 559">
            <a:extLst>
              <a:ext uri="{FF2B5EF4-FFF2-40B4-BE49-F238E27FC236}">
                <a16:creationId xmlns:a16="http://schemas.microsoft.com/office/drawing/2014/main" id="{40801C1A-F4A9-3930-A8FC-E0AC74EA2AF9}"/>
              </a:ext>
            </a:extLst>
          </p:cNvPr>
          <p:cNvSpPr/>
          <p:nvPr/>
        </p:nvSpPr>
        <p:spPr>
          <a:xfrm>
            <a:off x="559419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1" name="Freeform: Shape 560">
            <a:extLst>
              <a:ext uri="{FF2B5EF4-FFF2-40B4-BE49-F238E27FC236}">
                <a16:creationId xmlns:a16="http://schemas.microsoft.com/office/drawing/2014/main" id="{9E3ADB91-9770-9F89-A384-B0ED3FE74F45}"/>
              </a:ext>
            </a:extLst>
          </p:cNvPr>
          <p:cNvSpPr/>
          <p:nvPr/>
        </p:nvSpPr>
        <p:spPr>
          <a:xfrm>
            <a:off x="5584874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2" name="Freeform: Shape 561">
            <a:extLst>
              <a:ext uri="{FF2B5EF4-FFF2-40B4-BE49-F238E27FC236}">
                <a16:creationId xmlns:a16="http://schemas.microsoft.com/office/drawing/2014/main" id="{55BC65B0-5A92-CA44-A85D-B9C10FB3DF05}"/>
              </a:ext>
            </a:extLst>
          </p:cNvPr>
          <p:cNvSpPr/>
          <p:nvPr/>
        </p:nvSpPr>
        <p:spPr>
          <a:xfrm>
            <a:off x="6091263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3" name="Freeform: Shape 562">
            <a:extLst>
              <a:ext uri="{FF2B5EF4-FFF2-40B4-BE49-F238E27FC236}">
                <a16:creationId xmlns:a16="http://schemas.microsoft.com/office/drawing/2014/main" id="{6982850A-CEC1-CBDB-600F-3D31E97046C3}"/>
              </a:ext>
            </a:extLst>
          </p:cNvPr>
          <p:cNvSpPr/>
          <p:nvPr/>
        </p:nvSpPr>
        <p:spPr>
          <a:xfrm>
            <a:off x="6081943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4" name="Freeform: Shape 563">
            <a:extLst>
              <a:ext uri="{FF2B5EF4-FFF2-40B4-BE49-F238E27FC236}">
                <a16:creationId xmlns:a16="http://schemas.microsoft.com/office/drawing/2014/main" id="{E3518C2D-14DB-1EC2-F503-ABC48497151A}"/>
              </a:ext>
            </a:extLst>
          </p:cNvPr>
          <p:cNvSpPr/>
          <p:nvPr/>
        </p:nvSpPr>
        <p:spPr>
          <a:xfrm>
            <a:off x="6588332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5" name="Freeform: Shape 564">
            <a:extLst>
              <a:ext uri="{FF2B5EF4-FFF2-40B4-BE49-F238E27FC236}">
                <a16:creationId xmlns:a16="http://schemas.microsoft.com/office/drawing/2014/main" id="{9686DC2F-A8A2-7AFA-F05B-F720020958E3}"/>
              </a:ext>
            </a:extLst>
          </p:cNvPr>
          <p:cNvSpPr/>
          <p:nvPr/>
        </p:nvSpPr>
        <p:spPr>
          <a:xfrm>
            <a:off x="6579012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6" name="Freeform: Shape 565">
            <a:extLst>
              <a:ext uri="{FF2B5EF4-FFF2-40B4-BE49-F238E27FC236}">
                <a16:creationId xmlns:a16="http://schemas.microsoft.com/office/drawing/2014/main" id="{CCFD0324-A5BD-B49C-374D-03B63360C4A9}"/>
              </a:ext>
            </a:extLst>
          </p:cNvPr>
          <p:cNvSpPr/>
          <p:nvPr/>
        </p:nvSpPr>
        <p:spPr>
          <a:xfrm>
            <a:off x="7085401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7" name="Freeform: Shape 566">
            <a:extLst>
              <a:ext uri="{FF2B5EF4-FFF2-40B4-BE49-F238E27FC236}">
                <a16:creationId xmlns:a16="http://schemas.microsoft.com/office/drawing/2014/main" id="{4B74E095-FC9F-ED2D-3003-BEFB69644F11}"/>
              </a:ext>
            </a:extLst>
          </p:cNvPr>
          <p:cNvSpPr/>
          <p:nvPr/>
        </p:nvSpPr>
        <p:spPr>
          <a:xfrm>
            <a:off x="7076081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8" name="Freeform: Shape 567">
            <a:extLst>
              <a:ext uri="{FF2B5EF4-FFF2-40B4-BE49-F238E27FC236}">
                <a16:creationId xmlns:a16="http://schemas.microsoft.com/office/drawing/2014/main" id="{696FD66F-D8EB-13E9-C8D8-A710E6E44B24}"/>
              </a:ext>
            </a:extLst>
          </p:cNvPr>
          <p:cNvSpPr/>
          <p:nvPr/>
        </p:nvSpPr>
        <p:spPr>
          <a:xfrm>
            <a:off x="7582470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9" name="Freeform: Shape 568">
            <a:extLst>
              <a:ext uri="{FF2B5EF4-FFF2-40B4-BE49-F238E27FC236}">
                <a16:creationId xmlns:a16="http://schemas.microsoft.com/office/drawing/2014/main" id="{97E3DC5F-1D53-6E7E-4482-2719E9A6498F}"/>
              </a:ext>
            </a:extLst>
          </p:cNvPr>
          <p:cNvSpPr/>
          <p:nvPr/>
        </p:nvSpPr>
        <p:spPr>
          <a:xfrm>
            <a:off x="7573150" y="1954318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0" name="Freeform: Shape 569">
            <a:extLst>
              <a:ext uri="{FF2B5EF4-FFF2-40B4-BE49-F238E27FC236}">
                <a16:creationId xmlns:a16="http://schemas.microsoft.com/office/drawing/2014/main" id="{B9E4F141-8F42-2D49-6E35-2B1015BC0DDE}"/>
              </a:ext>
            </a:extLst>
          </p:cNvPr>
          <p:cNvSpPr/>
          <p:nvPr/>
        </p:nvSpPr>
        <p:spPr>
          <a:xfrm>
            <a:off x="8079538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1" name="Freeform: Shape 570">
            <a:extLst>
              <a:ext uri="{FF2B5EF4-FFF2-40B4-BE49-F238E27FC236}">
                <a16:creationId xmlns:a16="http://schemas.microsoft.com/office/drawing/2014/main" id="{C8CEEE9F-53E7-CD9E-8E61-1C2F9B5A08B4}"/>
              </a:ext>
            </a:extLst>
          </p:cNvPr>
          <p:cNvSpPr/>
          <p:nvPr/>
        </p:nvSpPr>
        <p:spPr>
          <a:xfrm>
            <a:off x="8070219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2" name="Freeform: Shape 571">
            <a:extLst>
              <a:ext uri="{FF2B5EF4-FFF2-40B4-BE49-F238E27FC236}">
                <a16:creationId xmlns:a16="http://schemas.microsoft.com/office/drawing/2014/main" id="{EB6C1E08-BBF7-A3D5-E0D0-1CC3F689ADCD}"/>
              </a:ext>
            </a:extLst>
          </p:cNvPr>
          <p:cNvSpPr/>
          <p:nvPr/>
        </p:nvSpPr>
        <p:spPr>
          <a:xfrm>
            <a:off x="8576607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3" name="Freeform: Shape 572">
            <a:extLst>
              <a:ext uri="{FF2B5EF4-FFF2-40B4-BE49-F238E27FC236}">
                <a16:creationId xmlns:a16="http://schemas.microsoft.com/office/drawing/2014/main" id="{FEA39FDB-7A5A-0067-9D09-655B9EE38B69}"/>
              </a:ext>
            </a:extLst>
          </p:cNvPr>
          <p:cNvSpPr/>
          <p:nvPr/>
        </p:nvSpPr>
        <p:spPr>
          <a:xfrm>
            <a:off x="8567288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4" name="Freeform: Shape 573">
            <a:extLst>
              <a:ext uri="{FF2B5EF4-FFF2-40B4-BE49-F238E27FC236}">
                <a16:creationId xmlns:a16="http://schemas.microsoft.com/office/drawing/2014/main" id="{7E789BDC-7FBC-74B6-CBD9-402F7D5365E7}"/>
              </a:ext>
            </a:extLst>
          </p:cNvPr>
          <p:cNvSpPr/>
          <p:nvPr/>
        </p:nvSpPr>
        <p:spPr>
          <a:xfrm>
            <a:off x="9073676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5" name="Freeform: Shape 574">
            <a:extLst>
              <a:ext uri="{FF2B5EF4-FFF2-40B4-BE49-F238E27FC236}">
                <a16:creationId xmlns:a16="http://schemas.microsoft.com/office/drawing/2014/main" id="{C217C853-4C0C-D995-45BC-2FD58E0E659D}"/>
              </a:ext>
            </a:extLst>
          </p:cNvPr>
          <p:cNvSpPr/>
          <p:nvPr/>
        </p:nvSpPr>
        <p:spPr>
          <a:xfrm>
            <a:off x="9064356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6" name="Freeform: Shape 575">
            <a:extLst>
              <a:ext uri="{FF2B5EF4-FFF2-40B4-BE49-F238E27FC236}">
                <a16:creationId xmlns:a16="http://schemas.microsoft.com/office/drawing/2014/main" id="{CD658D12-F2DC-C6E4-BFA1-3142A8A1F90B}"/>
              </a:ext>
            </a:extLst>
          </p:cNvPr>
          <p:cNvSpPr/>
          <p:nvPr/>
        </p:nvSpPr>
        <p:spPr>
          <a:xfrm>
            <a:off x="9570745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7" name="Freeform: Shape 576">
            <a:extLst>
              <a:ext uri="{FF2B5EF4-FFF2-40B4-BE49-F238E27FC236}">
                <a16:creationId xmlns:a16="http://schemas.microsoft.com/office/drawing/2014/main" id="{BA67C39D-75F3-EA29-4CF6-852E93285D58}"/>
              </a:ext>
            </a:extLst>
          </p:cNvPr>
          <p:cNvSpPr/>
          <p:nvPr/>
        </p:nvSpPr>
        <p:spPr>
          <a:xfrm>
            <a:off x="9561425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8" name="Freeform: Shape 577">
            <a:extLst>
              <a:ext uri="{FF2B5EF4-FFF2-40B4-BE49-F238E27FC236}">
                <a16:creationId xmlns:a16="http://schemas.microsoft.com/office/drawing/2014/main" id="{8026AFF5-8000-070E-E904-D6238F8CBB86}"/>
              </a:ext>
            </a:extLst>
          </p:cNvPr>
          <p:cNvSpPr/>
          <p:nvPr/>
        </p:nvSpPr>
        <p:spPr>
          <a:xfrm>
            <a:off x="10067814" y="1963638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9" name="Freeform: Shape 578">
            <a:extLst>
              <a:ext uri="{FF2B5EF4-FFF2-40B4-BE49-F238E27FC236}">
                <a16:creationId xmlns:a16="http://schemas.microsoft.com/office/drawing/2014/main" id="{C10ACFFE-922E-7D33-7B70-5527E71AB06D}"/>
              </a:ext>
            </a:extLst>
          </p:cNvPr>
          <p:cNvSpPr/>
          <p:nvPr/>
        </p:nvSpPr>
        <p:spPr>
          <a:xfrm>
            <a:off x="10058494" y="1954318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8" name="Freeform: Shape 497">
            <a:extLst>
              <a:ext uri="{FF2B5EF4-FFF2-40B4-BE49-F238E27FC236}">
                <a16:creationId xmlns:a16="http://schemas.microsoft.com/office/drawing/2014/main" id="{5F3FFFEF-86FF-B17B-7BC4-984660E470BE}"/>
              </a:ext>
            </a:extLst>
          </p:cNvPr>
          <p:cNvSpPr/>
          <p:nvPr/>
        </p:nvSpPr>
        <p:spPr>
          <a:xfrm>
            <a:off x="10114412" y="3877352"/>
            <a:ext cx="1398005" cy="3106"/>
          </a:xfrm>
          <a:custGeom>
            <a:avLst/>
            <a:gdLst>
              <a:gd name="connsiteX0" fmla="*/ 0 w 1398005"/>
              <a:gd name="connsiteY0" fmla="*/ 3107 h 3106"/>
              <a:gd name="connsiteX1" fmla="*/ 1398006 w 1398005"/>
              <a:gd name="connsiteY1" fmla="*/ 0 h 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98005" h="3106">
                <a:moveTo>
                  <a:pt x="0" y="3107"/>
                </a:moveTo>
                <a:lnTo>
                  <a:pt x="1398006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5" name="Freeform: Shape 514">
            <a:extLst>
              <a:ext uri="{FF2B5EF4-FFF2-40B4-BE49-F238E27FC236}">
                <a16:creationId xmlns:a16="http://schemas.microsoft.com/office/drawing/2014/main" id="{128E0FDC-DA6A-83D7-8B5E-71AEE131A72F}"/>
              </a:ext>
            </a:extLst>
          </p:cNvPr>
          <p:cNvSpPr/>
          <p:nvPr/>
        </p:nvSpPr>
        <p:spPr>
          <a:xfrm>
            <a:off x="-134522" y="3880459"/>
            <a:ext cx="2792904" cy="6213"/>
          </a:xfrm>
          <a:custGeom>
            <a:avLst/>
            <a:gdLst>
              <a:gd name="connsiteX0" fmla="*/ 0 w 2792904"/>
              <a:gd name="connsiteY0" fmla="*/ 6213 h 6213"/>
              <a:gd name="connsiteX1" fmla="*/ 2792905 w 2792904"/>
              <a:gd name="connsiteY1" fmla="*/ 0 h 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2904" h="6213">
                <a:moveTo>
                  <a:pt x="0" y="6213"/>
                </a:moveTo>
                <a:lnTo>
                  <a:pt x="2792905" y="0"/>
                </a:lnTo>
              </a:path>
            </a:pathLst>
          </a:custGeom>
          <a:noFill/>
          <a:ln w="12417" cap="rnd">
            <a:solidFill>
              <a:srgbClr val="FFFFFF"/>
            </a:solidFill>
            <a:custDash>
              <a:ds d="75000" sp="127500"/>
            </a:custDash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3" name="Freeform: Shape 582">
            <a:extLst>
              <a:ext uri="{FF2B5EF4-FFF2-40B4-BE49-F238E27FC236}">
                <a16:creationId xmlns:a16="http://schemas.microsoft.com/office/drawing/2014/main" id="{607A2D66-F355-B772-6F13-1444A2F85F27}"/>
              </a:ext>
            </a:extLst>
          </p:cNvPr>
          <p:cNvSpPr/>
          <p:nvPr/>
        </p:nvSpPr>
        <p:spPr>
          <a:xfrm>
            <a:off x="2658382" y="3165922"/>
            <a:ext cx="7456030" cy="1180538"/>
          </a:xfrm>
          <a:custGeom>
            <a:avLst/>
            <a:gdLst>
              <a:gd name="connsiteX0" fmla="*/ 0 w 7456030"/>
              <a:gd name="connsiteY0" fmla="*/ 714537 h 1180538"/>
              <a:gd name="connsiteX1" fmla="*/ 0 w 7456030"/>
              <a:gd name="connsiteY1" fmla="*/ 466002 h 1180538"/>
              <a:gd name="connsiteX2" fmla="*/ 248534 w 7456030"/>
              <a:gd name="connsiteY2" fmla="*/ 217468 h 1180538"/>
              <a:gd name="connsiteX3" fmla="*/ 497069 w 7456030"/>
              <a:gd name="connsiteY3" fmla="*/ 466002 h 1180538"/>
              <a:gd name="connsiteX4" fmla="*/ 745603 w 7456030"/>
              <a:gd name="connsiteY4" fmla="*/ 93200 h 1180538"/>
              <a:gd name="connsiteX5" fmla="*/ 994137 w 7456030"/>
              <a:gd name="connsiteY5" fmla="*/ 466002 h 1180538"/>
              <a:gd name="connsiteX6" fmla="*/ 1242672 w 7456030"/>
              <a:gd name="connsiteY6" fmla="*/ 217468 h 1180538"/>
              <a:gd name="connsiteX7" fmla="*/ 1491206 w 7456030"/>
              <a:gd name="connsiteY7" fmla="*/ 466002 h 1180538"/>
              <a:gd name="connsiteX8" fmla="*/ 1739740 w 7456030"/>
              <a:gd name="connsiteY8" fmla="*/ 31067 h 1180538"/>
              <a:gd name="connsiteX9" fmla="*/ 1988275 w 7456030"/>
              <a:gd name="connsiteY9" fmla="*/ 466002 h 1180538"/>
              <a:gd name="connsiteX10" fmla="*/ 2236809 w 7456030"/>
              <a:gd name="connsiteY10" fmla="*/ 217468 h 1180538"/>
              <a:gd name="connsiteX11" fmla="*/ 2485344 w 7456030"/>
              <a:gd name="connsiteY11" fmla="*/ 466002 h 1180538"/>
              <a:gd name="connsiteX12" fmla="*/ 2733878 w 7456030"/>
              <a:gd name="connsiteY12" fmla="*/ 93200 h 1180538"/>
              <a:gd name="connsiteX13" fmla="*/ 2982412 w 7456030"/>
              <a:gd name="connsiteY13" fmla="*/ 466002 h 1180538"/>
              <a:gd name="connsiteX14" fmla="*/ 3230947 w 7456030"/>
              <a:gd name="connsiteY14" fmla="*/ 217468 h 1180538"/>
              <a:gd name="connsiteX15" fmla="*/ 3479481 w 7456030"/>
              <a:gd name="connsiteY15" fmla="*/ 466002 h 1180538"/>
              <a:gd name="connsiteX16" fmla="*/ 3728015 w 7456030"/>
              <a:gd name="connsiteY16" fmla="*/ 0 h 1180538"/>
              <a:gd name="connsiteX17" fmla="*/ 3976550 w 7456030"/>
              <a:gd name="connsiteY17" fmla="*/ 466002 h 1180538"/>
              <a:gd name="connsiteX18" fmla="*/ 4225084 w 7456030"/>
              <a:gd name="connsiteY18" fmla="*/ 217468 h 1180538"/>
              <a:gd name="connsiteX19" fmla="*/ 4473618 w 7456030"/>
              <a:gd name="connsiteY19" fmla="*/ 466002 h 1180538"/>
              <a:gd name="connsiteX20" fmla="*/ 4722153 w 7456030"/>
              <a:gd name="connsiteY20" fmla="*/ 93200 h 1180538"/>
              <a:gd name="connsiteX21" fmla="*/ 4970687 w 7456030"/>
              <a:gd name="connsiteY21" fmla="*/ 466002 h 1180538"/>
              <a:gd name="connsiteX22" fmla="*/ 5219222 w 7456030"/>
              <a:gd name="connsiteY22" fmla="*/ 217468 h 1180538"/>
              <a:gd name="connsiteX23" fmla="*/ 5467756 w 7456030"/>
              <a:gd name="connsiteY23" fmla="*/ 466002 h 1180538"/>
              <a:gd name="connsiteX24" fmla="*/ 5716290 w 7456030"/>
              <a:gd name="connsiteY24" fmla="*/ 31067 h 1180538"/>
              <a:gd name="connsiteX25" fmla="*/ 5964825 w 7456030"/>
              <a:gd name="connsiteY25" fmla="*/ 466002 h 1180538"/>
              <a:gd name="connsiteX26" fmla="*/ 6213359 w 7456030"/>
              <a:gd name="connsiteY26" fmla="*/ 217468 h 1180538"/>
              <a:gd name="connsiteX27" fmla="*/ 6461893 w 7456030"/>
              <a:gd name="connsiteY27" fmla="*/ 466002 h 1180538"/>
              <a:gd name="connsiteX28" fmla="*/ 6710428 w 7456030"/>
              <a:gd name="connsiteY28" fmla="*/ 93200 h 1180538"/>
              <a:gd name="connsiteX29" fmla="*/ 6958962 w 7456030"/>
              <a:gd name="connsiteY29" fmla="*/ 466002 h 1180538"/>
              <a:gd name="connsiteX30" fmla="*/ 7207496 w 7456030"/>
              <a:gd name="connsiteY30" fmla="*/ 217468 h 1180538"/>
              <a:gd name="connsiteX31" fmla="*/ 7456031 w 7456030"/>
              <a:gd name="connsiteY31" fmla="*/ 466002 h 1180538"/>
              <a:gd name="connsiteX32" fmla="*/ 7456031 w 7456030"/>
              <a:gd name="connsiteY32" fmla="*/ 714537 h 1180538"/>
              <a:gd name="connsiteX33" fmla="*/ 7207496 w 7456030"/>
              <a:gd name="connsiteY33" fmla="*/ 963071 h 1180538"/>
              <a:gd name="connsiteX34" fmla="*/ 6958962 w 7456030"/>
              <a:gd name="connsiteY34" fmla="*/ 714537 h 1180538"/>
              <a:gd name="connsiteX35" fmla="*/ 6710428 w 7456030"/>
              <a:gd name="connsiteY35" fmla="*/ 1087338 h 1180538"/>
              <a:gd name="connsiteX36" fmla="*/ 6461893 w 7456030"/>
              <a:gd name="connsiteY36" fmla="*/ 714537 h 1180538"/>
              <a:gd name="connsiteX37" fmla="*/ 6213359 w 7456030"/>
              <a:gd name="connsiteY37" fmla="*/ 963071 h 1180538"/>
              <a:gd name="connsiteX38" fmla="*/ 5964825 w 7456030"/>
              <a:gd name="connsiteY38" fmla="*/ 714537 h 1180538"/>
              <a:gd name="connsiteX39" fmla="*/ 5716290 w 7456030"/>
              <a:gd name="connsiteY39" fmla="*/ 1149472 h 1180538"/>
              <a:gd name="connsiteX40" fmla="*/ 5467756 w 7456030"/>
              <a:gd name="connsiteY40" fmla="*/ 714537 h 1180538"/>
              <a:gd name="connsiteX41" fmla="*/ 5219222 w 7456030"/>
              <a:gd name="connsiteY41" fmla="*/ 963071 h 1180538"/>
              <a:gd name="connsiteX42" fmla="*/ 4970687 w 7456030"/>
              <a:gd name="connsiteY42" fmla="*/ 714537 h 1180538"/>
              <a:gd name="connsiteX43" fmla="*/ 4722153 w 7456030"/>
              <a:gd name="connsiteY43" fmla="*/ 1087338 h 1180538"/>
              <a:gd name="connsiteX44" fmla="*/ 4473618 w 7456030"/>
              <a:gd name="connsiteY44" fmla="*/ 714537 h 1180538"/>
              <a:gd name="connsiteX45" fmla="*/ 4225084 w 7456030"/>
              <a:gd name="connsiteY45" fmla="*/ 963071 h 1180538"/>
              <a:gd name="connsiteX46" fmla="*/ 3976550 w 7456030"/>
              <a:gd name="connsiteY46" fmla="*/ 714537 h 1180538"/>
              <a:gd name="connsiteX47" fmla="*/ 3728015 w 7456030"/>
              <a:gd name="connsiteY47" fmla="*/ 1180539 h 1180538"/>
              <a:gd name="connsiteX48" fmla="*/ 3479481 w 7456030"/>
              <a:gd name="connsiteY48" fmla="*/ 714537 h 1180538"/>
              <a:gd name="connsiteX49" fmla="*/ 3230947 w 7456030"/>
              <a:gd name="connsiteY49" fmla="*/ 963071 h 1180538"/>
              <a:gd name="connsiteX50" fmla="*/ 2982412 w 7456030"/>
              <a:gd name="connsiteY50" fmla="*/ 714537 h 1180538"/>
              <a:gd name="connsiteX51" fmla="*/ 2733878 w 7456030"/>
              <a:gd name="connsiteY51" fmla="*/ 1087338 h 1180538"/>
              <a:gd name="connsiteX52" fmla="*/ 2485344 w 7456030"/>
              <a:gd name="connsiteY52" fmla="*/ 714537 h 1180538"/>
              <a:gd name="connsiteX53" fmla="*/ 2236809 w 7456030"/>
              <a:gd name="connsiteY53" fmla="*/ 963071 h 1180538"/>
              <a:gd name="connsiteX54" fmla="*/ 1988275 w 7456030"/>
              <a:gd name="connsiteY54" fmla="*/ 714537 h 1180538"/>
              <a:gd name="connsiteX55" fmla="*/ 1739740 w 7456030"/>
              <a:gd name="connsiteY55" fmla="*/ 1149472 h 1180538"/>
              <a:gd name="connsiteX56" fmla="*/ 1491206 w 7456030"/>
              <a:gd name="connsiteY56" fmla="*/ 714537 h 1180538"/>
              <a:gd name="connsiteX57" fmla="*/ 1242672 w 7456030"/>
              <a:gd name="connsiteY57" fmla="*/ 963071 h 1180538"/>
              <a:gd name="connsiteX58" fmla="*/ 994137 w 7456030"/>
              <a:gd name="connsiteY58" fmla="*/ 714537 h 1180538"/>
              <a:gd name="connsiteX59" fmla="*/ 745603 w 7456030"/>
              <a:gd name="connsiteY59" fmla="*/ 1087338 h 1180538"/>
              <a:gd name="connsiteX60" fmla="*/ 497069 w 7456030"/>
              <a:gd name="connsiteY60" fmla="*/ 714537 h 1180538"/>
              <a:gd name="connsiteX61" fmla="*/ 248534 w 7456030"/>
              <a:gd name="connsiteY61" fmla="*/ 963071 h 1180538"/>
              <a:gd name="connsiteX62" fmla="*/ 0 w 7456030"/>
              <a:gd name="connsiteY62" fmla="*/ 714537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7456030" h="1180538">
                <a:moveTo>
                  <a:pt x="0" y="714537"/>
                </a:moveTo>
                <a:lnTo>
                  <a:pt x="0" y="466002"/>
                </a:lnTo>
                <a:lnTo>
                  <a:pt x="248534" y="217468"/>
                </a:lnTo>
                <a:lnTo>
                  <a:pt x="497069" y="466002"/>
                </a:lnTo>
                <a:lnTo>
                  <a:pt x="745603" y="93200"/>
                </a:lnTo>
                <a:lnTo>
                  <a:pt x="994137" y="466002"/>
                </a:lnTo>
                <a:lnTo>
                  <a:pt x="1242672" y="217468"/>
                </a:lnTo>
                <a:lnTo>
                  <a:pt x="1491206" y="466002"/>
                </a:lnTo>
                <a:lnTo>
                  <a:pt x="1739740" y="31067"/>
                </a:lnTo>
                <a:lnTo>
                  <a:pt x="1988275" y="466002"/>
                </a:lnTo>
                <a:lnTo>
                  <a:pt x="2236809" y="217468"/>
                </a:lnTo>
                <a:lnTo>
                  <a:pt x="2485344" y="466002"/>
                </a:lnTo>
                <a:lnTo>
                  <a:pt x="2733878" y="93200"/>
                </a:lnTo>
                <a:lnTo>
                  <a:pt x="2982412" y="466002"/>
                </a:lnTo>
                <a:lnTo>
                  <a:pt x="3230947" y="217468"/>
                </a:lnTo>
                <a:lnTo>
                  <a:pt x="3479481" y="466002"/>
                </a:lnTo>
                <a:lnTo>
                  <a:pt x="3728015" y="0"/>
                </a:lnTo>
                <a:lnTo>
                  <a:pt x="3976550" y="466002"/>
                </a:lnTo>
                <a:lnTo>
                  <a:pt x="4225084" y="217468"/>
                </a:lnTo>
                <a:lnTo>
                  <a:pt x="4473618" y="466002"/>
                </a:lnTo>
                <a:lnTo>
                  <a:pt x="4722153" y="93200"/>
                </a:lnTo>
                <a:lnTo>
                  <a:pt x="4970687" y="466002"/>
                </a:lnTo>
                <a:lnTo>
                  <a:pt x="5219222" y="217468"/>
                </a:lnTo>
                <a:lnTo>
                  <a:pt x="5467756" y="466002"/>
                </a:lnTo>
                <a:lnTo>
                  <a:pt x="5716290" y="31067"/>
                </a:lnTo>
                <a:lnTo>
                  <a:pt x="5964825" y="466002"/>
                </a:lnTo>
                <a:lnTo>
                  <a:pt x="6213359" y="217468"/>
                </a:lnTo>
                <a:lnTo>
                  <a:pt x="6461893" y="466002"/>
                </a:lnTo>
                <a:lnTo>
                  <a:pt x="6710428" y="93200"/>
                </a:lnTo>
                <a:lnTo>
                  <a:pt x="6958962" y="466002"/>
                </a:lnTo>
                <a:lnTo>
                  <a:pt x="7207496" y="217468"/>
                </a:lnTo>
                <a:lnTo>
                  <a:pt x="7456031" y="466002"/>
                </a:lnTo>
                <a:lnTo>
                  <a:pt x="7456031" y="714537"/>
                </a:lnTo>
                <a:lnTo>
                  <a:pt x="7207496" y="963071"/>
                </a:lnTo>
                <a:lnTo>
                  <a:pt x="6958962" y="714537"/>
                </a:lnTo>
                <a:lnTo>
                  <a:pt x="6710428" y="1087338"/>
                </a:lnTo>
                <a:lnTo>
                  <a:pt x="6461893" y="714537"/>
                </a:lnTo>
                <a:lnTo>
                  <a:pt x="6213359" y="963071"/>
                </a:lnTo>
                <a:lnTo>
                  <a:pt x="5964825" y="714537"/>
                </a:lnTo>
                <a:lnTo>
                  <a:pt x="5716290" y="1149472"/>
                </a:lnTo>
                <a:lnTo>
                  <a:pt x="5467756" y="714537"/>
                </a:lnTo>
                <a:lnTo>
                  <a:pt x="5219222" y="963071"/>
                </a:lnTo>
                <a:lnTo>
                  <a:pt x="4970687" y="714537"/>
                </a:lnTo>
                <a:lnTo>
                  <a:pt x="4722153" y="1087338"/>
                </a:lnTo>
                <a:lnTo>
                  <a:pt x="4473618" y="714537"/>
                </a:lnTo>
                <a:lnTo>
                  <a:pt x="4225084" y="963071"/>
                </a:lnTo>
                <a:lnTo>
                  <a:pt x="3976550" y="714537"/>
                </a:lnTo>
                <a:lnTo>
                  <a:pt x="3728015" y="1180539"/>
                </a:lnTo>
                <a:lnTo>
                  <a:pt x="3479481" y="714537"/>
                </a:lnTo>
                <a:lnTo>
                  <a:pt x="3230947" y="963071"/>
                </a:lnTo>
                <a:lnTo>
                  <a:pt x="2982412" y="714537"/>
                </a:lnTo>
                <a:lnTo>
                  <a:pt x="2733878" y="1087338"/>
                </a:lnTo>
                <a:lnTo>
                  <a:pt x="2485344" y="714537"/>
                </a:lnTo>
                <a:lnTo>
                  <a:pt x="2236809" y="963071"/>
                </a:lnTo>
                <a:lnTo>
                  <a:pt x="1988275" y="714537"/>
                </a:lnTo>
                <a:lnTo>
                  <a:pt x="1739740" y="1149472"/>
                </a:lnTo>
                <a:lnTo>
                  <a:pt x="1491206" y="714537"/>
                </a:lnTo>
                <a:lnTo>
                  <a:pt x="1242672" y="963071"/>
                </a:lnTo>
                <a:lnTo>
                  <a:pt x="994137" y="714537"/>
                </a:lnTo>
                <a:lnTo>
                  <a:pt x="745603" y="1087338"/>
                </a:lnTo>
                <a:lnTo>
                  <a:pt x="497069" y="714537"/>
                </a:lnTo>
                <a:lnTo>
                  <a:pt x="248534" y="963071"/>
                </a:lnTo>
                <a:lnTo>
                  <a:pt x="0" y="714537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12417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6C88CEEB-08DE-8EC9-FBB0-02EA36317D84}"/>
              </a:ext>
            </a:extLst>
          </p:cNvPr>
          <p:cNvSpPr/>
          <p:nvPr/>
        </p:nvSpPr>
        <p:spPr>
          <a:xfrm>
            <a:off x="10114412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53DD26B8-355B-6BA6-D970-248CE9A80052}"/>
              </a:ext>
            </a:extLst>
          </p:cNvPr>
          <p:cNvSpPr/>
          <p:nvPr/>
        </p:nvSpPr>
        <p:spPr>
          <a:xfrm>
            <a:off x="9617343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B91BC0B7-E069-5720-A613-FF9E42DF420A}"/>
              </a:ext>
            </a:extLst>
          </p:cNvPr>
          <p:cNvSpPr/>
          <p:nvPr/>
        </p:nvSpPr>
        <p:spPr>
          <a:xfrm>
            <a:off x="9120275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3D216C3D-0641-D587-1BD1-948ACA7F5118}"/>
              </a:ext>
            </a:extLst>
          </p:cNvPr>
          <p:cNvSpPr/>
          <p:nvPr/>
        </p:nvSpPr>
        <p:spPr>
          <a:xfrm>
            <a:off x="8623206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DD9E2F51-6324-E167-74B0-9F79BF3FB500}"/>
              </a:ext>
            </a:extLst>
          </p:cNvPr>
          <p:cNvSpPr/>
          <p:nvPr/>
        </p:nvSpPr>
        <p:spPr>
          <a:xfrm>
            <a:off x="8126137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2EF094C1-F650-38B3-EEE4-AD6031762073}"/>
              </a:ext>
            </a:extLst>
          </p:cNvPr>
          <p:cNvSpPr/>
          <p:nvPr/>
        </p:nvSpPr>
        <p:spPr>
          <a:xfrm>
            <a:off x="7629069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68AD2A25-50FE-E81D-049A-6AB302EE3154}"/>
              </a:ext>
            </a:extLst>
          </p:cNvPr>
          <p:cNvSpPr/>
          <p:nvPr/>
        </p:nvSpPr>
        <p:spPr>
          <a:xfrm>
            <a:off x="7132000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A8B20059-89E8-12B2-1EED-9B6479FA538D}"/>
              </a:ext>
            </a:extLst>
          </p:cNvPr>
          <p:cNvSpPr/>
          <p:nvPr/>
        </p:nvSpPr>
        <p:spPr>
          <a:xfrm>
            <a:off x="6634931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9168855E-20C8-6FA6-A419-328B11FC7878}"/>
              </a:ext>
            </a:extLst>
          </p:cNvPr>
          <p:cNvSpPr/>
          <p:nvPr/>
        </p:nvSpPr>
        <p:spPr>
          <a:xfrm>
            <a:off x="6137863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4D291930-5AB3-C468-1F9C-C04E81481F54}"/>
              </a:ext>
            </a:extLst>
          </p:cNvPr>
          <p:cNvSpPr/>
          <p:nvPr/>
        </p:nvSpPr>
        <p:spPr>
          <a:xfrm>
            <a:off x="5640794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C8BED507-3FA5-CB67-7C05-572BEC4B9857}"/>
              </a:ext>
            </a:extLst>
          </p:cNvPr>
          <p:cNvSpPr/>
          <p:nvPr/>
        </p:nvSpPr>
        <p:spPr>
          <a:xfrm>
            <a:off x="5143725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96F28B05-391B-7477-1141-AC1135A6E5A7}"/>
              </a:ext>
            </a:extLst>
          </p:cNvPr>
          <p:cNvSpPr/>
          <p:nvPr/>
        </p:nvSpPr>
        <p:spPr>
          <a:xfrm>
            <a:off x="4646656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0FC4C7C7-3522-0249-2021-B43055466A9D}"/>
              </a:ext>
            </a:extLst>
          </p:cNvPr>
          <p:cNvSpPr/>
          <p:nvPr/>
        </p:nvSpPr>
        <p:spPr>
          <a:xfrm>
            <a:off x="4149588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7B71B79A-06D5-47C3-A956-6FEEC729472B}"/>
              </a:ext>
            </a:extLst>
          </p:cNvPr>
          <p:cNvSpPr/>
          <p:nvPr/>
        </p:nvSpPr>
        <p:spPr>
          <a:xfrm>
            <a:off x="3652519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1AEC8F4E-3F57-CDA0-FA61-755468594CFC}"/>
              </a:ext>
            </a:extLst>
          </p:cNvPr>
          <p:cNvSpPr/>
          <p:nvPr/>
        </p:nvSpPr>
        <p:spPr>
          <a:xfrm>
            <a:off x="3155450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59F39D76-1AD6-2784-E6BD-368E114E0E68}"/>
              </a:ext>
            </a:extLst>
          </p:cNvPr>
          <p:cNvSpPr/>
          <p:nvPr/>
        </p:nvSpPr>
        <p:spPr>
          <a:xfrm>
            <a:off x="2658382" y="3631924"/>
            <a:ext cx="31066" cy="248534"/>
          </a:xfrm>
          <a:custGeom>
            <a:avLst/>
            <a:gdLst>
              <a:gd name="connsiteX0" fmla="*/ 0 w 31066"/>
              <a:gd name="connsiteY0" fmla="*/ 0 h 248534"/>
              <a:gd name="connsiteX1" fmla="*/ 0 w 31066"/>
              <a:gd name="connsiteY1" fmla="*/ 248534 h 24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5855DCC9-3BF8-18D3-4BC0-D1A0B44FEBA4}"/>
              </a:ext>
            </a:extLst>
          </p:cNvPr>
          <p:cNvSpPr/>
          <p:nvPr/>
        </p:nvSpPr>
        <p:spPr>
          <a:xfrm>
            <a:off x="9865878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E22DAD15-20A9-CA12-A2F2-3BD6C989155D}"/>
              </a:ext>
            </a:extLst>
          </p:cNvPr>
          <p:cNvSpPr/>
          <p:nvPr/>
        </p:nvSpPr>
        <p:spPr>
          <a:xfrm>
            <a:off x="9368809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39D78CF6-630B-2020-2290-7B5571EC50B0}"/>
              </a:ext>
            </a:extLst>
          </p:cNvPr>
          <p:cNvSpPr/>
          <p:nvPr/>
        </p:nvSpPr>
        <p:spPr>
          <a:xfrm>
            <a:off x="8871740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DD278553-3858-D050-92A7-C3EFA04F7C30}"/>
              </a:ext>
            </a:extLst>
          </p:cNvPr>
          <p:cNvSpPr/>
          <p:nvPr/>
        </p:nvSpPr>
        <p:spPr>
          <a:xfrm>
            <a:off x="7877603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27B43101-8FA5-C091-08B2-5E778A8F6787}"/>
              </a:ext>
            </a:extLst>
          </p:cNvPr>
          <p:cNvSpPr/>
          <p:nvPr/>
        </p:nvSpPr>
        <p:spPr>
          <a:xfrm>
            <a:off x="6883466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3FC66A54-B19F-A4E9-E45F-E0B6032FE5CA}"/>
              </a:ext>
            </a:extLst>
          </p:cNvPr>
          <p:cNvSpPr/>
          <p:nvPr/>
        </p:nvSpPr>
        <p:spPr>
          <a:xfrm>
            <a:off x="7380534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1E03AF35-ED0B-BC2D-1232-0942A3C24F2F}"/>
              </a:ext>
            </a:extLst>
          </p:cNvPr>
          <p:cNvSpPr/>
          <p:nvPr/>
        </p:nvSpPr>
        <p:spPr>
          <a:xfrm>
            <a:off x="837467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1F3AA49C-560C-22F7-241F-A069ED8E0EA2}"/>
              </a:ext>
            </a:extLst>
          </p:cNvPr>
          <p:cNvSpPr/>
          <p:nvPr/>
        </p:nvSpPr>
        <p:spPr>
          <a:xfrm>
            <a:off x="5889328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C59161E9-499C-24E4-F30B-F8C0732FAC0D}"/>
              </a:ext>
            </a:extLst>
          </p:cNvPr>
          <p:cNvSpPr/>
          <p:nvPr/>
        </p:nvSpPr>
        <p:spPr>
          <a:xfrm>
            <a:off x="5392259" y="3259123"/>
            <a:ext cx="31066" cy="991031"/>
          </a:xfrm>
          <a:custGeom>
            <a:avLst/>
            <a:gdLst>
              <a:gd name="connsiteX0" fmla="*/ 0 w 31066"/>
              <a:gd name="connsiteY0" fmla="*/ 0 h 991031"/>
              <a:gd name="connsiteX1" fmla="*/ 0 w 31066"/>
              <a:gd name="connsiteY1" fmla="*/ 991031 h 9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1031">
                <a:moveTo>
                  <a:pt x="0" y="0"/>
                </a:moveTo>
                <a:lnTo>
                  <a:pt x="0" y="991031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43C53754-10E7-0868-E9CE-182787E056A5}"/>
              </a:ext>
            </a:extLst>
          </p:cNvPr>
          <p:cNvSpPr/>
          <p:nvPr/>
        </p:nvSpPr>
        <p:spPr>
          <a:xfrm>
            <a:off x="4895191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28216643-ACEE-422B-4AF1-1A9E5FB08344}"/>
              </a:ext>
            </a:extLst>
          </p:cNvPr>
          <p:cNvSpPr/>
          <p:nvPr/>
        </p:nvSpPr>
        <p:spPr>
          <a:xfrm>
            <a:off x="3901053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18EA276C-F825-087C-BB18-4B732C3B15CC}"/>
              </a:ext>
            </a:extLst>
          </p:cNvPr>
          <p:cNvSpPr/>
          <p:nvPr/>
        </p:nvSpPr>
        <p:spPr>
          <a:xfrm>
            <a:off x="2906916" y="3383390"/>
            <a:ext cx="31066" cy="745603"/>
          </a:xfrm>
          <a:custGeom>
            <a:avLst/>
            <a:gdLst>
              <a:gd name="connsiteX0" fmla="*/ 0 w 31066"/>
              <a:gd name="connsiteY0" fmla="*/ 0 h 745603"/>
              <a:gd name="connsiteX1" fmla="*/ 0 w 31066"/>
              <a:gd name="connsiteY1" fmla="*/ 745603 h 74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745603">
                <a:moveTo>
                  <a:pt x="0" y="0"/>
                </a:moveTo>
                <a:lnTo>
                  <a:pt x="0" y="745603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66E10884-FA0D-7640-273F-B9616412C55E}"/>
              </a:ext>
            </a:extLst>
          </p:cNvPr>
          <p:cNvSpPr/>
          <p:nvPr/>
        </p:nvSpPr>
        <p:spPr>
          <a:xfrm>
            <a:off x="3403985" y="3259123"/>
            <a:ext cx="31066" cy="994137"/>
          </a:xfrm>
          <a:custGeom>
            <a:avLst/>
            <a:gdLst>
              <a:gd name="connsiteX0" fmla="*/ 0 w 31066"/>
              <a:gd name="connsiteY0" fmla="*/ 0 h 994137"/>
              <a:gd name="connsiteX1" fmla="*/ 0 w 31066"/>
              <a:gd name="connsiteY1" fmla="*/ 994138 h 99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994137">
                <a:moveTo>
                  <a:pt x="0" y="0"/>
                </a:moveTo>
                <a:lnTo>
                  <a:pt x="0" y="994138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FE36A20B-8C6D-4F06-A547-1C33C07C3EB0}"/>
              </a:ext>
            </a:extLst>
          </p:cNvPr>
          <p:cNvSpPr/>
          <p:nvPr/>
        </p:nvSpPr>
        <p:spPr>
          <a:xfrm>
            <a:off x="4398122" y="3196989"/>
            <a:ext cx="31066" cy="1118404"/>
          </a:xfrm>
          <a:custGeom>
            <a:avLst/>
            <a:gdLst>
              <a:gd name="connsiteX0" fmla="*/ 0 w 31066"/>
              <a:gd name="connsiteY0" fmla="*/ 0 h 1118404"/>
              <a:gd name="connsiteX1" fmla="*/ 0 w 31066"/>
              <a:gd name="connsiteY1" fmla="*/ 1118405 h 1118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18404">
                <a:moveTo>
                  <a:pt x="0" y="0"/>
                </a:moveTo>
                <a:lnTo>
                  <a:pt x="0" y="1118405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7B81E032-CC17-C25F-1C5E-9AB871C468CA}"/>
              </a:ext>
            </a:extLst>
          </p:cNvPr>
          <p:cNvSpPr/>
          <p:nvPr/>
        </p:nvSpPr>
        <p:spPr>
          <a:xfrm>
            <a:off x="6386397" y="3165922"/>
            <a:ext cx="31066" cy="1180538"/>
          </a:xfrm>
          <a:custGeom>
            <a:avLst/>
            <a:gdLst>
              <a:gd name="connsiteX0" fmla="*/ 0 w 31066"/>
              <a:gd name="connsiteY0" fmla="*/ 0 h 1180538"/>
              <a:gd name="connsiteX1" fmla="*/ 0 w 31066"/>
              <a:gd name="connsiteY1" fmla="*/ 1180539 h 1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66" h="1180538">
                <a:moveTo>
                  <a:pt x="0" y="0"/>
                </a:moveTo>
                <a:lnTo>
                  <a:pt x="0" y="1180539"/>
                </a:lnTo>
              </a:path>
            </a:pathLst>
          </a:custGeom>
          <a:noFill/>
          <a:ln w="12417" cap="rnd">
            <a:solidFill>
              <a:srgbClr val="E30002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0433017C-4F80-B670-89B1-318207480FD5}"/>
              </a:ext>
            </a:extLst>
          </p:cNvPr>
          <p:cNvSpPr/>
          <p:nvPr/>
        </p:nvSpPr>
        <p:spPr>
          <a:xfrm>
            <a:off x="2860316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019F08C0-8AC5-642E-C036-F2CE7CA924FF}"/>
              </a:ext>
            </a:extLst>
          </p:cNvPr>
          <p:cNvSpPr/>
          <p:nvPr/>
        </p:nvSpPr>
        <p:spPr>
          <a:xfrm>
            <a:off x="2850996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AA825619-C960-BB5E-B698-71653D7A1B78}"/>
              </a:ext>
            </a:extLst>
          </p:cNvPr>
          <p:cNvSpPr/>
          <p:nvPr/>
        </p:nvSpPr>
        <p:spPr>
          <a:xfrm>
            <a:off x="2860316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66BBB8AD-690B-686E-C94D-7186AF838428}"/>
              </a:ext>
            </a:extLst>
          </p:cNvPr>
          <p:cNvSpPr/>
          <p:nvPr/>
        </p:nvSpPr>
        <p:spPr>
          <a:xfrm>
            <a:off x="2850996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AF37B7D7-51EC-E1D0-CF92-52C55B46EE63}"/>
              </a:ext>
            </a:extLst>
          </p:cNvPr>
          <p:cNvSpPr/>
          <p:nvPr/>
        </p:nvSpPr>
        <p:spPr>
          <a:xfrm>
            <a:off x="385445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B3FB5B08-CA03-3061-AA3E-583403492C42}"/>
              </a:ext>
            </a:extLst>
          </p:cNvPr>
          <p:cNvSpPr/>
          <p:nvPr/>
        </p:nvSpPr>
        <p:spPr>
          <a:xfrm>
            <a:off x="3845133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8374B749-205B-CEB8-896A-9BE771264C38}"/>
              </a:ext>
            </a:extLst>
          </p:cNvPr>
          <p:cNvSpPr/>
          <p:nvPr/>
        </p:nvSpPr>
        <p:spPr>
          <a:xfrm>
            <a:off x="385445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543A8904-FA93-1CBB-B9FF-402CFD2357E6}"/>
              </a:ext>
            </a:extLst>
          </p:cNvPr>
          <p:cNvSpPr/>
          <p:nvPr/>
        </p:nvSpPr>
        <p:spPr>
          <a:xfrm>
            <a:off x="3845133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B06FC98F-7D54-9783-8708-05034379C2DA}"/>
              </a:ext>
            </a:extLst>
          </p:cNvPr>
          <p:cNvSpPr/>
          <p:nvPr/>
        </p:nvSpPr>
        <p:spPr>
          <a:xfrm>
            <a:off x="3357385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43B76657-98EA-EAF3-32C6-E0987850ECAC}"/>
              </a:ext>
            </a:extLst>
          </p:cNvPr>
          <p:cNvSpPr/>
          <p:nvPr/>
        </p:nvSpPr>
        <p:spPr>
          <a:xfrm>
            <a:off x="334806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1AFBD7F1-15A4-7446-F207-5D1C9D519A5F}"/>
              </a:ext>
            </a:extLst>
          </p:cNvPr>
          <p:cNvSpPr/>
          <p:nvPr/>
        </p:nvSpPr>
        <p:spPr>
          <a:xfrm>
            <a:off x="3357385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AD11DCA5-31A4-E220-65B4-9EA3DE0E6C5D}"/>
              </a:ext>
            </a:extLst>
          </p:cNvPr>
          <p:cNvSpPr/>
          <p:nvPr/>
        </p:nvSpPr>
        <p:spPr>
          <a:xfrm>
            <a:off x="334806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813EC6D9-279C-7FCA-DB9C-C7D7DC4C1D9F}"/>
              </a:ext>
            </a:extLst>
          </p:cNvPr>
          <p:cNvSpPr/>
          <p:nvPr/>
        </p:nvSpPr>
        <p:spPr>
          <a:xfrm>
            <a:off x="4848591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9D2A6EDC-AC5F-A6EE-498B-A55ED3F228A4}"/>
              </a:ext>
            </a:extLst>
          </p:cNvPr>
          <p:cNvSpPr/>
          <p:nvPr/>
        </p:nvSpPr>
        <p:spPr>
          <a:xfrm>
            <a:off x="4839270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DFE81CD7-975C-BF96-0862-CA0B1F04ADE4}"/>
              </a:ext>
            </a:extLst>
          </p:cNvPr>
          <p:cNvSpPr/>
          <p:nvPr/>
        </p:nvSpPr>
        <p:spPr>
          <a:xfrm>
            <a:off x="4848591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D60022F8-9F8D-74E4-5D91-DD5188918E1D}"/>
              </a:ext>
            </a:extLst>
          </p:cNvPr>
          <p:cNvSpPr/>
          <p:nvPr/>
        </p:nvSpPr>
        <p:spPr>
          <a:xfrm>
            <a:off x="4839270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F20C1EF4-7A4D-96FB-C1DD-983E82DEBE9F}"/>
              </a:ext>
            </a:extLst>
          </p:cNvPr>
          <p:cNvSpPr/>
          <p:nvPr/>
        </p:nvSpPr>
        <p:spPr>
          <a:xfrm>
            <a:off x="584272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1559897E-C743-775F-F919-7C0187189E3C}"/>
              </a:ext>
            </a:extLst>
          </p:cNvPr>
          <p:cNvSpPr/>
          <p:nvPr/>
        </p:nvSpPr>
        <p:spPr>
          <a:xfrm>
            <a:off x="5833408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43B924BD-FAA1-19FE-250D-26CF1C9783AA}"/>
              </a:ext>
            </a:extLst>
          </p:cNvPr>
          <p:cNvSpPr/>
          <p:nvPr/>
        </p:nvSpPr>
        <p:spPr>
          <a:xfrm>
            <a:off x="584272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0D647E6C-6FE9-42C8-1015-087077571D1F}"/>
              </a:ext>
            </a:extLst>
          </p:cNvPr>
          <p:cNvSpPr/>
          <p:nvPr/>
        </p:nvSpPr>
        <p:spPr>
          <a:xfrm>
            <a:off x="5833408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82FE47B9-6F12-82B8-A6E2-D3F701CE4513}"/>
              </a:ext>
            </a:extLst>
          </p:cNvPr>
          <p:cNvSpPr/>
          <p:nvPr/>
        </p:nvSpPr>
        <p:spPr>
          <a:xfrm>
            <a:off x="534565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C77588DA-B28D-EB6F-DE54-D6D624134FF3}"/>
              </a:ext>
            </a:extLst>
          </p:cNvPr>
          <p:cNvSpPr/>
          <p:nvPr/>
        </p:nvSpPr>
        <p:spPr>
          <a:xfrm>
            <a:off x="5336339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7BA19BA3-894C-2DE2-83EC-E25EB48F2DE9}"/>
              </a:ext>
            </a:extLst>
          </p:cNvPr>
          <p:cNvSpPr/>
          <p:nvPr/>
        </p:nvSpPr>
        <p:spPr>
          <a:xfrm>
            <a:off x="534565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1BCC7EB2-1B00-7C23-8A91-521875DE2516}"/>
              </a:ext>
            </a:extLst>
          </p:cNvPr>
          <p:cNvSpPr/>
          <p:nvPr/>
        </p:nvSpPr>
        <p:spPr>
          <a:xfrm>
            <a:off x="5336339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0A0F7251-D7D0-AF6C-89F0-DB1D0479E784}"/>
              </a:ext>
            </a:extLst>
          </p:cNvPr>
          <p:cNvSpPr/>
          <p:nvPr/>
        </p:nvSpPr>
        <p:spPr>
          <a:xfrm>
            <a:off x="4351522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1325C147-BDC6-A06B-8869-37678101E40F}"/>
              </a:ext>
            </a:extLst>
          </p:cNvPr>
          <p:cNvSpPr/>
          <p:nvPr/>
        </p:nvSpPr>
        <p:spPr>
          <a:xfrm>
            <a:off x="4342202" y="314106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3A85C95D-95EA-3CA6-2DAC-F22E7492C177}"/>
              </a:ext>
            </a:extLst>
          </p:cNvPr>
          <p:cNvSpPr/>
          <p:nvPr/>
        </p:nvSpPr>
        <p:spPr>
          <a:xfrm>
            <a:off x="4351522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7E5990BE-4DE6-481B-E897-8B0C4C4AB9F7}"/>
              </a:ext>
            </a:extLst>
          </p:cNvPr>
          <p:cNvSpPr/>
          <p:nvPr/>
        </p:nvSpPr>
        <p:spPr>
          <a:xfrm>
            <a:off x="4342202" y="425947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9830B466-2D5B-F01D-FFF1-AB3A4E946E76}"/>
              </a:ext>
            </a:extLst>
          </p:cNvPr>
          <p:cNvSpPr/>
          <p:nvPr/>
        </p:nvSpPr>
        <p:spPr>
          <a:xfrm>
            <a:off x="6339797" y="3119322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2627B431-1603-B2C8-C129-41F823F4CFA8}"/>
              </a:ext>
            </a:extLst>
          </p:cNvPr>
          <p:cNvSpPr/>
          <p:nvPr/>
        </p:nvSpPr>
        <p:spPr>
          <a:xfrm>
            <a:off x="6330477" y="3110002"/>
            <a:ext cx="111840" cy="111840"/>
          </a:xfrm>
          <a:custGeom>
            <a:avLst/>
            <a:gdLst>
              <a:gd name="connsiteX0" fmla="*/ 0 w 111840"/>
              <a:gd name="connsiteY0" fmla="*/ 111841 h 111840"/>
              <a:gd name="connsiteX1" fmla="*/ 111841 w 111840"/>
              <a:gd name="connsiteY1" fmla="*/ 111841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1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1"/>
                </a:moveTo>
                <a:lnTo>
                  <a:pt x="111841" y="111841"/>
                </a:lnTo>
                <a:lnTo>
                  <a:pt x="111841" y="0"/>
                </a:lnTo>
                <a:lnTo>
                  <a:pt x="0" y="0"/>
                </a:lnTo>
                <a:lnTo>
                  <a:pt x="0" y="111841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6" name="Freeform: Shape 645">
            <a:extLst>
              <a:ext uri="{FF2B5EF4-FFF2-40B4-BE49-F238E27FC236}">
                <a16:creationId xmlns:a16="http://schemas.microsoft.com/office/drawing/2014/main" id="{C136C475-68D7-85B7-B95A-634056439509}"/>
              </a:ext>
            </a:extLst>
          </p:cNvPr>
          <p:cNvSpPr/>
          <p:nvPr/>
        </p:nvSpPr>
        <p:spPr>
          <a:xfrm>
            <a:off x="6339797" y="4299861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3E213A00-D56F-E680-EFC5-CFFA2E2424D4}"/>
              </a:ext>
            </a:extLst>
          </p:cNvPr>
          <p:cNvSpPr/>
          <p:nvPr/>
        </p:nvSpPr>
        <p:spPr>
          <a:xfrm>
            <a:off x="6330477" y="4290541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C22C5FFE-37C5-A422-42B7-EA45CD4CBF9C}"/>
              </a:ext>
            </a:extLst>
          </p:cNvPr>
          <p:cNvSpPr/>
          <p:nvPr/>
        </p:nvSpPr>
        <p:spPr>
          <a:xfrm>
            <a:off x="6836865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1AA4DBF8-9BE2-1F75-12C7-B75212D902AE}"/>
              </a:ext>
            </a:extLst>
          </p:cNvPr>
          <p:cNvSpPr/>
          <p:nvPr/>
        </p:nvSpPr>
        <p:spPr>
          <a:xfrm>
            <a:off x="6827545" y="332747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6ABFC2E8-F929-CDDD-D2CC-EA4554C29100}"/>
              </a:ext>
            </a:extLst>
          </p:cNvPr>
          <p:cNvSpPr/>
          <p:nvPr/>
        </p:nvSpPr>
        <p:spPr>
          <a:xfrm>
            <a:off x="6836865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02BB8108-C720-A49A-5266-A5166842BC62}"/>
              </a:ext>
            </a:extLst>
          </p:cNvPr>
          <p:cNvSpPr/>
          <p:nvPr/>
        </p:nvSpPr>
        <p:spPr>
          <a:xfrm>
            <a:off x="6827545" y="4073073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2" name="Freeform: Shape 651">
            <a:extLst>
              <a:ext uri="{FF2B5EF4-FFF2-40B4-BE49-F238E27FC236}">
                <a16:creationId xmlns:a16="http://schemas.microsoft.com/office/drawing/2014/main" id="{9BFC1391-1285-BB8E-8685-117D6D996511}"/>
              </a:ext>
            </a:extLst>
          </p:cNvPr>
          <p:cNvSpPr/>
          <p:nvPr/>
        </p:nvSpPr>
        <p:spPr>
          <a:xfrm>
            <a:off x="7831003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3" name="Freeform: Shape 652">
            <a:extLst>
              <a:ext uri="{FF2B5EF4-FFF2-40B4-BE49-F238E27FC236}">
                <a16:creationId xmlns:a16="http://schemas.microsoft.com/office/drawing/2014/main" id="{8DEB8EA5-EB5A-8EE5-50F9-87ED1896C3D0}"/>
              </a:ext>
            </a:extLst>
          </p:cNvPr>
          <p:cNvSpPr/>
          <p:nvPr/>
        </p:nvSpPr>
        <p:spPr>
          <a:xfrm>
            <a:off x="7821683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4" name="Freeform: Shape 653">
            <a:extLst>
              <a:ext uri="{FF2B5EF4-FFF2-40B4-BE49-F238E27FC236}">
                <a16:creationId xmlns:a16="http://schemas.microsoft.com/office/drawing/2014/main" id="{E7E31EF0-0DF3-3D5A-4895-BFB50CDFF170}"/>
              </a:ext>
            </a:extLst>
          </p:cNvPr>
          <p:cNvSpPr/>
          <p:nvPr/>
        </p:nvSpPr>
        <p:spPr>
          <a:xfrm>
            <a:off x="7831003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5" name="Freeform: Shape 654">
            <a:extLst>
              <a:ext uri="{FF2B5EF4-FFF2-40B4-BE49-F238E27FC236}">
                <a16:creationId xmlns:a16="http://schemas.microsoft.com/office/drawing/2014/main" id="{6CEA112B-A73A-7079-9611-CAA81E7488EC}"/>
              </a:ext>
            </a:extLst>
          </p:cNvPr>
          <p:cNvSpPr/>
          <p:nvPr/>
        </p:nvSpPr>
        <p:spPr>
          <a:xfrm>
            <a:off x="7821683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15032B87-E714-1EB1-6AE3-0ED3B876528A}"/>
              </a:ext>
            </a:extLst>
          </p:cNvPr>
          <p:cNvSpPr/>
          <p:nvPr/>
        </p:nvSpPr>
        <p:spPr>
          <a:xfrm>
            <a:off x="7333934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71E517E2-C0D0-3724-06E5-37CADE178929}"/>
              </a:ext>
            </a:extLst>
          </p:cNvPr>
          <p:cNvSpPr/>
          <p:nvPr/>
        </p:nvSpPr>
        <p:spPr>
          <a:xfrm>
            <a:off x="7324614" y="3203202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8" name="Freeform: Shape 657">
            <a:extLst>
              <a:ext uri="{FF2B5EF4-FFF2-40B4-BE49-F238E27FC236}">
                <a16:creationId xmlns:a16="http://schemas.microsoft.com/office/drawing/2014/main" id="{F5500F4E-3F2D-9E14-E7E4-70B7DE2A9FFB}"/>
              </a:ext>
            </a:extLst>
          </p:cNvPr>
          <p:cNvSpPr/>
          <p:nvPr/>
        </p:nvSpPr>
        <p:spPr>
          <a:xfrm>
            <a:off x="7333934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474734A7-9CD6-F2F0-4C06-B8BED8026877}"/>
              </a:ext>
            </a:extLst>
          </p:cNvPr>
          <p:cNvSpPr/>
          <p:nvPr/>
        </p:nvSpPr>
        <p:spPr>
          <a:xfrm>
            <a:off x="7324614" y="4197340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0" name="Freeform: Shape 659">
            <a:extLst>
              <a:ext uri="{FF2B5EF4-FFF2-40B4-BE49-F238E27FC236}">
                <a16:creationId xmlns:a16="http://schemas.microsoft.com/office/drawing/2014/main" id="{0CE5E89F-F57A-8052-B1BF-69449BE8B65C}"/>
              </a:ext>
            </a:extLst>
          </p:cNvPr>
          <p:cNvSpPr/>
          <p:nvPr/>
        </p:nvSpPr>
        <p:spPr>
          <a:xfrm>
            <a:off x="8825140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1" name="Freeform: Shape 660">
            <a:extLst>
              <a:ext uri="{FF2B5EF4-FFF2-40B4-BE49-F238E27FC236}">
                <a16:creationId xmlns:a16="http://schemas.microsoft.com/office/drawing/2014/main" id="{16716A96-FC32-B6A7-5A70-3F9ED44A470E}"/>
              </a:ext>
            </a:extLst>
          </p:cNvPr>
          <p:cNvSpPr/>
          <p:nvPr/>
        </p:nvSpPr>
        <p:spPr>
          <a:xfrm>
            <a:off x="8815820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2" name="Freeform: Shape 661">
            <a:extLst>
              <a:ext uri="{FF2B5EF4-FFF2-40B4-BE49-F238E27FC236}">
                <a16:creationId xmlns:a16="http://schemas.microsoft.com/office/drawing/2014/main" id="{0839D676-882B-E24C-00A7-BB928F7FBEEE}"/>
              </a:ext>
            </a:extLst>
          </p:cNvPr>
          <p:cNvSpPr/>
          <p:nvPr/>
        </p:nvSpPr>
        <p:spPr>
          <a:xfrm>
            <a:off x="8825140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187A202A-3484-0161-D078-BF12C3544929}"/>
              </a:ext>
            </a:extLst>
          </p:cNvPr>
          <p:cNvSpPr/>
          <p:nvPr/>
        </p:nvSpPr>
        <p:spPr>
          <a:xfrm>
            <a:off x="8815820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4" name="Freeform: Shape 663">
            <a:extLst>
              <a:ext uri="{FF2B5EF4-FFF2-40B4-BE49-F238E27FC236}">
                <a16:creationId xmlns:a16="http://schemas.microsoft.com/office/drawing/2014/main" id="{96955FD4-E01D-C760-8A9F-37D52FB08C72}"/>
              </a:ext>
            </a:extLst>
          </p:cNvPr>
          <p:cNvSpPr/>
          <p:nvPr/>
        </p:nvSpPr>
        <p:spPr>
          <a:xfrm>
            <a:off x="9819278" y="333679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5" name="Freeform: Shape 664">
            <a:extLst>
              <a:ext uri="{FF2B5EF4-FFF2-40B4-BE49-F238E27FC236}">
                <a16:creationId xmlns:a16="http://schemas.microsoft.com/office/drawing/2014/main" id="{07CF944E-FF9F-A7A9-0D08-15D585340D19}"/>
              </a:ext>
            </a:extLst>
          </p:cNvPr>
          <p:cNvSpPr/>
          <p:nvPr/>
        </p:nvSpPr>
        <p:spPr>
          <a:xfrm>
            <a:off x="9809958" y="332747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6" name="Freeform: Shape 665">
            <a:extLst>
              <a:ext uri="{FF2B5EF4-FFF2-40B4-BE49-F238E27FC236}">
                <a16:creationId xmlns:a16="http://schemas.microsoft.com/office/drawing/2014/main" id="{23792F75-B89A-A482-7E66-938CEA42B8E9}"/>
              </a:ext>
            </a:extLst>
          </p:cNvPr>
          <p:cNvSpPr/>
          <p:nvPr/>
        </p:nvSpPr>
        <p:spPr>
          <a:xfrm>
            <a:off x="9819278" y="408239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14892335-F24E-EB82-F982-F91581B2D1F2}"/>
              </a:ext>
            </a:extLst>
          </p:cNvPr>
          <p:cNvSpPr/>
          <p:nvPr/>
        </p:nvSpPr>
        <p:spPr>
          <a:xfrm>
            <a:off x="9809958" y="4073073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8" name="Freeform: Shape 667">
            <a:extLst>
              <a:ext uri="{FF2B5EF4-FFF2-40B4-BE49-F238E27FC236}">
                <a16:creationId xmlns:a16="http://schemas.microsoft.com/office/drawing/2014/main" id="{921E8A4E-53FE-A63E-1564-BFEDDE73E33C}"/>
              </a:ext>
            </a:extLst>
          </p:cNvPr>
          <p:cNvSpPr/>
          <p:nvPr/>
        </p:nvSpPr>
        <p:spPr>
          <a:xfrm>
            <a:off x="9322209" y="3212523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9" name="Freeform: Shape 668">
            <a:extLst>
              <a:ext uri="{FF2B5EF4-FFF2-40B4-BE49-F238E27FC236}">
                <a16:creationId xmlns:a16="http://schemas.microsoft.com/office/drawing/2014/main" id="{3EB9BF12-ED24-C529-D99C-939C946056B0}"/>
              </a:ext>
            </a:extLst>
          </p:cNvPr>
          <p:cNvSpPr/>
          <p:nvPr/>
        </p:nvSpPr>
        <p:spPr>
          <a:xfrm>
            <a:off x="9312889" y="3203202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0" name="Freeform: Shape 669">
            <a:extLst>
              <a:ext uri="{FF2B5EF4-FFF2-40B4-BE49-F238E27FC236}">
                <a16:creationId xmlns:a16="http://schemas.microsoft.com/office/drawing/2014/main" id="{A39C806B-0D79-ADF3-7B6B-07AC1D804396}"/>
              </a:ext>
            </a:extLst>
          </p:cNvPr>
          <p:cNvSpPr/>
          <p:nvPr/>
        </p:nvSpPr>
        <p:spPr>
          <a:xfrm>
            <a:off x="9322209" y="4206660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06BDE974-2E88-C2F8-8531-FF030D5EB607}"/>
              </a:ext>
            </a:extLst>
          </p:cNvPr>
          <p:cNvSpPr/>
          <p:nvPr/>
        </p:nvSpPr>
        <p:spPr>
          <a:xfrm>
            <a:off x="9312889" y="4197340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2" name="Freeform: Shape 671">
            <a:extLst>
              <a:ext uri="{FF2B5EF4-FFF2-40B4-BE49-F238E27FC236}">
                <a16:creationId xmlns:a16="http://schemas.microsoft.com/office/drawing/2014/main" id="{4CC14CD8-DB4A-6FFB-120E-92A30D7AF92C}"/>
              </a:ext>
            </a:extLst>
          </p:cNvPr>
          <p:cNvSpPr/>
          <p:nvPr/>
        </p:nvSpPr>
        <p:spPr>
          <a:xfrm>
            <a:off x="8328071" y="315038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3" name="Freeform: Shape 672">
            <a:extLst>
              <a:ext uri="{FF2B5EF4-FFF2-40B4-BE49-F238E27FC236}">
                <a16:creationId xmlns:a16="http://schemas.microsoft.com/office/drawing/2014/main" id="{8BD3CCBC-9103-BE0D-CED1-FCB1C9CCB3FD}"/>
              </a:ext>
            </a:extLst>
          </p:cNvPr>
          <p:cNvSpPr/>
          <p:nvPr/>
        </p:nvSpPr>
        <p:spPr>
          <a:xfrm>
            <a:off x="8318752" y="314106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4" name="Freeform: Shape 673">
            <a:extLst>
              <a:ext uri="{FF2B5EF4-FFF2-40B4-BE49-F238E27FC236}">
                <a16:creationId xmlns:a16="http://schemas.microsoft.com/office/drawing/2014/main" id="{64EB813F-AF53-494B-F811-0D71D2978579}"/>
              </a:ext>
            </a:extLst>
          </p:cNvPr>
          <p:cNvSpPr/>
          <p:nvPr/>
        </p:nvSpPr>
        <p:spPr>
          <a:xfrm>
            <a:off x="8328071" y="426879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5" name="Freeform: Shape 674">
            <a:extLst>
              <a:ext uri="{FF2B5EF4-FFF2-40B4-BE49-F238E27FC236}">
                <a16:creationId xmlns:a16="http://schemas.microsoft.com/office/drawing/2014/main" id="{6C1FC533-CE58-A477-50E8-8D5EE3EDD03F}"/>
              </a:ext>
            </a:extLst>
          </p:cNvPr>
          <p:cNvSpPr/>
          <p:nvPr/>
        </p:nvSpPr>
        <p:spPr>
          <a:xfrm>
            <a:off x="8318752" y="425947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6" name="Freeform: Shape 675">
            <a:extLst>
              <a:ext uri="{FF2B5EF4-FFF2-40B4-BE49-F238E27FC236}">
                <a16:creationId xmlns:a16="http://schemas.microsoft.com/office/drawing/2014/main" id="{8D6EDEC4-0B83-7F31-10AF-443A75CDC6E0}"/>
              </a:ext>
            </a:extLst>
          </p:cNvPr>
          <p:cNvSpPr/>
          <p:nvPr/>
        </p:nvSpPr>
        <p:spPr>
          <a:xfrm>
            <a:off x="658833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7" name="Freeform: Shape 676">
            <a:extLst>
              <a:ext uri="{FF2B5EF4-FFF2-40B4-BE49-F238E27FC236}">
                <a16:creationId xmlns:a16="http://schemas.microsoft.com/office/drawing/2014/main" id="{0D953E5F-18FC-02BF-70DC-EFBE7D4FFC4C}"/>
              </a:ext>
            </a:extLst>
          </p:cNvPr>
          <p:cNvSpPr/>
          <p:nvPr/>
        </p:nvSpPr>
        <p:spPr>
          <a:xfrm>
            <a:off x="657901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8" name="Freeform: Shape 677">
            <a:extLst>
              <a:ext uri="{FF2B5EF4-FFF2-40B4-BE49-F238E27FC236}">
                <a16:creationId xmlns:a16="http://schemas.microsoft.com/office/drawing/2014/main" id="{65D5A05B-169D-F41C-6008-672F67616143}"/>
              </a:ext>
            </a:extLst>
          </p:cNvPr>
          <p:cNvSpPr/>
          <p:nvPr/>
        </p:nvSpPr>
        <p:spPr>
          <a:xfrm>
            <a:off x="708540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9" name="Freeform: Shape 678">
            <a:extLst>
              <a:ext uri="{FF2B5EF4-FFF2-40B4-BE49-F238E27FC236}">
                <a16:creationId xmlns:a16="http://schemas.microsoft.com/office/drawing/2014/main" id="{9DCF13E2-8626-F97F-129A-5C3C34A8D39A}"/>
              </a:ext>
            </a:extLst>
          </p:cNvPr>
          <p:cNvSpPr/>
          <p:nvPr/>
        </p:nvSpPr>
        <p:spPr>
          <a:xfrm>
            <a:off x="707608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0" name="Freeform: Shape 679">
            <a:extLst>
              <a:ext uri="{FF2B5EF4-FFF2-40B4-BE49-F238E27FC236}">
                <a16:creationId xmlns:a16="http://schemas.microsoft.com/office/drawing/2014/main" id="{E71C9645-2B2A-A9D4-963F-DE97DA5CED8A}"/>
              </a:ext>
            </a:extLst>
          </p:cNvPr>
          <p:cNvSpPr/>
          <p:nvPr/>
        </p:nvSpPr>
        <p:spPr>
          <a:xfrm>
            <a:off x="758246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1" name="Freeform: Shape 680">
            <a:extLst>
              <a:ext uri="{FF2B5EF4-FFF2-40B4-BE49-F238E27FC236}">
                <a16:creationId xmlns:a16="http://schemas.microsoft.com/office/drawing/2014/main" id="{814A0818-21E9-CC3E-5ED7-C9E3EB16379F}"/>
              </a:ext>
            </a:extLst>
          </p:cNvPr>
          <p:cNvSpPr/>
          <p:nvPr/>
        </p:nvSpPr>
        <p:spPr>
          <a:xfrm>
            <a:off x="7573148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2" name="Freeform: Shape 681">
            <a:extLst>
              <a:ext uri="{FF2B5EF4-FFF2-40B4-BE49-F238E27FC236}">
                <a16:creationId xmlns:a16="http://schemas.microsoft.com/office/drawing/2014/main" id="{E2244A3D-3F71-D5DE-4B02-22C49F0E59E2}"/>
              </a:ext>
            </a:extLst>
          </p:cNvPr>
          <p:cNvSpPr/>
          <p:nvPr/>
        </p:nvSpPr>
        <p:spPr>
          <a:xfrm>
            <a:off x="8079537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3" name="Freeform: Shape 682">
            <a:extLst>
              <a:ext uri="{FF2B5EF4-FFF2-40B4-BE49-F238E27FC236}">
                <a16:creationId xmlns:a16="http://schemas.microsoft.com/office/drawing/2014/main" id="{B17179AA-DF54-2095-F8EF-BC7AEB8727C5}"/>
              </a:ext>
            </a:extLst>
          </p:cNvPr>
          <p:cNvSpPr/>
          <p:nvPr/>
        </p:nvSpPr>
        <p:spPr>
          <a:xfrm>
            <a:off x="8070217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4" name="Freeform: Shape 683">
            <a:extLst>
              <a:ext uri="{FF2B5EF4-FFF2-40B4-BE49-F238E27FC236}">
                <a16:creationId xmlns:a16="http://schemas.microsoft.com/office/drawing/2014/main" id="{A5F432A4-8591-0745-A7A9-E1405122B7A5}"/>
              </a:ext>
            </a:extLst>
          </p:cNvPr>
          <p:cNvSpPr/>
          <p:nvPr/>
        </p:nvSpPr>
        <p:spPr>
          <a:xfrm>
            <a:off x="857660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5" name="Freeform: Shape 684">
            <a:extLst>
              <a:ext uri="{FF2B5EF4-FFF2-40B4-BE49-F238E27FC236}">
                <a16:creationId xmlns:a16="http://schemas.microsoft.com/office/drawing/2014/main" id="{8F3A2699-A699-DB12-7912-4C9DE78A091B}"/>
              </a:ext>
            </a:extLst>
          </p:cNvPr>
          <p:cNvSpPr/>
          <p:nvPr/>
        </p:nvSpPr>
        <p:spPr>
          <a:xfrm>
            <a:off x="8567286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6" name="Freeform: Shape 685">
            <a:extLst>
              <a:ext uri="{FF2B5EF4-FFF2-40B4-BE49-F238E27FC236}">
                <a16:creationId xmlns:a16="http://schemas.microsoft.com/office/drawing/2014/main" id="{BAEEEFB2-79E0-3A1D-0698-AA2BA4EC8C17}"/>
              </a:ext>
            </a:extLst>
          </p:cNvPr>
          <p:cNvSpPr/>
          <p:nvPr/>
        </p:nvSpPr>
        <p:spPr>
          <a:xfrm>
            <a:off x="907367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7" name="Freeform: Shape 686">
            <a:extLst>
              <a:ext uri="{FF2B5EF4-FFF2-40B4-BE49-F238E27FC236}">
                <a16:creationId xmlns:a16="http://schemas.microsoft.com/office/drawing/2014/main" id="{15A73757-C951-F865-35BB-37F80BEC00D4}"/>
              </a:ext>
            </a:extLst>
          </p:cNvPr>
          <p:cNvSpPr/>
          <p:nvPr/>
        </p:nvSpPr>
        <p:spPr>
          <a:xfrm>
            <a:off x="9064355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8" name="Freeform: Shape 687">
            <a:extLst>
              <a:ext uri="{FF2B5EF4-FFF2-40B4-BE49-F238E27FC236}">
                <a16:creationId xmlns:a16="http://schemas.microsoft.com/office/drawing/2014/main" id="{6B98B3C6-C934-71CB-ECDD-4CE496FB7046}"/>
              </a:ext>
            </a:extLst>
          </p:cNvPr>
          <p:cNvSpPr/>
          <p:nvPr/>
        </p:nvSpPr>
        <p:spPr>
          <a:xfrm>
            <a:off x="9570743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9" name="Freeform: Shape 688">
            <a:extLst>
              <a:ext uri="{FF2B5EF4-FFF2-40B4-BE49-F238E27FC236}">
                <a16:creationId xmlns:a16="http://schemas.microsoft.com/office/drawing/2014/main" id="{CDEDB8F0-C6A3-CE18-A213-787C6975C067}"/>
              </a:ext>
            </a:extLst>
          </p:cNvPr>
          <p:cNvSpPr/>
          <p:nvPr/>
        </p:nvSpPr>
        <p:spPr>
          <a:xfrm>
            <a:off x="9561424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0" name="Freeform: Shape 689">
            <a:extLst>
              <a:ext uri="{FF2B5EF4-FFF2-40B4-BE49-F238E27FC236}">
                <a16:creationId xmlns:a16="http://schemas.microsoft.com/office/drawing/2014/main" id="{18617B17-5EA5-A38A-AAF4-2CC74A7C3D81}"/>
              </a:ext>
            </a:extLst>
          </p:cNvPr>
          <p:cNvSpPr/>
          <p:nvPr/>
        </p:nvSpPr>
        <p:spPr>
          <a:xfrm>
            <a:off x="1006781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1" name="Freeform: Shape 690">
            <a:extLst>
              <a:ext uri="{FF2B5EF4-FFF2-40B4-BE49-F238E27FC236}">
                <a16:creationId xmlns:a16="http://schemas.microsoft.com/office/drawing/2014/main" id="{CBB8443C-5635-0012-3D54-F16BD64DE68E}"/>
              </a:ext>
            </a:extLst>
          </p:cNvPr>
          <p:cNvSpPr/>
          <p:nvPr/>
        </p:nvSpPr>
        <p:spPr>
          <a:xfrm>
            <a:off x="10058492" y="3824539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2" name="Freeform: Shape 691">
            <a:extLst>
              <a:ext uri="{FF2B5EF4-FFF2-40B4-BE49-F238E27FC236}">
                <a16:creationId xmlns:a16="http://schemas.microsoft.com/office/drawing/2014/main" id="{E400D9F3-5674-0E91-D797-61893AC6680E}"/>
              </a:ext>
            </a:extLst>
          </p:cNvPr>
          <p:cNvSpPr/>
          <p:nvPr/>
        </p:nvSpPr>
        <p:spPr>
          <a:xfrm>
            <a:off x="2611781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3" name="Freeform: Shape 692">
            <a:extLst>
              <a:ext uri="{FF2B5EF4-FFF2-40B4-BE49-F238E27FC236}">
                <a16:creationId xmlns:a16="http://schemas.microsoft.com/office/drawing/2014/main" id="{A5A399CB-96E3-5D59-9673-509953A0E023}"/>
              </a:ext>
            </a:extLst>
          </p:cNvPr>
          <p:cNvSpPr/>
          <p:nvPr/>
        </p:nvSpPr>
        <p:spPr>
          <a:xfrm>
            <a:off x="2602461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4" name="Freeform: Shape 693">
            <a:extLst>
              <a:ext uri="{FF2B5EF4-FFF2-40B4-BE49-F238E27FC236}">
                <a16:creationId xmlns:a16="http://schemas.microsoft.com/office/drawing/2014/main" id="{EFE21FD9-285B-624D-B4DD-98FA581E049B}"/>
              </a:ext>
            </a:extLst>
          </p:cNvPr>
          <p:cNvSpPr/>
          <p:nvPr/>
        </p:nvSpPr>
        <p:spPr>
          <a:xfrm>
            <a:off x="3108850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5" name="Freeform: Shape 694">
            <a:extLst>
              <a:ext uri="{FF2B5EF4-FFF2-40B4-BE49-F238E27FC236}">
                <a16:creationId xmlns:a16="http://schemas.microsoft.com/office/drawing/2014/main" id="{CDA25986-1B91-D5D5-0F06-9ECAA49CD3F2}"/>
              </a:ext>
            </a:extLst>
          </p:cNvPr>
          <p:cNvSpPr/>
          <p:nvPr/>
        </p:nvSpPr>
        <p:spPr>
          <a:xfrm>
            <a:off x="3099530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6" name="Freeform: Shape 695">
            <a:extLst>
              <a:ext uri="{FF2B5EF4-FFF2-40B4-BE49-F238E27FC236}">
                <a16:creationId xmlns:a16="http://schemas.microsoft.com/office/drawing/2014/main" id="{0E25EC09-B2F7-FA00-11E3-BB7BA5C14BF0}"/>
              </a:ext>
            </a:extLst>
          </p:cNvPr>
          <p:cNvSpPr/>
          <p:nvPr/>
        </p:nvSpPr>
        <p:spPr>
          <a:xfrm>
            <a:off x="3605919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7" name="Freeform: Shape 696">
            <a:extLst>
              <a:ext uri="{FF2B5EF4-FFF2-40B4-BE49-F238E27FC236}">
                <a16:creationId xmlns:a16="http://schemas.microsoft.com/office/drawing/2014/main" id="{A653AD72-CEF8-B9EA-C3E0-8030FBC51198}"/>
              </a:ext>
            </a:extLst>
          </p:cNvPr>
          <p:cNvSpPr/>
          <p:nvPr/>
        </p:nvSpPr>
        <p:spPr>
          <a:xfrm>
            <a:off x="3596599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8" name="Freeform: Shape 697">
            <a:extLst>
              <a:ext uri="{FF2B5EF4-FFF2-40B4-BE49-F238E27FC236}">
                <a16:creationId xmlns:a16="http://schemas.microsoft.com/office/drawing/2014/main" id="{250965B9-FEDE-965E-357E-AA04117359A7}"/>
              </a:ext>
            </a:extLst>
          </p:cNvPr>
          <p:cNvSpPr/>
          <p:nvPr/>
        </p:nvSpPr>
        <p:spPr>
          <a:xfrm>
            <a:off x="4102988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9" name="Freeform: Shape 698">
            <a:extLst>
              <a:ext uri="{FF2B5EF4-FFF2-40B4-BE49-F238E27FC236}">
                <a16:creationId xmlns:a16="http://schemas.microsoft.com/office/drawing/2014/main" id="{D3BA8DBF-77B9-0D05-1FC1-6ECF6537C6C5}"/>
              </a:ext>
            </a:extLst>
          </p:cNvPr>
          <p:cNvSpPr/>
          <p:nvPr/>
        </p:nvSpPr>
        <p:spPr>
          <a:xfrm>
            <a:off x="4093667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0" name="Freeform: Shape 699">
            <a:extLst>
              <a:ext uri="{FF2B5EF4-FFF2-40B4-BE49-F238E27FC236}">
                <a16:creationId xmlns:a16="http://schemas.microsoft.com/office/drawing/2014/main" id="{3332668B-4151-35D6-61AD-C90B9359BD54}"/>
              </a:ext>
            </a:extLst>
          </p:cNvPr>
          <p:cNvSpPr/>
          <p:nvPr/>
        </p:nvSpPr>
        <p:spPr>
          <a:xfrm>
            <a:off x="4600056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1" name="Freeform: Shape 700">
            <a:extLst>
              <a:ext uri="{FF2B5EF4-FFF2-40B4-BE49-F238E27FC236}">
                <a16:creationId xmlns:a16="http://schemas.microsoft.com/office/drawing/2014/main" id="{8CC8E333-758F-9994-5EA2-5A09457D591C}"/>
              </a:ext>
            </a:extLst>
          </p:cNvPr>
          <p:cNvSpPr/>
          <p:nvPr/>
        </p:nvSpPr>
        <p:spPr>
          <a:xfrm>
            <a:off x="4590736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2" name="Freeform: Shape 701">
            <a:extLst>
              <a:ext uri="{FF2B5EF4-FFF2-40B4-BE49-F238E27FC236}">
                <a16:creationId xmlns:a16="http://schemas.microsoft.com/office/drawing/2014/main" id="{D215D01C-3F1F-D245-CD45-BF58813BDA93}"/>
              </a:ext>
            </a:extLst>
          </p:cNvPr>
          <p:cNvSpPr/>
          <p:nvPr/>
        </p:nvSpPr>
        <p:spPr>
          <a:xfrm>
            <a:off x="5097125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3" name="Freeform: Shape 702">
            <a:extLst>
              <a:ext uri="{FF2B5EF4-FFF2-40B4-BE49-F238E27FC236}">
                <a16:creationId xmlns:a16="http://schemas.microsoft.com/office/drawing/2014/main" id="{0313FE27-1B2A-B91F-E49A-F47DD3698693}"/>
              </a:ext>
            </a:extLst>
          </p:cNvPr>
          <p:cNvSpPr/>
          <p:nvPr/>
        </p:nvSpPr>
        <p:spPr>
          <a:xfrm>
            <a:off x="5087805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4" name="Freeform: Shape 703">
            <a:extLst>
              <a:ext uri="{FF2B5EF4-FFF2-40B4-BE49-F238E27FC236}">
                <a16:creationId xmlns:a16="http://schemas.microsoft.com/office/drawing/2014/main" id="{BE8C6E39-D882-64C8-F81F-AD766B88A404}"/>
              </a:ext>
            </a:extLst>
          </p:cNvPr>
          <p:cNvSpPr/>
          <p:nvPr/>
        </p:nvSpPr>
        <p:spPr>
          <a:xfrm>
            <a:off x="5594194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5" name="Freeform: Shape 704">
            <a:extLst>
              <a:ext uri="{FF2B5EF4-FFF2-40B4-BE49-F238E27FC236}">
                <a16:creationId xmlns:a16="http://schemas.microsoft.com/office/drawing/2014/main" id="{A245B768-D21E-A4DA-3F31-291433ED041F}"/>
              </a:ext>
            </a:extLst>
          </p:cNvPr>
          <p:cNvSpPr/>
          <p:nvPr/>
        </p:nvSpPr>
        <p:spPr>
          <a:xfrm>
            <a:off x="5584874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6" name="Freeform: Shape 705">
            <a:extLst>
              <a:ext uri="{FF2B5EF4-FFF2-40B4-BE49-F238E27FC236}">
                <a16:creationId xmlns:a16="http://schemas.microsoft.com/office/drawing/2014/main" id="{EECD9562-9C68-7C6A-3710-C8B7AFDDD70C}"/>
              </a:ext>
            </a:extLst>
          </p:cNvPr>
          <p:cNvSpPr/>
          <p:nvPr/>
        </p:nvSpPr>
        <p:spPr>
          <a:xfrm>
            <a:off x="6091262" y="3833859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7" name="Freeform: Shape 706">
            <a:extLst>
              <a:ext uri="{FF2B5EF4-FFF2-40B4-BE49-F238E27FC236}">
                <a16:creationId xmlns:a16="http://schemas.microsoft.com/office/drawing/2014/main" id="{8979CF89-FC6B-5E7C-945C-D408EE47F8E8}"/>
              </a:ext>
            </a:extLst>
          </p:cNvPr>
          <p:cNvSpPr/>
          <p:nvPr/>
        </p:nvSpPr>
        <p:spPr>
          <a:xfrm>
            <a:off x="6081942" y="3824539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8" name="Freeform: Shape 707">
            <a:extLst>
              <a:ext uri="{FF2B5EF4-FFF2-40B4-BE49-F238E27FC236}">
                <a16:creationId xmlns:a16="http://schemas.microsoft.com/office/drawing/2014/main" id="{92A95D48-E305-7451-9440-F46F3BE4BBB6}"/>
              </a:ext>
            </a:extLst>
          </p:cNvPr>
          <p:cNvSpPr/>
          <p:nvPr/>
        </p:nvSpPr>
        <p:spPr>
          <a:xfrm>
            <a:off x="261178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9" name="Freeform: Shape 708">
            <a:extLst>
              <a:ext uri="{FF2B5EF4-FFF2-40B4-BE49-F238E27FC236}">
                <a16:creationId xmlns:a16="http://schemas.microsoft.com/office/drawing/2014/main" id="{9454D4F0-BD4B-B9F0-C854-1565FCC0E2A7}"/>
              </a:ext>
            </a:extLst>
          </p:cNvPr>
          <p:cNvSpPr/>
          <p:nvPr/>
        </p:nvSpPr>
        <p:spPr>
          <a:xfrm>
            <a:off x="260246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0" name="Freeform: Shape 709">
            <a:extLst>
              <a:ext uri="{FF2B5EF4-FFF2-40B4-BE49-F238E27FC236}">
                <a16:creationId xmlns:a16="http://schemas.microsoft.com/office/drawing/2014/main" id="{CED10AC5-B380-715D-EC7E-C530B7E6F22F}"/>
              </a:ext>
            </a:extLst>
          </p:cNvPr>
          <p:cNvSpPr/>
          <p:nvPr/>
        </p:nvSpPr>
        <p:spPr>
          <a:xfrm>
            <a:off x="310885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1" name="Freeform: Shape 710">
            <a:extLst>
              <a:ext uri="{FF2B5EF4-FFF2-40B4-BE49-F238E27FC236}">
                <a16:creationId xmlns:a16="http://schemas.microsoft.com/office/drawing/2014/main" id="{2461C1D6-18DF-9DA8-F498-47066367A1A0}"/>
              </a:ext>
            </a:extLst>
          </p:cNvPr>
          <p:cNvSpPr/>
          <p:nvPr/>
        </p:nvSpPr>
        <p:spPr>
          <a:xfrm>
            <a:off x="309953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2" name="Freeform: Shape 711">
            <a:extLst>
              <a:ext uri="{FF2B5EF4-FFF2-40B4-BE49-F238E27FC236}">
                <a16:creationId xmlns:a16="http://schemas.microsoft.com/office/drawing/2014/main" id="{494F1D95-1604-27D4-EA0E-E331AB2B2B4E}"/>
              </a:ext>
            </a:extLst>
          </p:cNvPr>
          <p:cNvSpPr/>
          <p:nvPr/>
        </p:nvSpPr>
        <p:spPr>
          <a:xfrm>
            <a:off x="3605919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3" name="Freeform: Shape 712">
            <a:extLst>
              <a:ext uri="{FF2B5EF4-FFF2-40B4-BE49-F238E27FC236}">
                <a16:creationId xmlns:a16="http://schemas.microsoft.com/office/drawing/2014/main" id="{4C29EA16-8436-DC3A-FD9F-A7F58F827092}"/>
              </a:ext>
            </a:extLst>
          </p:cNvPr>
          <p:cNvSpPr/>
          <p:nvPr/>
        </p:nvSpPr>
        <p:spPr>
          <a:xfrm>
            <a:off x="3596599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4" name="Freeform: Shape 713">
            <a:extLst>
              <a:ext uri="{FF2B5EF4-FFF2-40B4-BE49-F238E27FC236}">
                <a16:creationId xmlns:a16="http://schemas.microsoft.com/office/drawing/2014/main" id="{09E8761F-6100-F5FC-F40D-EDC245176383}"/>
              </a:ext>
            </a:extLst>
          </p:cNvPr>
          <p:cNvSpPr/>
          <p:nvPr/>
        </p:nvSpPr>
        <p:spPr>
          <a:xfrm>
            <a:off x="410298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5" name="Freeform: Shape 714">
            <a:extLst>
              <a:ext uri="{FF2B5EF4-FFF2-40B4-BE49-F238E27FC236}">
                <a16:creationId xmlns:a16="http://schemas.microsoft.com/office/drawing/2014/main" id="{82A2AF9B-18E3-79B3-4F9C-AA8BF0AE520C}"/>
              </a:ext>
            </a:extLst>
          </p:cNvPr>
          <p:cNvSpPr/>
          <p:nvPr/>
        </p:nvSpPr>
        <p:spPr>
          <a:xfrm>
            <a:off x="4093667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6" name="Freeform: Shape 715">
            <a:extLst>
              <a:ext uri="{FF2B5EF4-FFF2-40B4-BE49-F238E27FC236}">
                <a16:creationId xmlns:a16="http://schemas.microsoft.com/office/drawing/2014/main" id="{A4553FDC-ABD1-1B78-23D8-E5224E16C422}"/>
              </a:ext>
            </a:extLst>
          </p:cNvPr>
          <p:cNvSpPr/>
          <p:nvPr/>
        </p:nvSpPr>
        <p:spPr>
          <a:xfrm>
            <a:off x="460005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7" name="Freeform: Shape 716">
            <a:extLst>
              <a:ext uri="{FF2B5EF4-FFF2-40B4-BE49-F238E27FC236}">
                <a16:creationId xmlns:a16="http://schemas.microsoft.com/office/drawing/2014/main" id="{33B97CA6-8C43-DD5C-2DB3-8965587D2C17}"/>
              </a:ext>
            </a:extLst>
          </p:cNvPr>
          <p:cNvSpPr/>
          <p:nvPr/>
        </p:nvSpPr>
        <p:spPr>
          <a:xfrm>
            <a:off x="4590736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44F96ACD-95A0-C567-546D-BDF21A2E4A93}"/>
              </a:ext>
            </a:extLst>
          </p:cNvPr>
          <p:cNvSpPr/>
          <p:nvPr/>
        </p:nvSpPr>
        <p:spPr>
          <a:xfrm>
            <a:off x="5097125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9" name="Freeform: Shape 718">
            <a:extLst>
              <a:ext uri="{FF2B5EF4-FFF2-40B4-BE49-F238E27FC236}">
                <a16:creationId xmlns:a16="http://schemas.microsoft.com/office/drawing/2014/main" id="{B67C52B3-06D0-E383-8CC4-750BDAAB5279}"/>
              </a:ext>
            </a:extLst>
          </p:cNvPr>
          <p:cNvSpPr/>
          <p:nvPr/>
        </p:nvSpPr>
        <p:spPr>
          <a:xfrm>
            <a:off x="5087805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DC4638DA-A180-B43D-1B69-02DACC8BB3D1}"/>
              </a:ext>
            </a:extLst>
          </p:cNvPr>
          <p:cNvSpPr/>
          <p:nvPr/>
        </p:nvSpPr>
        <p:spPr>
          <a:xfrm>
            <a:off x="559419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1" name="Freeform: Shape 720">
            <a:extLst>
              <a:ext uri="{FF2B5EF4-FFF2-40B4-BE49-F238E27FC236}">
                <a16:creationId xmlns:a16="http://schemas.microsoft.com/office/drawing/2014/main" id="{6B691F6F-F3BE-4F73-F151-22D83FC08816}"/>
              </a:ext>
            </a:extLst>
          </p:cNvPr>
          <p:cNvSpPr/>
          <p:nvPr/>
        </p:nvSpPr>
        <p:spPr>
          <a:xfrm>
            <a:off x="5584874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2" name="Freeform: Shape 721">
            <a:extLst>
              <a:ext uri="{FF2B5EF4-FFF2-40B4-BE49-F238E27FC236}">
                <a16:creationId xmlns:a16="http://schemas.microsoft.com/office/drawing/2014/main" id="{2F1273AA-E406-F77C-88F9-3D3D7CB578ED}"/>
              </a:ext>
            </a:extLst>
          </p:cNvPr>
          <p:cNvSpPr/>
          <p:nvPr/>
        </p:nvSpPr>
        <p:spPr>
          <a:xfrm>
            <a:off x="609126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3" name="Freeform: Shape 722">
            <a:extLst>
              <a:ext uri="{FF2B5EF4-FFF2-40B4-BE49-F238E27FC236}">
                <a16:creationId xmlns:a16="http://schemas.microsoft.com/office/drawing/2014/main" id="{B982EED2-21AF-EBB0-6984-79DC8FF5586D}"/>
              </a:ext>
            </a:extLst>
          </p:cNvPr>
          <p:cNvSpPr/>
          <p:nvPr/>
        </p:nvSpPr>
        <p:spPr>
          <a:xfrm>
            <a:off x="6081942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4" name="Freeform: Shape 723">
            <a:extLst>
              <a:ext uri="{FF2B5EF4-FFF2-40B4-BE49-F238E27FC236}">
                <a16:creationId xmlns:a16="http://schemas.microsoft.com/office/drawing/2014/main" id="{3FB6EE67-ACDB-C952-B4DA-518AC869A567}"/>
              </a:ext>
            </a:extLst>
          </p:cNvPr>
          <p:cNvSpPr/>
          <p:nvPr/>
        </p:nvSpPr>
        <p:spPr>
          <a:xfrm>
            <a:off x="6588331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5" name="Freeform: Shape 724">
            <a:extLst>
              <a:ext uri="{FF2B5EF4-FFF2-40B4-BE49-F238E27FC236}">
                <a16:creationId xmlns:a16="http://schemas.microsoft.com/office/drawing/2014/main" id="{91495B4C-3653-9EC4-6573-C0B24AE7F72F}"/>
              </a:ext>
            </a:extLst>
          </p:cNvPr>
          <p:cNvSpPr/>
          <p:nvPr/>
        </p:nvSpPr>
        <p:spPr>
          <a:xfrm>
            <a:off x="6579011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6" name="Freeform: Shape 725">
            <a:extLst>
              <a:ext uri="{FF2B5EF4-FFF2-40B4-BE49-F238E27FC236}">
                <a16:creationId xmlns:a16="http://schemas.microsoft.com/office/drawing/2014/main" id="{2378A7F8-6F95-E127-422F-EB077712E4EF}"/>
              </a:ext>
            </a:extLst>
          </p:cNvPr>
          <p:cNvSpPr/>
          <p:nvPr/>
        </p:nvSpPr>
        <p:spPr>
          <a:xfrm>
            <a:off x="7085400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7" name="Freeform: Shape 726">
            <a:extLst>
              <a:ext uri="{FF2B5EF4-FFF2-40B4-BE49-F238E27FC236}">
                <a16:creationId xmlns:a16="http://schemas.microsoft.com/office/drawing/2014/main" id="{91BC0A02-9DA6-F2C7-7F21-FF4EF8280148}"/>
              </a:ext>
            </a:extLst>
          </p:cNvPr>
          <p:cNvSpPr/>
          <p:nvPr/>
        </p:nvSpPr>
        <p:spPr>
          <a:xfrm>
            <a:off x="7076080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8" name="Freeform: Shape 727">
            <a:extLst>
              <a:ext uri="{FF2B5EF4-FFF2-40B4-BE49-F238E27FC236}">
                <a16:creationId xmlns:a16="http://schemas.microsoft.com/office/drawing/2014/main" id="{332AD5A2-0572-C86E-E1B6-475A3C11E6F8}"/>
              </a:ext>
            </a:extLst>
          </p:cNvPr>
          <p:cNvSpPr/>
          <p:nvPr/>
        </p:nvSpPr>
        <p:spPr>
          <a:xfrm>
            <a:off x="7582468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9" name="Freeform: Shape 728">
            <a:extLst>
              <a:ext uri="{FF2B5EF4-FFF2-40B4-BE49-F238E27FC236}">
                <a16:creationId xmlns:a16="http://schemas.microsoft.com/office/drawing/2014/main" id="{328B3ABF-9B59-EA41-708C-28428C57E15A}"/>
              </a:ext>
            </a:extLst>
          </p:cNvPr>
          <p:cNvSpPr/>
          <p:nvPr/>
        </p:nvSpPr>
        <p:spPr>
          <a:xfrm>
            <a:off x="7573148" y="3576004"/>
            <a:ext cx="111840" cy="111840"/>
          </a:xfrm>
          <a:custGeom>
            <a:avLst/>
            <a:gdLst>
              <a:gd name="connsiteX0" fmla="*/ 0 w 111840"/>
              <a:gd name="connsiteY0" fmla="*/ 111840 h 111840"/>
              <a:gd name="connsiteX1" fmla="*/ 111841 w 111840"/>
              <a:gd name="connsiteY1" fmla="*/ 111840 h 111840"/>
              <a:gd name="connsiteX2" fmla="*/ 111841 w 111840"/>
              <a:gd name="connsiteY2" fmla="*/ 0 h 111840"/>
              <a:gd name="connsiteX3" fmla="*/ 0 w 111840"/>
              <a:gd name="connsiteY3" fmla="*/ 0 h 111840"/>
              <a:gd name="connsiteX4" fmla="*/ 0 w 111840"/>
              <a:gd name="connsiteY4" fmla="*/ 111840 h 111840"/>
              <a:gd name="connsiteX5" fmla="*/ 18640 w 111840"/>
              <a:gd name="connsiteY5" fmla="*/ 93200 h 111840"/>
              <a:gd name="connsiteX6" fmla="*/ 93200 w 111840"/>
              <a:gd name="connsiteY6" fmla="*/ 93200 h 111840"/>
              <a:gd name="connsiteX7" fmla="*/ 93200 w 111840"/>
              <a:gd name="connsiteY7" fmla="*/ 18640 h 111840"/>
              <a:gd name="connsiteX8" fmla="*/ 18640 w 111840"/>
              <a:gd name="connsiteY8" fmla="*/ 18640 h 111840"/>
              <a:gd name="connsiteX9" fmla="*/ 18640 w 111840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40" h="111840">
                <a:moveTo>
                  <a:pt x="0" y="111840"/>
                </a:moveTo>
                <a:lnTo>
                  <a:pt x="111841" y="111840"/>
                </a:lnTo>
                <a:lnTo>
                  <a:pt x="111841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40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40" y="18640"/>
                </a:lnTo>
                <a:lnTo>
                  <a:pt x="18640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0" name="Freeform: Shape 729">
            <a:extLst>
              <a:ext uri="{FF2B5EF4-FFF2-40B4-BE49-F238E27FC236}">
                <a16:creationId xmlns:a16="http://schemas.microsoft.com/office/drawing/2014/main" id="{29CF286E-63AB-6914-EFD1-FE41DE1855DC}"/>
              </a:ext>
            </a:extLst>
          </p:cNvPr>
          <p:cNvSpPr/>
          <p:nvPr/>
        </p:nvSpPr>
        <p:spPr>
          <a:xfrm>
            <a:off x="8079537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1" name="Freeform: Shape 730">
            <a:extLst>
              <a:ext uri="{FF2B5EF4-FFF2-40B4-BE49-F238E27FC236}">
                <a16:creationId xmlns:a16="http://schemas.microsoft.com/office/drawing/2014/main" id="{AEB934A0-52CB-E8E4-EE40-009FB11E5F72}"/>
              </a:ext>
            </a:extLst>
          </p:cNvPr>
          <p:cNvSpPr/>
          <p:nvPr/>
        </p:nvSpPr>
        <p:spPr>
          <a:xfrm>
            <a:off x="8070217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2" name="Freeform: Shape 731">
            <a:extLst>
              <a:ext uri="{FF2B5EF4-FFF2-40B4-BE49-F238E27FC236}">
                <a16:creationId xmlns:a16="http://schemas.microsoft.com/office/drawing/2014/main" id="{ED32A38C-BFAA-CA7E-C59E-ED44AC04BE0E}"/>
              </a:ext>
            </a:extLst>
          </p:cNvPr>
          <p:cNvSpPr/>
          <p:nvPr/>
        </p:nvSpPr>
        <p:spPr>
          <a:xfrm>
            <a:off x="8576606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3" name="Freeform: Shape 732">
            <a:extLst>
              <a:ext uri="{FF2B5EF4-FFF2-40B4-BE49-F238E27FC236}">
                <a16:creationId xmlns:a16="http://schemas.microsoft.com/office/drawing/2014/main" id="{A5305A0E-6A8F-F394-B09B-323BE741AE2D}"/>
              </a:ext>
            </a:extLst>
          </p:cNvPr>
          <p:cNvSpPr/>
          <p:nvPr/>
        </p:nvSpPr>
        <p:spPr>
          <a:xfrm>
            <a:off x="8567286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4" name="Freeform: Shape 733">
            <a:extLst>
              <a:ext uri="{FF2B5EF4-FFF2-40B4-BE49-F238E27FC236}">
                <a16:creationId xmlns:a16="http://schemas.microsoft.com/office/drawing/2014/main" id="{98BF02D9-C640-8CB9-6662-691C72741F37}"/>
              </a:ext>
            </a:extLst>
          </p:cNvPr>
          <p:cNvSpPr/>
          <p:nvPr/>
        </p:nvSpPr>
        <p:spPr>
          <a:xfrm>
            <a:off x="9073674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5" name="Freeform: Shape 734">
            <a:extLst>
              <a:ext uri="{FF2B5EF4-FFF2-40B4-BE49-F238E27FC236}">
                <a16:creationId xmlns:a16="http://schemas.microsoft.com/office/drawing/2014/main" id="{ED4505C0-7D1D-B433-D53D-1002A93C49F8}"/>
              </a:ext>
            </a:extLst>
          </p:cNvPr>
          <p:cNvSpPr/>
          <p:nvPr/>
        </p:nvSpPr>
        <p:spPr>
          <a:xfrm>
            <a:off x="9064355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6" name="Freeform: Shape 735">
            <a:extLst>
              <a:ext uri="{FF2B5EF4-FFF2-40B4-BE49-F238E27FC236}">
                <a16:creationId xmlns:a16="http://schemas.microsoft.com/office/drawing/2014/main" id="{24CE79E0-DDFC-E5A0-E25B-214C821EE79E}"/>
              </a:ext>
            </a:extLst>
          </p:cNvPr>
          <p:cNvSpPr/>
          <p:nvPr/>
        </p:nvSpPr>
        <p:spPr>
          <a:xfrm>
            <a:off x="9570743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7" name="Freeform: Shape 736">
            <a:extLst>
              <a:ext uri="{FF2B5EF4-FFF2-40B4-BE49-F238E27FC236}">
                <a16:creationId xmlns:a16="http://schemas.microsoft.com/office/drawing/2014/main" id="{F0782489-5A9A-9E01-62A1-AA8D3A1C69AE}"/>
              </a:ext>
            </a:extLst>
          </p:cNvPr>
          <p:cNvSpPr/>
          <p:nvPr/>
        </p:nvSpPr>
        <p:spPr>
          <a:xfrm>
            <a:off x="9561424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8" name="Freeform: Shape 737">
            <a:extLst>
              <a:ext uri="{FF2B5EF4-FFF2-40B4-BE49-F238E27FC236}">
                <a16:creationId xmlns:a16="http://schemas.microsoft.com/office/drawing/2014/main" id="{207A6F84-199E-855F-A787-ACD5ECDB48DB}"/>
              </a:ext>
            </a:extLst>
          </p:cNvPr>
          <p:cNvSpPr/>
          <p:nvPr/>
        </p:nvSpPr>
        <p:spPr>
          <a:xfrm>
            <a:off x="10067812" y="3585324"/>
            <a:ext cx="93200" cy="93200"/>
          </a:xfrm>
          <a:custGeom>
            <a:avLst/>
            <a:gdLst>
              <a:gd name="connsiteX0" fmla="*/ 0 w 93200"/>
              <a:gd name="connsiteY0" fmla="*/ 93200 h 93200"/>
              <a:gd name="connsiteX1" fmla="*/ 93200 w 93200"/>
              <a:gd name="connsiteY1" fmla="*/ 93200 h 93200"/>
              <a:gd name="connsiteX2" fmla="*/ 93200 w 93200"/>
              <a:gd name="connsiteY2" fmla="*/ 0 h 93200"/>
              <a:gd name="connsiteX3" fmla="*/ 0 w 93200"/>
              <a:gd name="connsiteY3" fmla="*/ 0 h 93200"/>
              <a:gd name="connsiteX4" fmla="*/ 0 w 93200"/>
              <a:gd name="connsiteY4" fmla="*/ 93200 h 9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00" h="93200">
                <a:moveTo>
                  <a:pt x="0" y="93200"/>
                </a:moveTo>
                <a:lnTo>
                  <a:pt x="93200" y="93200"/>
                </a:lnTo>
                <a:lnTo>
                  <a:pt x="93200" y="0"/>
                </a:lnTo>
                <a:lnTo>
                  <a:pt x="0" y="0"/>
                </a:lnTo>
                <a:lnTo>
                  <a:pt x="0" y="93200"/>
                </a:lnTo>
                <a:close/>
              </a:path>
            </a:pathLst>
          </a:custGeom>
          <a:solidFill>
            <a:srgbClr val="BE8ED6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9" name="Freeform: Shape 738">
            <a:extLst>
              <a:ext uri="{FF2B5EF4-FFF2-40B4-BE49-F238E27FC236}">
                <a16:creationId xmlns:a16="http://schemas.microsoft.com/office/drawing/2014/main" id="{10AEF39E-95E3-10E1-5FAC-015F0068538E}"/>
              </a:ext>
            </a:extLst>
          </p:cNvPr>
          <p:cNvSpPr/>
          <p:nvPr/>
        </p:nvSpPr>
        <p:spPr>
          <a:xfrm>
            <a:off x="10058492" y="3576004"/>
            <a:ext cx="111839" cy="111840"/>
          </a:xfrm>
          <a:custGeom>
            <a:avLst/>
            <a:gdLst>
              <a:gd name="connsiteX0" fmla="*/ 0 w 111839"/>
              <a:gd name="connsiteY0" fmla="*/ 111840 h 111840"/>
              <a:gd name="connsiteX1" fmla="*/ 111840 w 111839"/>
              <a:gd name="connsiteY1" fmla="*/ 111840 h 111840"/>
              <a:gd name="connsiteX2" fmla="*/ 111840 w 111839"/>
              <a:gd name="connsiteY2" fmla="*/ 0 h 111840"/>
              <a:gd name="connsiteX3" fmla="*/ 0 w 111839"/>
              <a:gd name="connsiteY3" fmla="*/ 0 h 111840"/>
              <a:gd name="connsiteX4" fmla="*/ 0 w 111839"/>
              <a:gd name="connsiteY4" fmla="*/ 111840 h 111840"/>
              <a:gd name="connsiteX5" fmla="*/ 18639 w 111839"/>
              <a:gd name="connsiteY5" fmla="*/ 93200 h 111840"/>
              <a:gd name="connsiteX6" fmla="*/ 93200 w 111839"/>
              <a:gd name="connsiteY6" fmla="*/ 93200 h 111840"/>
              <a:gd name="connsiteX7" fmla="*/ 93200 w 111839"/>
              <a:gd name="connsiteY7" fmla="*/ 18640 h 111840"/>
              <a:gd name="connsiteX8" fmla="*/ 18639 w 111839"/>
              <a:gd name="connsiteY8" fmla="*/ 18640 h 111840"/>
              <a:gd name="connsiteX9" fmla="*/ 18639 w 111839"/>
              <a:gd name="connsiteY9" fmla="*/ 93200 h 11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839" h="111840">
                <a:moveTo>
                  <a:pt x="0" y="111840"/>
                </a:moveTo>
                <a:lnTo>
                  <a:pt x="111840" y="111840"/>
                </a:lnTo>
                <a:lnTo>
                  <a:pt x="111840" y="0"/>
                </a:lnTo>
                <a:lnTo>
                  <a:pt x="0" y="0"/>
                </a:lnTo>
                <a:lnTo>
                  <a:pt x="0" y="111840"/>
                </a:lnTo>
                <a:close/>
                <a:moveTo>
                  <a:pt x="18639" y="93200"/>
                </a:moveTo>
                <a:lnTo>
                  <a:pt x="93200" y="93200"/>
                </a:lnTo>
                <a:lnTo>
                  <a:pt x="93200" y="18640"/>
                </a:lnTo>
                <a:lnTo>
                  <a:pt x="18639" y="18640"/>
                </a:lnTo>
                <a:lnTo>
                  <a:pt x="18639" y="93200"/>
                </a:lnTo>
                <a:close/>
              </a:path>
            </a:pathLst>
          </a:custGeom>
          <a:solidFill>
            <a:srgbClr val="000000"/>
          </a:solidFill>
          <a:ln w="31044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0" name="Freeform: Shape 739">
            <a:extLst>
              <a:ext uri="{FF2B5EF4-FFF2-40B4-BE49-F238E27FC236}">
                <a16:creationId xmlns:a16="http://schemas.microsoft.com/office/drawing/2014/main" id="{144DAC82-E4F7-5F43-BE75-54D72A1FE21D}"/>
              </a:ext>
            </a:extLst>
          </p:cNvPr>
          <p:cNvSpPr/>
          <p:nvPr/>
        </p:nvSpPr>
        <p:spPr>
          <a:xfrm>
            <a:off x="10335759" y="3089081"/>
            <a:ext cx="1334326" cy="1334274"/>
          </a:xfrm>
          <a:custGeom>
            <a:avLst/>
            <a:gdLst>
              <a:gd name="connsiteX0" fmla="*/ 751044 w 1334326"/>
              <a:gd name="connsiteY0" fmla="*/ 5388 h 1334274"/>
              <a:gd name="connsiteX1" fmla="*/ 1328886 w 1334326"/>
              <a:gd name="connsiteY1" fmla="*/ 750992 h 1334274"/>
              <a:gd name="connsiteX2" fmla="*/ 583283 w 1334326"/>
              <a:gd name="connsiteY2" fmla="*/ 1328834 h 1334274"/>
              <a:gd name="connsiteX3" fmla="*/ 5441 w 1334326"/>
              <a:gd name="connsiteY3" fmla="*/ 583231 h 1334274"/>
              <a:gd name="connsiteX4" fmla="*/ 751044 w 1334326"/>
              <a:gd name="connsiteY4" fmla="*/ 5388 h 133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326" h="1334274">
                <a:moveTo>
                  <a:pt x="751044" y="5388"/>
                </a:moveTo>
                <a:cubicBezTo>
                  <a:pt x="1117632" y="51988"/>
                  <a:pt x="1375486" y="384403"/>
                  <a:pt x="1328886" y="750992"/>
                </a:cubicBezTo>
                <a:cubicBezTo>
                  <a:pt x="1282286" y="1117580"/>
                  <a:pt x="949872" y="1375434"/>
                  <a:pt x="583283" y="1328834"/>
                </a:cubicBezTo>
                <a:cubicBezTo>
                  <a:pt x="216695" y="1282234"/>
                  <a:pt x="-41160" y="949819"/>
                  <a:pt x="5441" y="583231"/>
                </a:cubicBezTo>
                <a:cubicBezTo>
                  <a:pt x="55148" y="219749"/>
                  <a:pt x="387563" y="-41212"/>
                  <a:pt x="751044" y="5388"/>
                </a:cubicBezTo>
                <a:close/>
              </a:path>
            </a:pathLst>
          </a:custGeom>
          <a:noFill/>
          <a:ln w="24835" cap="rnd">
            <a:solidFill>
              <a:srgbClr val="FFFFFF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774" name="Graphic 773">
            <a:extLst>
              <a:ext uri="{FF2B5EF4-FFF2-40B4-BE49-F238E27FC236}">
                <a16:creationId xmlns:a16="http://schemas.microsoft.com/office/drawing/2014/main" id="{AE6E47EF-E729-4AC4-C145-BD8A5308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8698" y="4488594"/>
            <a:ext cx="11867519" cy="2050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AFD518-5768-260F-FE57-0212E1166667}"/>
                  </a:ext>
                </a:extLst>
              </p:cNvPr>
              <p:cNvSpPr txBox="1"/>
              <p:nvPr/>
            </p:nvSpPr>
            <p:spPr>
              <a:xfrm>
                <a:off x="10139265" y="2879515"/>
                <a:ext cx="1843390" cy="382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islands</a:t>
                </a:r>
                <a:endParaRPr lang="en-N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2AFD518-5768-260F-FE57-0212E1166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9265" y="2879515"/>
                <a:ext cx="1843390" cy="382477"/>
              </a:xfrm>
              <a:prstGeom prst="rect">
                <a:avLst/>
              </a:prstGeom>
              <a:blipFill>
                <a:blip r:embed="rId4"/>
                <a:stretch>
                  <a:fillRect l="-5611" t="-20635" r="-8581" b="-47619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C06ED317-ADD0-338A-7515-3AB6095D5D52}"/>
              </a:ext>
            </a:extLst>
          </p:cNvPr>
          <p:cNvCxnSpPr>
            <a:cxnSpLocks/>
            <a:stCxn id="2" idx="2"/>
          </p:cNvCxnSpPr>
          <p:nvPr/>
        </p:nvCxnSpPr>
        <p:spPr>
          <a:xfrm rot="5400000">
            <a:off x="10456387" y="3165488"/>
            <a:ext cx="427589" cy="781558"/>
          </a:xfrm>
          <a:prstGeom prst="curvedConnector2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80" name="TextBox 579">
                <a:extLst>
                  <a:ext uri="{FF2B5EF4-FFF2-40B4-BE49-F238E27FC236}">
                    <a16:creationId xmlns:a16="http://schemas.microsoft.com/office/drawing/2014/main" id="{74522353-BF28-6D95-F761-5AD44EBC617F}"/>
                  </a:ext>
                </a:extLst>
              </p:cNvPr>
              <p:cNvSpPr txBox="1"/>
              <p:nvPr/>
            </p:nvSpPr>
            <p:spPr>
              <a:xfrm>
                <a:off x="10279402" y="4601275"/>
                <a:ext cx="170324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sz="2400" dirty="0"/>
                  <a:t> islands</a:t>
                </a:r>
                <a:endParaRPr lang="en-NL" sz="2400" dirty="0"/>
              </a:p>
            </p:txBody>
          </p:sp>
        </mc:Choice>
        <mc:Fallback>
          <p:sp>
            <p:nvSpPr>
              <p:cNvPr id="580" name="TextBox 579">
                <a:extLst>
                  <a:ext uri="{FF2B5EF4-FFF2-40B4-BE49-F238E27FC236}">
                    <a16:creationId xmlns:a16="http://schemas.microsoft.com/office/drawing/2014/main" id="{74522353-BF28-6D95-F761-5AD44EBC6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402" y="4601275"/>
                <a:ext cx="1703241" cy="369332"/>
              </a:xfrm>
              <a:prstGeom prst="rect">
                <a:avLst/>
              </a:prstGeom>
              <a:blipFill>
                <a:blip r:embed="rId5"/>
                <a:stretch>
                  <a:fillRect l="-6071" t="-26667" r="-10000" b="-50000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1" name="Connector: Curved 580">
            <a:extLst>
              <a:ext uri="{FF2B5EF4-FFF2-40B4-BE49-F238E27FC236}">
                <a16:creationId xmlns:a16="http://schemas.microsoft.com/office/drawing/2014/main" id="{6F14D989-F74A-7F16-A5D3-E66FC33BBF1D}"/>
              </a:ext>
            </a:extLst>
          </p:cNvPr>
          <p:cNvCxnSpPr>
            <a:cxnSpLocks/>
            <a:stCxn id="580" idx="2"/>
          </p:cNvCxnSpPr>
          <p:nvPr/>
        </p:nvCxnSpPr>
        <p:spPr>
          <a:xfrm rot="5400000">
            <a:off x="10481119" y="4841917"/>
            <a:ext cx="448191" cy="851618"/>
          </a:xfrm>
          <a:prstGeom prst="curvedConnector2">
            <a:avLst/>
          </a:prstGeom>
          <a:ln w="28575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72640-712B-6963-4C82-F6BEDC834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68CC5A0B-7435-5B63-D585-C9BB24E13FE6}"/>
                  </a:ext>
                </a:extLst>
              </p:cNvPr>
              <p:cNvSpPr txBox="1"/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Two opposing complete binary trees of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NL" sz="2400" dirty="0"/>
              </a:p>
            </p:txBody>
          </p:sp>
        </mc:Choice>
        <mc:Fallback xmlns="">
          <p:sp>
            <p:nvSpPr>
              <p:cNvPr id="498" name="TextBox 497">
                <a:extLst>
                  <a:ext uri="{FF2B5EF4-FFF2-40B4-BE49-F238E27FC236}">
                    <a16:creationId xmlns:a16="http://schemas.microsoft.com/office/drawing/2014/main" id="{93250944-017F-310B-40BC-EE942B3C3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285" y="2996952"/>
                <a:ext cx="7456936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" name="Title 1">
            <a:extLst>
              <a:ext uri="{FF2B5EF4-FFF2-40B4-BE49-F238E27FC236}">
                <a16:creationId xmlns:a16="http://schemas.microsoft.com/office/drawing/2014/main" id="{D97BFEB4-7A72-47F1-886B-48CA1F8C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8300"/>
            <a:ext cx="11522073" cy="720725"/>
          </a:xfrm>
        </p:spPr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FA517C3-662E-47AC-9387-752D4CF99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68696" y="1124835"/>
            <a:ext cx="11867517" cy="2050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028EEB-0FE7-83B3-FC2A-255098FCE500}"/>
                  </a:ext>
                </a:extLst>
              </p:cNvPr>
              <p:cNvSpPr txBox="1"/>
              <p:nvPr/>
            </p:nvSpPr>
            <p:spPr>
              <a:xfrm>
                <a:off x="0" y="3227784"/>
                <a:ext cx="2961412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+6</m:t>
                        </m:r>
                      </m:sup>
                    </m:sSup>
                  </m:oMath>
                </a14:m>
                <a:r>
                  <a:rPr lang="en-US" sz="2400" dirty="0"/>
                  <a:t> red points at height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0, ℓ−1}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8028EEB-0FE7-83B3-FC2A-255098FCE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27784"/>
                <a:ext cx="2961412" cy="842923"/>
              </a:xfrm>
              <a:prstGeom prst="rect">
                <a:avLst/>
              </a:prstGeom>
              <a:blipFill>
                <a:blip r:embed="rId7"/>
                <a:stretch>
                  <a:fillRect l="-617" t="-4317" b="-1510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8807-DB19-A272-A4FA-3B48EAB0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Disjoint-greedy: lower bound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AC913-BAE4-00A1-3A59-59BB7E02E4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963" y="1268414"/>
                <a:ext cx="11522075" cy="52212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</a:t>
                </a:r>
                <a:r>
                  <a:rPr lang="en-US" sz="2400" dirty="0"/>
                  <a:t> Disjoint-greedy has approximation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en-NL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2AC913-BAE4-00A1-3A59-59BB7E02E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1268414"/>
                <a:ext cx="11522075" cy="5221286"/>
              </a:xfrm>
              <a:prstGeom prst="rect">
                <a:avLst/>
              </a:prstGeom>
              <a:blipFill>
                <a:blip r:embed="rId2"/>
                <a:stretch>
                  <a:fillRect l="-847" t="-9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1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4218" y="2149524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68206" y="2132856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FF9818-992E-41FA-2319-FB9DB17DAFF8}"/>
              </a:ext>
            </a:extLst>
          </p:cNvPr>
          <p:cNvSpPr/>
          <p:nvPr/>
        </p:nvSpPr>
        <p:spPr>
          <a:xfrm>
            <a:off x="4511824" y="1844824"/>
            <a:ext cx="6624736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6641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4218" y="2149524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68206" y="2132856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78628-E4E3-6370-C7DB-7A2C70E89188}"/>
              </a:ext>
            </a:extLst>
          </p:cNvPr>
          <p:cNvSpPr/>
          <p:nvPr/>
        </p:nvSpPr>
        <p:spPr>
          <a:xfrm>
            <a:off x="7899440" y="1844824"/>
            <a:ext cx="3237119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49CA8-A6A2-F206-9F94-101EB81ABDA8}"/>
              </a:ext>
            </a:extLst>
          </p:cNvPr>
          <p:cNvSpPr/>
          <p:nvPr/>
        </p:nvSpPr>
        <p:spPr>
          <a:xfrm>
            <a:off x="1089654" y="1735434"/>
            <a:ext cx="3237119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517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</a:t>
            </a:r>
            <a:endParaRPr lang="en-NL" dirty="0"/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F52C375B-8B73-91EC-1C90-9F43F4B5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68414"/>
            <a:ext cx="4506062" cy="52212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an island that covers most uncovered points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4CBC5C-A4A1-BC0E-8AB2-DFE26E4CF88F}"/>
              </a:ext>
            </a:extLst>
          </p:cNvPr>
          <p:cNvSpPr/>
          <p:nvPr/>
        </p:nvSpPr>
        <p:spPr>
          <a:xfrm>
            <a:off x="4920879" y="3131970"/>
            <a:ext cx="2306867" cy="700932"/>
          </a:xfrm>
          <a:custGeom>
            <a:avLst/>
            <a:gdLst>
              <a:gd name="connsiteX0" fmla="*/ 91683 w 2306867"/>
              <a:gd name="connsiteY0" fmla="*/ 0 h 700932"/>
              <a:gd name="connsiteX1" fmla="*/ 0 w 2306867"/>
              <a:gd name="connsiteY1" fmla="*/ 411096 h 700932"/>
              <a:gd name="connsiteX2" fmla="*/ 384478 w 2306867"/>
              <a:gd name="connsiteY2" fmla="*/ 553057 h 700932"/>
              <a:gd name="connsiteX3" fmla="*/ 1750853 w 2306867"/>
              <a:gd name="connsiteY3" fmla="*/ 700933 h 700932"/>
              <a:gd name="connsiteX4" fmla="*/ 2179694 w 2306867"/>
              <a:gd name="connsiteY4" fmla="*/ 609250 h 700932"/>
              <a:gd name="connsiteX5" fmla="*/ 2306868 w 2306867"/>
              <a:gd name="connsiteY5" fmla="*/ 192239 h 700932"/>
              <a:gd name="connsiteX6" fmla="*/ 464331 w 2306867"/>
              <a:gd name="connsiteY6" fmla="*/ 8873 h 700932"/>
              <a:gd name="connsiteX7" fmla="*/ 91683 w 2306867"/>
              <a:gd name="connsiteY7" fmla="*/ 0 h 7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867" h="700932">
                <a:moveTo>
                  <a:pt x="91683" y="0"/>
                </a:moveTo>
                <a:lnTo>
                  <a:pt x="0" y="411096"/>
                </a:lnTo>
                <a:lnTo>
                  <a:pt x="384478" y="553057"/>
                </a:lnTo>
                <a:lnTo>
                  <a:pt x="1750853" y="700933"/>
                </a:lnTo>
                <a:lnTo>
                  <a:pt x="2179694" y="609250"/>
                </a:lnTo>
                <a:lnTo>
                  <a:pt x="2306868" y="192239"/>
                </a:lnTo>
                <a:lnTo>
                  <a:pt x="464331" y="8873"/>
                </a:lnTo>
                <a:lnTo>
                  <a:pt x="91683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049341-0045-88A3-2BAF-034A1A46AACB}"/>
              </a:ext>
            </a:extLst>
          </p:cNvPr>
          <p:cNvSpPr/>
          <p:nvPr/>
        </p:nvSpPr>
        <p:spPr>
          <a:xfrm>
            <a:off x="5095373" y="4560454"/>
            <a:ext cx="1514251" cy="156748"/>
          </a:xfrm>
          <a:custGeom>
            <a:avLst/>
            <a:gdLst>
              <a:gd name="connsiteX0" fmla="*/ 0 w 1514251"/>
              <a:gd name="connsiteY0" fmla="*/ 0 h 156748"/>
              <a:gd name="connsiteX1" fmla="*/ 1076538 w 1514251"/>
              <a:gd name="connsiteY1" fmla="*/ 156749 h 156748"/>
              <a:gd name="connsiteX2" fmla="*/ 1514252 w 1514251"/>
              <a:gd name="connsiteY2" fmla="*/ 35490 h 156748"/>
              <a:gd name="connsiteX3" fmla="*/ 0 w 1514251"/>
              <a:gd name="connsiteY3" fmla="*/ 0 h 1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251" h="156748">
                <a:moveTo>
                  <a:pt x="0" y="0"/>
                </a:moveTo>
                <a:lnTo>
                  <a:pt x="1076538" y="156749"/>
                </a:lnTo>
                <a:lnTo>
                  <a:pt x="1514252" y="35490"/>
                </a:lnTo>
                <a:lnTo>
                  <a:pt x="0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5A3ECE-ECAF-D0F5-A59D-724A89A4F292}"/>
              </a:ext>
            </a:extLst>
          </p:cNvPr>
          <p:cNvSpPr/>
          <p:nvPr/>
        </p:nvSpPr>
        <p:spPr>
          <a:xfrm>
            <a:off x="5648430" y="2570041"/>
            <a:ext cx="792616" cy="1833663"/>
          </a:xfrm>
          <a:custGeom>
            <a:avLst/>
            <a:gdLst>
              <a:gd name="connsiteX0" fmla="*/ 357860 w 792616"/>
              <a:gd name="connsiteY0" fmla="*/ 0 h 1833663"/>
              <a:gd name="connsiteX1" fmla="*/ 230687 w 792616"/>
              <a:gd name="connsiteY1" fmla="*/ 384478 h 1833663"/>
              <a:gd name="connsiteX2" fmla="*/ 0 w 792616"/>
              <a:gd name="connsiteY2" fmla="*/ 1561572 h 1833663"/>
              <a:gd name="connsiteX3" fmla="*/ 38448 w 792616"/>
              <a:gd name="connsiteY3" fmla="*/ 1833664 h 1833663"/>
              <a:gd name="connsiteX4" fmla="*/ 351945 w 792616"/>
              <a:gd name="connsiteY4" fmla="*/ 1768598 h 1833663"/>
              <a:gd name="connsiteX5" fmla="*/ 792616 w 792616"/>
              <a:gd name="connsiteY5" fmla="*/ 443628 h 1833663"/>
              <a:gd name="connsiteX6" fmla="*/ 706848 w 792616"/>
              <a:gd name="connsiteY6" fmla="*/ 153791 h 1833663"/>
              <a:gd name="connsiteX7" fmla="*/ 357860 w 792616"/>
              <a:gd name="connsiteY7" fmla="*/ 0 h 18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616" h="1833663">
                <a:moveTo>
                  <a:pt x="357860" y="0"/>
                </a:moveTo>
                <a:lnTo>
                  <a:pt x="230687" y="384478"/>
                </a:lnTo>
                <a:lnTo>
                  <a:pt x="0" y="1561572"/>
                </a:lnTo>
                <a:lnTo>
                  <a:pt x="38448" y="1833664"/>
                </a:lnTo>
                <a:lnTo>
                  <a:pt x="351945" y="1768598"/>
                </a:lnTo>
                <a:lnTo>
                  <a:pt x="792616" y="443628"/>
                </a:lnTo>
                <a:lnTo>
                  <a:pt x="706848" y="153791"/>
                </a:lnTo>
                <a:lnTo>
                  <a:pt x="357860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452DDD-F92D-3151-A6B7-05840F4FA3C3}"/>
              </a:ext>
            </a:extLst>
          </p:cNvPr>
          <p:cNvSpPr/>
          <p:nvPr/>
        </p:nvSpPr>
        <p:spPr>
          <a:xfrm>
            <a:off x="5311272" y="3067644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DA46A6-7F0F-104D-9941-C2D3945F0BBF}"/>
              </a:ext>
            </a:extLst>
          </p:cNvPr>
          <p:cNvSpPr/>
          <p:nvPr/>
        </p:nvSpPr>
        <p:spPr>
          <a:xfrm>
            <a:off x="5296485" y="305211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96098C-38CC-0647-85B3-E4B5026B32BF}"/>
              </a:ext>
            </a:extLst>
          </p:cNvPr>
          <p:cNvSpPr/>
          <p:nvPr/>
        </p:nvSpPr>
        <p:spPr>
          <a:xfrm>
            <a:off x="4938624" y="3058772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5A1F33-2E6D-4E9B-67E1-97125A8B1D50}"/>
              </a:ext>
            </a:extLst>
          </p:cNvPr>
          <p:cNvSpPr/>
          <p:nvPr/>
        </p:nvSpPr>
        <p:spPr>
          <a:xfrm>
            <a:off x="4923837" y="304324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A6718E-5945-E0A6-0D70-5566F3EB594F}"/>
              </a:ext>
            </a:extLst>
          </p:cNvPr>
          <p:cNvSpPr/>
          <p:nvPr/>
        </p:nvSpPr>
        <p:spPr>
          <a:xfrm>
            <a:off x="5234377" y="3611828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CD1373-648B-08CA-A56E-5BC4CC1D6DA7}"/>
              </a:ext>
            </a:extLst>
          </p:cNvPr>
          <p:cNvSpPr/>
          <p:nvPr/>
        </p:nvSpPr>
        <p:spPr>
          <a:xfrm>
            <a:off x="5219589" y="359630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B0522B-240A-6303-37D7-BBB2DD0560BB}"/>
              </a:ext>
            </a:extLst>
          </p:cNvPr>
          <p:cNvSpPr/>
          <p:nvPr/>
        </p:nvSpPr>
        <p:spPr>
          <a:xfrm>
            <a:off x="6600752" y="375970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095DAA-025C-C49D-B80D-21D5122AF425}"/>
              </a:ext>
            </a:extLst>
          </p:cNvPr>
          <p:cNvSpPr/>
          <p:nvPr/>
        </p:nvSpPr>
        <p:spPr>
          <a:xfrm>
            <a:off x="6585965" y="374417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7CE186-8202-CCCA-0103-3487EDD6FDB3}"/>
              </a:ext>
            </a:extLst>
          </p:cNvPr>
          <p:cNvSpPr/>
          <p:nvPr/>
        </p:nvSpPr>
        <p:spPr>
          <a:xfrm>
            <a:off x="7153809" y="325101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F705ABA-8138-DEA4-8ADD-ACC3585EC97A}"/>
              </a:ext>
            </a:extLst>
          </p:cNvPr>
          <p:cNvSpPr/>
          <p:nvPr/>
        </p:nvSpPr>
        <p:spPr>
          <a:xfrm>
            <a:off x="7139021" y="323548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372C94B-E979-274F-CAC1-23FCAA1093DF}"/>
              </a:ext>
            </a:extLst>
          </p:cNvPr>
          <p:cNvSpPr/>
          <p:nvPr/>
        </p:nvSpPr>
        <p:spPr>
          <a:xfrm>
            <a:off x="7029593" y="367097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39C0993-98C5-F031-56E6-765C1F2E7646}"/>
              </a:ext>
            </a:extLst>
          </p:cNvPr>
          <p:cNvSpPr/>
          <p:nvPr/>
        </p:nvSpPr>
        <p:spPr>
          <a:xfrm>
            <a:off x="7014805" y="365545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F9D82F-3983-6BCA-080E-0211F4DD88FF}"/>
              </a:ext>
            </a:extLst>
          </p:cNvPr>
          <p:cNvSpPr/>
          <p:nvPr/>
        </p:nvSpPr>
        <p:spPr>
          <a:xfrm>
            <a:off x="6284297" y="2647676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B72643-3B62-2AD1-2849-663407B818D7}"/>
              </a:ext>
            </a:extLst>
          </p:cNvPr>
          <p:cNvSpPr/>
          <p:nvPr/>
        </p:nvSpPr>
        <p:spPr>
          <a:xfrm>
            <a:off x="6269510" y="263214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7FC1D0-5A27-B93A-A3E0-94FEA2B1AECE}"/>
              </a:ext>
            </a:extLst>
          </p:cNvPr>
          <p:cNvSpPr/>
          <p:nvPr/>
        </p:nvSpPr>
        <p:spPr>
          <a:xfrm>
            <a:off x="5932352" y="249684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603A66-92B0-725B-D1B7-D24D7F63585E}"/>
              </a:ext>
            </a:extLst>
          </p:cNvPr>
          <p:cNvSpPr/>
          <p:nvPr/>
        </p:nvSpPr>
        <p:spPr>
          <a:xfrm>
            <a:off x="5917564" y="248131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39C9003-E4A2-0491-71A0-BCC67C0BA1AC}"/>
              </a:ext>
            </a:extLst>
          </p:cNvPr>
          <p:cNvSpPr/>
          <p:nvPr/>
        </p:nvSpPr>
        <p:spPr>
          <a:xfrm>
            <a:off x="6370065" y="294047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CF0BA5-1F16-CC9F-2347-1650D813E44B}"/>
              </a:ext>
            </a:extLst>
          </p:cNvPr>
          <p:cNvSpPr/>
          <p:nvPr/>
        </p:nvSpPr>
        <p:spPr>
          <a:xfrm>
            <a:off x="6355278" y="292494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0E45C8-8A50-98E4-710B-05540477EB38}"/>
              </a:ext>
            </a:extLst>
          </p:cNvPr>
          <p:cNvSpPr/>
          <p:nvPr/>
        </p:nvSpPr>
        <p:spPr>
          <a:xfrm>
            <a:off x="5805179" y="2878363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81E7B06-CBD2-1F69-F34A-339E01188AB1}"/>
              </a:ext>
            </a:extLst>
          </p:cNvPr>
          <p:cNvSpPr/>
          <p:nvPr/>
        </p:nvSpPr>
        <p:spPr>
          <a:xfrm>
            <a:off x="5790391" y="286283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322F50-79BC-28A0-5C36-62C8E0FE49EC}"/>
              </a:ext>
            </a:extLst>
          </p:cNvPr>
          <p:cNvSpPr/>
          <p:nvPr/>
        </p:nvSpPr>
        <p:spPr>
          <a:xfrm>
            <a:off x="5577449" y="4055457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2373647-C01C-ABDC-E3AB-6506E8C0DBDE}"/>
              </a:ext>
            </a:extLst>
          </p:cNvPr>
          <p:cNvSpPr/>
          <p:nvPr/>
        </p:nvSpPr>
        <p:spPr>
          <a:xfrm>
            <a:off x="5562662" y="403993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DCA1335-5622-7572-6557-B235D0323F95}"/>
              </a:ext>
            </a:extLst>
          </p:cNvPr>
          <p:cNvSpPr/>
          <p:nvPr/>
        </p:nvSpPr>
        <p:spPr>
          <a:xfrm>
            <a:off x="5834754" y="389279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D918810-697E-54DB-3B8E-10698B8853BE}"/>
              </a:ext>
            </a:extLst>
          </p:cNvPr>
          <p:cNvSpPr/>
          <p:nvPr/>
        </p:nvSpPr>
        <p:spPr>
          <a:xfrm>
            <a:off x="5819966" y="387726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8BB137A-3C29-5B43-CF8A-4C78327CB2AF}"/>
              </a:ext>
            </a:extLst>
          </p:cNvPr>
          <p:cNvSpPr/>
          <p:nvPr/>
        </p:nvSpPr>
        <p:spPr>
          <a:xfrm>
            <a:off x="5929395" y="4262483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64C983-899E-2CA9-162C-596F02CFDB3F}"/>
              </a:ext>
            </a:extLst>
          </p:cNvPr>
          <p:cNvSpPr/>
          <p:nvPr/>
        </p:nvSpPr>
        <p:spPr>
          <a:xfrm>
            <a:off x="5914607" y="424695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4573DC2-AEDB-E224-86C6-B05E911F8110}"/>
              </a:ext>
            </a:extLst>
          </p:cNvPr>
          <p:cNvSpPr/>
          <p:nvPr/>
        </p:nvSpPr>
        <p:spPr>
          <a:xfrm>
            <a:off x="5615897" y="4327549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77E9C48-9C60-41A1-E14C-CC0459F96010}"/>
              </a:ext>
            </a:extLst>
          </p:cNvPr>
          <p:cNvSpPr/>
          <p:nvPr/>
        </p:nvSpPr>
        <p:spPr>
          <a:xfrm>
            <a:off x="5601110" y="431202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3E30C53-8E9D-33E0-B830-A9EA18C40A82}"/>
              </a:ext>
            </a:extLst>
          </p:cNvPr>
          <p:cNvSpPr/>
          <p:nvPr/>
        </p:nvSpPr>
        <p:spPr>
          <a:xfrm>
            <a:off x="6704266" y="3378184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06E5DE-5BAF-2272-9A07-6B6EBC64C06F}"/>
              </a:ext>
            </a:extLst>
          </p:cNvPr>
          <p:cNvSpPr/>
          <p:nvPr/>
        </p:nvSpPr>
        <p:spPr>
          <a:xfrm>
            <a:off x="6689478" y="336265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4E637E6-DF90-5CD5-7B30-8F9A9381D1A6}"/>
              </a:ext>
            </a:extLst>
          </p:cNvPr>
          <p:cNvSpPr/>
          <p:nvPr/>
        </p:nvSpPr>
        <p:spPr>
          <a:xfrm>
            <a:off x="4846941" y="3469867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7DE9D51-77E0-A370-EA34-288EE5ABFA7F}"/>
              </a:ext>
            </a:extLst>
          </p:cNvPr>
          <p:cNvSpPr/>
          <p:nvPr/>
        </p:nvSpPr>
        <p:spPr>
          <a:xfrm>
            <a:off x="4832154" y="345434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1DF4762-424A-DDEF-904E-C38250111F09}"/>
              </a:ext>
            </a:extLst>
          </p:cNvPr>
          <p:cNvSpPr/>
          <p:nvPr/>
        </p:nvSpPr>
        <p:spPr>
          <a:xfrm>
            <a:off x="6538644" y="452274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3EC80D5-92D6-0121-4BBE-19A4C6DBF14A}"/>
              </a:ext>
            </a:extLst>
          </p:cNvPr>
          <p:cNvSpPr/>
          <p:nvPr/>
        </p:nvSpPr>
        <p:spPr>
          <a:xfrm>
            <a:off x="6523857" y="450721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E5CFE1F-B612-B14D-5B68-518D738D7523}"/>
              </a:ext>
            </a:extLst>
          </p:cNvPr>
          <p:cNvSpPr/>
          <p:nvPr/>
        </p:nvSpPr>
        <p:spPr>
          <a:xfrm>
            <a:off x="6097973" y="4644004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96CD3C2-1DD5-216F-CCC6-4F747C64FD17}"/>
              </a:ext>
            </a:extLst>
          </p:cNvPr>
          <p:cNvSpPr/>
          <p:nvPr/>
        </p:nvSpPr>
        <p:spPr>
          <a:xfrm>
            <a:off x="6083186" y="462847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2349822-C81C-418B-F527-A5688593DCDE}"/>
              </a:ext>
            </a:extLst>
          </p:cNvPr>
          <p:cNvSpPr/>
          <p:nvPr/>
        </p:nvSpPr>
        <p:spPr>
          <a:xfrm>
            <a:off x="5021435" y="448725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D56A89D-5616-D82F-93EF-9D65EBC9B88D}"/>
              </a:ext>
            </a:extLst>
          </p:cNvPr>
          <p:cNvSpPr/>
          <p:nvPr/>
        </p:nvSpPr>
        <p:spPr>
          <a:xfrm>
            <a:off x="5006647" y="447172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CADF5E9-2546-F1CD-9DF5-EAE4D35C7E15}"/>
              </a:ext>
            </a:extLst>
          </p:cNvPr>
          <p:cNvSpPr/>
          <p:nvPr/>
        </p:nvSpPr>
        <p:spPr>
          <a:xfrm>
            <a:off x="5130863" y="3327906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724A8E1-B4E8-175E-F89C-E7833512AD62}"/>
              </a:ext>
            </a:extLst>
          </p:cNvPr>
          <p:cNvSpPr/>
          <p:nvPr/>
        </p:nvSpPr>
        <p:spPr>
          <a:xfrm>
            <a:off x="5116076" y="331237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EC22C6-AD06-18BE-B7F9-1A1ECA26C61B}"/>
              </a:ext>
            </a:extLst>
          </p:cNvPr>
          <p:cNvSpPr txBox="1"/>
          <p:nvPr/>
        </p:nvSpPr>
        <p:spPr>
          <a:xfrm>
            <a:off x="4649895" y="5097988"/>
            <a:ext cx="2674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Not a partition, but a cover!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5590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EF636-DC9F-BB5D-0DFE-0B935DC2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81A7-864B-975B-88C6-63278C4A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Colored points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8EA6-AB63-7CFC-EE4B-956D5B0017B2}"/>
              </a:ext>
            </a:extLst>
          </p:cNvPr>
          <p:cNvSpPr txBox="1"/>
          <p:nvPr/>
        </p:nvSpPr>
        <p:spPr>
          <a:xfrm>
            <a:off x="4295800" y="5661248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 sandwich theorem</a:t>
            </a:r>
            <a:endParaRPr lang="en-NL" sz="2400" dirty="0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280C088-6648-B22D-BB90-154E5205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1" y="1268760"/>
            <a:ext cx="4613615" cy="45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10253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</a:t>
            </a:r>
            <a:endParaRPr lang="en-NL" dirty="0"/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F52C375B-8B73-91EC-1C90-9F43F4B5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68414"/>
            <a:ext cx="4503827" cy="52212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an island that covers most uncovered points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04CBC5C-A4A1-BC0E-8AB2-DFE26E4CF88F}"/>
              </a:ext>
            </a:extLst>
          </p:cNvPr>
          <p:cNvSpPr/>
          <p:nvPr/>
        </p:nvSpPr>
        <p:spPr>
          <a:xfrm>
            <a:off x="2824718" y="3326796"/>
            <a:ext cx="2306867" cy="700932"/>
          </a:xfrm>
          <a:custGeom>
            <a:avLst/>
            <a:gdLst>
              <a:gd name="connsiteX0" fmla="*/ 91683 w 2306867"/>
              <a:gd name="connsiteY0" fmla="*/ 0 h 700932"/>
              <a:gd name="connsiteX1" fmla="*/ 0 w 2306867"/>
              <a:gd name="connsiteY1" fmla="*/ 411096 h 700932"/>
              <a:gd name="connsiteX2" fmla="*/ 384478 w 2306867"/>
              <a:gd name="connsiteY2" fmla="*/ 553057 h 700932"/>
              <a:gd name="connsiteX3" fmla="*/ 1750853 w 2306867"/>
              <a:gd name="connsiteY3" fmla="*/ 700933 h 700932"/>
              <a:gd name="connsiteX4" fmla="*/ 2179694 w 2306867"/>
              <a:gd name="connsiteY4" fmla="*/ 609250 h 700932"/>
              <a:gd name="connsiteX5" fmla="*/ 2306868 w 2306867"/>
              <a:gd name="connsiteY5" fmla="*/ 192239 h 700932"/>
              <a:gd name="connsiteX6" fmla="*/ 464331 w 2306867"/>
              <a:gd name="connsiteY6" fmla="*/ 8873 h 700932"/>
              <a:gd name="connsiteX7" fmla="*/ 91683 w 2306867"/>
              <a:gd name="connsiteY7" fmla="*/ 0 h 7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867" h="700932">
                <a:moveTo>
                  <a:pt x="91683" y="0"/>
                </a:moveTo>
                <a:lnTo>
                  <a:pt x="0" y="411096"/>
                </a:lnTo>
                <a:lnTo>
                  <a:pt x="384478" y="553057"/>
                </a:lnTo>
                <a:lnTo>
                  <a:pt x="1750853" y="700933"/>
                </a:lnTo>
                <a:lnTo>
                  <a:pt x="2179694" y="609250"/>
                </a:lnTo>
                <a:lnTo>
                  <a:pt x="2306868" y="192239"/>
                </a:lnTo>
                <a:lnTo>
                  <a:pt x="464331" y="8873"/>
                </a:lnTo>
                <a:lnTo>
                  <a:pt x="91683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0049341-0045-88A3-2BAF-034A1A46AACB}"/>
              </a:ext>
            </a:extLst>
          </p:cNvPr>
          <p:cNvSpPr/>
          <p:nvPr/>
        </p:nvSpPr>
        <p:spPr>
          <a:xfrm>
            <a:off x="2999212" y="4755280"/>
            <a:ext cx="1514251" cy="156748"/>
          </a:xfrm>
          <a:custGeom>
            <a:avLst/>
            <a:gdLst>
              <a:gd name="connsiteX0" fmla="*/ 0 w 1514251"/>
              <a:gd name="connsiteY0" fmla="*/ 0 h 156748"/>
              <a:gd name="connsiteX1" fmla="*/ 1076538 w 1514251"/>
              <a:gd name="connsiteY1" fmla="*/ 156749 h 156748"/>
              <a:gd name="connsiteX2" fmla="*/ 1514252 w 1514251"/>
              <a:gd name="connsiteY2" fmla="*/ 35490 h 156748"/>
              <a:gd name="connsiteX3" fmla="*/ 0 w 1514251"/>
              <a:gd name="connsiteY3" fmla="*/ 0 h 1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251" h="156748">
                <a:moveTo>
                  <a:pt x="0" y="0"/>
                </a:moveTo>
                <a:lnTo>
                  <a:pt x="1076538" y="156749"/>
                </a:lnTo>
                <a:lnTo>
                  <a:pt x="1514252" y="35490"/>
                </a:lnTo>
                <a:lnTo>
                  <a:pt x="0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85A3ECE-ECAF-D0F5-A59D-724A89A4F292}"/>
              </a:ext>
            </a:extLst>
          </p:cNvPr>
          <p:cNvSpPr/>
          <p:nvPr/>
        </p:nvSpPr>
        <p:spPr>
          <a:xfrm>
            <a:off x="3552269" y="2764867"/>
            <a:ext cx="792616" cy="1833663"/>
          </a:xfrm>
          <a:custGeom>
            <a:avLst/>
            <a:gdLst>
              <a:gd name="connsiteX0" fmla="*/ 357860 w 792616"/>
              <a:gd name="connsiteY0" fmla="*/ 0 h 1833663"/>
              <a:gd name="connsiteX1" fmla="*/ 230687 w 792616"/>
              <a:gd name="connsiteY1" fmla="*/ 384478 h 1833663"/>
              <a:gd name="connsiteX2" fmla="*/ 0 w 792616"/>
              <a:gd name="connsiteY2" fmla="*/ 1561572 h 1833663"/>
              <a:gd name="connsiteX3" fmla="*/ 38448 w 792616"/>
              <a:gd name="connsiteY3" fmla="*/ 1833664 h 1833663"/>
              <a:gd name="connsiteX4" fmla="*/ 351945 w 792616"/>
              <a:gd name="connsiteY4" fmla="*/ 1768598 h 1833663"/>
              <a:gd name="connsiteX5" fmla="*/ 792616 w 792616"/>
              <a:gd name="connsiteY5" fmla="*/ 443628 h 1833663"/>
              <a:gd name="connsiteX6" fmla="*/ 706848 w 792616"/>
              <a:gd name="connsiteY6" fmla="*/ 153791 h 1833663"/>
              <a:gd name="connsiteX7" fmla="*/ 357860 w 792616"/>
              <a:gd name="connsiteY7" fmla="*/ 0 h 18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616" h="1833663">
                <a:moveTo>
                  <a:pt x="357860" y="0"/>
                </a:moveTo>
                <a:lnTo>
                  <a:pt x="230687" y="384478"/>
                </a:lnTo>
                <a:lnTo>
                  <a:pt x="0" y="1561572"/>
                </a:lnTo>
                <a:lnTo>
                  <a:pt x="38448" y="1833664"/>
                </a:lnTo>
                <a:lnTo>
                  <a:pt x="351945" y="1768598"/>
                </a:lnTo>
                <a:lnTo>
                  <a:pt x="792616" y="443628"/>
                </a:lnTo>
                <a:lnTo>
                  <a:pt x="706848" y="153791"/>
                </a:lnTo>
                <a:lnTo>
                  <a:pt x="357860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2452DDD-F92D-3151-A6B7-05840F4FA3C3}"/>
              </a:ext>
            </a:extLst>
          </p:cNvPr>
          <p:cNvSpPr/>
          <p:nvPr/>
        </p:nvSpPr>
        <p:spPr>
          <a:xfrm>
            <a:off x="3215111" y="326247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8DA46A6-7F0F-104D-9941-C2D3945F0BBF}"/>
              </a:ext>
            </a:extLst>
          </p:cNvPr>
          <p:cNvSpPr/>
          <p:nvPr/>
        </p:nvSpPr>
        <p:spPr>
          <a:xfrm>
            <a:off x="3200324" y="324694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96098C-38CC-0647-85B3-E4B5026B32BF}"/>
              </a:ext>
            </a:extLst>
          </p:cNvPr>
          <p:cNvSpPr/>
          <p:nvPr/>
        </p:nvSpPr>
        <p:spPr>
          <a:xfrm>
            <a:off x="2842463" y="3253598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A5A1F33-2E6D-4E9B-67E1-97125A8B1D50}"/>
              </a:ext>
            </a:extLst>
          </p:cNvPr>
          <p:cNvSpPr/>
          <p:nvPr/>
        </p:nvSpPr>
        <p:spPr>
          <a:xfrm>
            <a:off x="2827676" y="323807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0A6718E-5945-E0A6-0D70-5566F3EB594F}"/>
              </a:ext>
            </a:extLst>
          </p:cNvPr>
          <p:cNvSpPr/>
          <p:nvPr/>
        </p:nvSpPr>
        <p:spPr>
          <a:xfrm>
            <a:off x="3138216" y="380665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CD1373-648B-08CA-A56E-5BC4CC1D6DA7}"/>
              </a:ext>
            </a:extLst>
          </p:cNvPr>
          <p:cNvSpPr/>
          <p:nvPr/>
        </p:nvSpPr>
        <p:spPr>
          <a:xfrm>
            <a:off x="3123428" y="379112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B0522B-240A-6303-37D7-BBB2DD0560BB}"/>
              </a:ext>
            </a:extLst>
          </p:cNvPr>
          <p:cNvSpPr/>
          <p:nvPr/>
        </p:nvSpPr>
        <p:spPr>
          <a:xfrm>
            <a:off x="4504591" y="395453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D095DAA-025C-C49D-B80D-21D5122AF425}"/>
              </a:ext>
            </a:extLst>
          </p:cNvPr>
          <p:cNvSpPr/>
          <p:nvPr/>
        </p:nvSpPr>
        <p:spPr>
          <a:xfrm>
            <a:off x="4489804" y="393900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7CE186-8202-CCCA-0103-3487EDD6FDB3}"/>
              </a:ext>
            </a:extLst>
          </p:cNvPr>
          <p:cNvSpPr/>
          <p:nvPr/>
        </p:nvSpPr>
        <p:spPr>
          <a:xfrm>
            <a:off x="5057648" y="344583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F705ABA-8138-DEA4-8ADD-ACC3585EC97A}"/>
              </a:ext>
            </a:extLst>
          </p:cNvPr>
          <p:cNvSpPr/>
          <p:nvPr/>
        </p:nvSpPr>
        <p:spPr>
          <a:xfrm>
            <a:off x="5042860" y="343031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372C94B-E979-274F-CAC1-23FCAA1093DF}"/>
              </a:ext>
            </a:extLst>
          </p:cNvPr>
          <p:cNvSpPr/>
          <p:nvPr/>
        </p:nvSpPr>
        <p:spPr>
          <a:xfrm>
            <a:off x="4933432" y="386580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39C0993-98C5-F031-56E6-765C1F2E7646}"/>
              </a:ext>
            </a:extLst>
          </p:cNvPr>
          <p:cNvSpPr/>
          <p:nvPr/>
        </p:nvSpPr>
        <p:spPr>
          <a:xfrm>
            <a:off x="4918644" y="385027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9F9D82F-3983-6BCA-080E-0211F4DD88FF}"/>
              </a:ext>
            </a:extLst>
          </p:cNvPr>
          <p:cNvSpPr/>
          <p:nvPr/>
        </p:nvSpPr>
        <p:spPr>
          <a:xfrm>
            <a:off x="4188136" y="284250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3B72643-3B62-2AD1-2849-663407B818D7}"/>
              </a:ext>
            </a:extLst>
          </p:cNvPr>
          <p:cNvSpPr/>
          <p:nvPr/>
        </p:nvSpPr>
        <p:spPr>
          <a:xfrm>
            <a:off x="4173349" y="282697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27FC1D0-5A27-B93A-A3E0-94FEA2B1AECE}"/>
              </a:ext>
            </a:extLst>
          </p:cNvPr>
          <p:cNvSpPr/>
          <p:nvPr/>
        </p:nvSpPr>
        <p:spPr>
          <a:xfrm>
            <a:off x="3836191" y="269166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603A66-92B0-725B-D1B7-D24D7F63585E}"/>
              </a:ext>
            </a:extLst>
          </p:cNvPr>
          <p:cNvSpPr/>
          <p:nvPr/>
        </p:nvSpPr>
        <p:spPr>
          <a:xfrm>
            <a:off x="3821403" y="267614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39C9003-E4A2-0491-71A0-BCC67C0BA1AC}"/>
              </a:ext>
            </a:extLst>
          </p:cNvPr>
          <p:cNvSpPr/>
          <p:nvPr/>
        </p:nvSpPr>
        <p:spPr>
          <a:xfrm>
            <a:off x="4273904" y="313529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CF0BA5-1F16-CC9F-2347-1650D813E44B}"/>
              </a:ext>
            </a:extLst>
          </p:cNvPr>
          <p:cNvSpPr/>
          <p:nvPr/>
        </p:nvSpPr>
        <p:spPr>
          <a:xfrm>
            <a:off x="4259117" y="311977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F0E45C8-8A50-98E4-710B-05540477EB38}"/>
              </a:ext>
            </a:extLst>
          </p:cNvPr>
          <p:cNvSpPr/>
          <p:nvPr/>
        </p:nvSpPr>
        <p:spPr>
          <a:xfrm>
            <a:off x="3709018" y="307318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81E7B06-CBD2-1F69-F34A-339E01188AB1}"/>
              </a:ext>
            </a:extLst>
          </p:cNvPr>
          <p:cNvSpPr/>
          <p:nvPr/>
        </p:nvSpPr>
        <p:spPr>
          <a:xfrm>
            <a:off x="3694230" y="305766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7322F50-79BC-28A0-5C36-62C8E0FE49EC}"/>
              </a:ext>
            </a:extLst>
          </p:cNvPr>
          <p:cNvSpPr/>
          <p:nvPr/>
        </p:nvSpPr>
        <p:spPr>
          <a:xfrm>
            <a:off x="3481288" y="425028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2373647-C01C-ABDC-E3AB-6506E8C0DBDE}"/>
              </a:ext>
            </a:extLst>
          </p:cNvPr>
          <p:cNvSpPr/>
          <p:nvPr/>
        </p:nvSpPr>
        <p:spPr>
          <a:xfrm>
            <a:off x="3466501" y="423475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DCA1335-5622-7572-6557-B235D0323F95}"/>
              </a:ext>
            </a:extLst>
          </p:cNvPr>
          <p:cNvSpPr/>
          <p:nvPr/>
        </p:nvSpPr>
        <p:spPr>
          <a:xfrm>
            <a:off x="3738593" y="408761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D918810-697E-54DB-3B8E-10698B8853BE}"/>
              </a:ext>
            </a:extLst>
          </p:cNvPr>
          <p:cNvSpPr/>
          <p:nvPr/>
        </p:nvSpPr>
        <p:spPr>
          <a:xfrm>
            <a:off x="3723805" y="407209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8BB137A-3C29-5B43-CF8A-4C78327CB2AF}"/>
              </a:ext>
            </a:extLst>
          </p:cNvPr>
          <p:cNvSpPr/>
          <p:nvPr/>
        </p:nvSpPr>
        <p:spPr>
          <a:xfrm>
            <a:off x="3833234" y="445730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F64C983-899E-2CA9-162C-596F02CFDB3F}"/>
              </a:ext>
            </a:extLst>
          </p:cNvPr>
          <p:cNvSpPr/>
          <p:nvPr/>
        </p:nvSpPr>
        <p:spPr>
          <a:xfrm>
            <a:off x="3818446" y="444178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4573DC2-AEDB-E224-86C6-B05E911F8110}"/>
              </a:ext>
            </a:extLst>
          </p:cNvPr>
          <p:cNvSpPr/>
          <p:nvPr/>
        </p:nvSpPr>
        <p:spPr>
          <a:xfrm>
            <a:off x="3519736" y="452237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77E9C48-9C60-41A1-E14C-CC0459F96010}"/>
              </a:ext>
            </a:extLst>
          </p:cNvPr>
          <p:cNvSpPr/>
          <p:nvPr/>
        </p:nvSpPr>
        <p:spPr>
          <a:xfrm>
            <a:off x="3504949" y="450684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3E30C53-8E9D-33E0-B830-A9EA18C40A82}"/>
              </a:ext>
            </a:extLst>
          </p:cNvPr>
          <p:cNvSpPr/>
          <p:nvPr/>
        </p:nvSpPr>
        <p:spPr>
          <a:xfrm>
            <a:off x="4608105" y="357301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E806E5DE-5BAF-2272-9A07-6B6EBC64C06F}"/>
              </a:ext>
            </a:extLst>
          </p:cNvPr>
          <p:cNvSpPr/>
          <p:nvPr/>
        </p:nvSpPr>
        <p:spPr>
          <a:xfrm>
            <a:off x="4593317" y="355748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4E637E6-DF90-5CD5-7B30-8F9A9381D1A6}"/>
              </a:ext>
            </a:extLst>
          </p:cNvPr>
          <p:cNvSpPr/>
          <p:nvPr/>
        </p:nvSpPr>
        <p:spPr>
          <a:xfrm>
            <a:off x="2750780" y="366469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7DE9D51-77E0-A370-EA34-288EE5ABFA7F}"/>
              </a:ext>
            </a:extLst>
          </p:cNvPr>
          <p:cNvSpPr/>
          <p:nvPr/>
        </p:nvSpPr>
        <p:spPr>
          <a:xfrm>
            <a:off x="2735993" y="364916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31DF4762-424A-DDEF-904E-C38250111F09}"/>
              </a:ext>
            </a:extLst>
          </p:cNvPr>
          <p:cNvSpPr/>
          <p:nvPr/>
        </p:nvSpPr>
        <p:spPr>
          <a:xfrm>
            <a:off x="4442483" y="471757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3EC80D5-92D6-0121-4BBE-19A4C6DBF14A}"/>
              </a:ext>
            </a:extLst>
          </p:cNvPr>
          <p:cNvSpPr/>
          <p:nvPr/>
        </p:nvSpPr>
        <p:spPr>
          <a:xfrm>
            <a:off x="4427696" y="470204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E5CFE1F-B612-B14D-5B68-518D738D7523}"/>
              </a:ext>
            </a:extLst>
          </p:cNvPr>
          <p:cNvSpPr/>
          <p:nvPr/>
        </p:nvSpPr>
        <p:spPr>
          <a:xfrm>
            <a:off x="4001812" y="4838830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96CD3C2-1DD5-216F-CCC6-4F747C64FD17}"/>
              </a:ext>
            </a:extLst>
          </p:cNvPr>
          <p:cNvSpPr/>
          <p:nvPr/>
        </p:nvSpPr>
        <p:spPr>
          <a:xfrm>
            <a:off x="3987025" y="482330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2349822-C81C-418B-F527-A5688593DCDE}"/>
              </a:ext>
            </a:extLst>
          </p:cNvPr>
          <p:cNvSpPr/>
          <p:nvPr/>
        </p:nvSpPr>
        <p:spPr>
          <a:xfrm>
            <a:off x="2925274" y="468208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8D56A89D-5616-D82F-93EF-9D65EBC9B88D}"/>
              </a:ext>
            </a:extLst>
          </p:cNvPr>
          <p:cNvSpPr/>
          <p:nvPr/>
        </p:nvSpPr>
        <p:spPr>
          <a:xfrm>
            <a:off x="2910486" y="466655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5CADF5E9-2546-F1CD-9DF5-EAE4D35C7E15}"/>
              </a:ext>
            </a:extLst>
          </p:cNvPr>
          <p:cNvSpPr/>
          <p:nvPr/>
        </p:nvSpPr>
        <p:spPr>
          <a:xfrm>
            <a:off x="3034702" y="352273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724A8E1-B4E8-175E-F89C-E7833512AD62}"/>
              </a:ext>
            </a:extLst>
          </p:cNvPr>
          <p:cNvSpPr/>
          <p:nvPr/>
        </p:nvSpPr>
        <p:spPr>
          <a:xfrm>
            <a:off x="3019915" y="350720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2D49D0-948E-C741-EAE5-7B757EC73E94}"/>
              </a:ext>
            </a:extLst>
          </p:cNvPr>
          <p:cNvCxnSpPr/>
          <p:nvPr/>
        </p:nvCxnSpPr>
        <p:spPr>
          <a:xfrm>
            <a:off x="5848950" y="3806654"/>
            <a:ext cx="576064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4BB2397-6432-3AAE-2FFF-0BF150E4E75B}"/>
              </a:ext>
            </a:extLst>
          </p:cNvPr>
          <p:cNvSpPr/>
          <p:nvPr/>
        </p:nvSpPr>
        <p:spPr>
          <a:xfrm>
            <a:off x="7423697" y="4753061"/>
            <a:ext cx="1514251" cy="156748"/>
          </a:xfrm>
          <a:custGeom>
            <a:avLst/>
            <a:gdLst>
              <a:gd name="connsiteX0" fmla="*/ 0 w 1514251"/>
              <a:gd name="connsiteY0" fmla="*/ 0 h 156748"/>
              <a:gd name="connsiteX1" fmla="*/ 1076538 w 1514251"/>
              <a:gd name="connsiteY1" fmla="*/ 156749 h 156748"/>
              <a:gd name="connsiteX2" fmla="*/ 1514252 w 1514251"/>
              <a:gd name="connsiteY2" fmla="*/ 35490 h 156748"/>
              <a:gd name="connsiteX3" fmla="*/ 0 w 1514251"/>
              <a:gd name="connsiteY3" fmla="*/ 0 h 1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251" h="156748">
                <a:moveTo>
                  <a:pt x="0" y="0"/>
                </a:moveTo>
                <a:lnTo>
                  <a:pt x="1076538" y="156749"/>
                </a:lnTo>
                <a:lnTo>
                  <a:pt x="1514252" y="35490"/>
                </a:lnTo>
                <a:lnTo>
                  <a:pt x="0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6ED34FD-A777-8072-A628-7A06C5FDC96A}"/>
              </a:ext>
            </a:extLst>
          </p:cNvPr>
          <p:cNvSpPr/>
          <p:nvPr/>
        </p:nvSpPr>
        <p:spPr>
          <a:xfrm>
            <a:off x="9003014" y="3516816"/>
            <a:ext cx="553056" cy="511651"/>
          </a:xfrm>
          <a:custGeom>
            <a:avLst/>
            <a:gdLst>
              <a:gd name="connsiteX0" fmla="*/ 103513 w 553056"/>
              <a:gd name="connsiteY0" fmla="*/ 127173 h 511651"/>
              <a:gd name="connsiteX1" fmla="*/ 0 w 553056"/>
              <a:gd name="connsiteY1" fmla="*/ 511651 h 511651"/>
              <a:gd name="connsiteX2" fmla="*/ 428841 w 553056"/>
              <a:gd name="connsiteY2" fmla="*/ 419968 h 511651"/>
              <a:gd name="connsiteX3" fmla="*/ 553057 w 553056"/>
              <a:gd name="connsiteY3" fmla="*/ 0 h 511651"/>
              <a:gd name="connsiteX4" fmla="*/ 103513 w 553056"/>
              <a:gd name="connsiteY4" fmla="*/ 127173 h 51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3056" h="511651">
                <a:moveTo>
                  <a:pt x="103513" y="127173"/>
                </a:moveTo>
                <a:lnTo>
                  <a:pt x="0" y="511651"/>
                </a:lnTo>
                <a:lnTo>
                  <a:pt x="428841" y="419968"/>
                </a:lnTo>
                <a:lnTo>
                  <a:pt x="553057" y="0"/>
                </a:lnTo>
                <a:lnTo>
                  <a:pt x="103513" y="127173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A32FA76-DB24-D250-2A27-058178D9B9FE}"/>
              </a:ext>
            </a:extLst>
          </p:cNvPr>
          <p:cNvSpPr/>
          <p:nvPr/>
        </p:nvSpPr>
        <p:spPr>
          <a:xfrm>
            <a:off x="7249203" y="3324577"/>
            <a:ext cx="464331" cy="553056"/>
          </a:xfrm>
          <a:custGeom>
            <a:avLst/>
            <a:gdLst>
              <a:gd name="connsiteX0" fmla="*/ 91683 w 464331"/>
              <a:gd name="connsiteY0" fmla="*/ 0 h 553056"/>
              <a:gd name="connsiteX1" fmla="*/ 0 w 464331"/>
              <a:gd name="connsiteY1" fmla="*/ 411096 h 553056"/>
              <a:gd name="connsiteX2" fmla="*/ 384478 w 464331"/>
              <a:gd name="connsiteY2" fmla="*/ 553057 h 553056"/>
              <a:gd name="connsiteX3" fmla="*/ 464331 w 464331"/>
              <a:gd name="connsiteY3" fmla="*/ 8873 h 553056"/>
              <a:gd name="connsiteX4" fmla="*/ 91683 w 464331"/>
              <a:gd name="connsiteY4" fmla="*/ 0 h 553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331" h="553056">
                <a:moveTo>
                  <a:pt x="91683" y="0"/>
                </a:moveTo>
                <a:lnTo>
                  <a:pt x="0" y="411096"/>
                </a:lnTo>
                <a:lnTo>
                  <a:pt x="384478" y="553057"/>
                </a:lnTo>
                <a:lnTo>
                  <a:pt x="464331" y="8873"/>
                </a:lnTo>
                <a:lnTo>
                  <a:pt x="91683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B133612F-F650-429D-B464-671BD8D92A30}"/>
              </a:ext>
            </a:extLst>
          </p:cNvPr>
          <p:cNvSpPr/>
          <p:nvPr/>
        </p:nvSpPr>
        <p:spPr>
          <a:xfrm>
            <a:off x="7976754" y="2762648"/>
            <a:ext cx="792616" cy="1833663"/>
          </a:xfrm>
          <a:custGeom>
            <a:avLst/>
            <a:gdLst>
              <a:gd name="connsiteX0" fmla="*/ 357860 w 792616"/>
              <a:gd name="connsiteY0" fmla="*/ 0 h 1833663"/>
              <a:gd name="connsiteX1" fmla="*/ 230687 w 792616"/>
              <a:gd name="connsiteY1" fmla="*/ 384478 h 1833663"/>
              <a:gd name="connsiteX2" fmla="*/ 0 w 792616"/>
              <a:gd name="connsiteY2" fmla="*/ 1561572 h 1833663"/>
              <a:gd name="connsiteX3" fmla="*/ 38448 w 792616"/>
              <a:gd name="connsiteY3" fmla="*/ 1833664 h 1833663"/>
              <a:gd name="connsiteX4" fmla="*/ 351945 w 792616"/>
              <a:gd name="connsiteY4" fmla="*/ 1768598 h 1833663"/>
              <a:gd name="connsiteX5" fmla="*/ 792616 w 792616"/>
              <a:gd name="connsiteY5" fmla="*/ 443628 h 1833663"/>
              <a:gd name="connsiteX6" fmla="*/ 706848 w 792616"/>
              <a:gd name="connsiteY6" fmla="*/ 153791 h 1833663"/>
              <a:gd name="connsiteX7" fmla="*/ 357860 w 792616"/>
              <a:gd name="connsiteY7" fmla="*/ 0 h 183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616" h="1833663">
                <a:moveTo>
                  <a:pt x="357860" y="0"/>
                </a:moveTo>
                <a:lnTo>
                  <a:pt x="230687" y="384478"/>
                </a:lnTo>
                <a:lnTo>
                  <a:pt x="0" y="1561572"/>
                </a:lnTo>
                <a:lnTo>
                  <a:pt x="38448" y="1833664"/>
                </a:lnTo>
                <a:lnTo>
                  <a:pt x="351945" y="1768598"/>
                </a:lnTo>
                <a:lnTo>
                  <a:pt x="792616" y="443628"/>
                </a:lnTo>
                <a:lnTo>
                  <a:pt x="706848" y="153791"/>
                </a:lnTo>
                <a:lnTo>
                  <a:pt x="357860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7FF2227-F57C-692E-A47E-D77BB4102FA0}"/>
              </a:ext>
            </a:extLst>
          </p:cNvPr>
          <p:cNvSpPr/>
          <p:nvPr/>
        </p:nvSpPr>
        <p:spPr>
          <a:xfrm>
            <a:off x="7639596" y="326025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CEE2391-DD03-8F42-6B06-1E14E0A27A5A}"/>
              </a:ext>
            </a:extLst>
          </p:cNvPr>
          <p:cNvSpPr/>
          <p:nvPr/>
        </p:nvSpPr>
        <p:spPr>
          <a:xfrm>
            <a:off x="7624809" y="324472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F4ADD8ED-12D8-9F8F-94C8-0FBAD5413444}"/>
              </a:ext>
            </a:extLst>
          </p:cNvPr>
          <p:cNvSpPr/>
          <p:nvPr/>
        </p:nvSpPr>
        <p:spPr>
          <a:xfrm>
            <a:off x="7266948" y="325137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246ADEB-A7DE-FBC1-18E5-2D5F77B5D534}"/>
              </a:ext>
            </a:extLst>
          </p:cNvPr>
          <p:cNvSpPr/>
          <p:nvPr/>
        </p:nvSpPr>
        <p:spPr>
          <a:xfrm>
            <a:off x="7252161" y="323585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F30E17F8-11DB-940A-D663-B992284E3A89}"/>
              </a:ext>
            </a:extLst>
          </p:cNvPr>
          <p:cNvSpPr/>
          <p:nvPr/>
        </p:nvSpPr>
        <p:spPr>
          <a:xfrm>
            <a:off x="7562701" y="380443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16B6E02-76FE-3320-E374-924F5A69EA07}"/>
              </a:ext>
            </a:extLst>
          </p:cNvPr>
          <p:cNvSpPr/>
          <p:nvPr/>
        </p:nvSpPr>
        <p:spPr>
          <a:xfrm>
            <a:off x="7547913" y="378890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D68DBD5-5D08-2C0B-E744-E558567AD7C4}"/>
              </a:ext>
            </a:extLst>
          </p:cNvPr>
          <p:cNvSpPr/>
          <p:nvPr/>
        </p:nvSpPr>
        <p:spPr>
          <a:xfrm>
            <a:off x="8929076" y="3952312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D3176D7-9907-5A2C-0129-BC74DDC04EDB}"/>
              </a:ext>
            </a:extLst>
          </p:cNvPr>
          <p:cNvSpPr/>
          <p:nvPr/>
        </p:nvSpPr>
        <p:spPr>
          <a:xfrm>
            <a:off x="8914289" y="393678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E787C265-CB2B-41F1-B757-A3FEF003A4F9}"/>
              </a:ext>
            </a:extLst>
          </p:cNvPr>
          <p:cNvSpPr/>
          <p:nvPr/>
        </p:nvSpPr>
        <p:spPr>
          <a:xfrm>
            <a:off x="9482133" y="344361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8B003DA7-14A4-18EA-3F00-72B568A3F36B}"/>
              </a:ext>
            </a:extLst>
          </p:cNvPr>
          <p:cNvSpPr/>
          <p:nvPr/>
        </p:nvSpPr>
        <p:spPr>
          <a:xfrm>
            <a:off x="9467345" y="342809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4BAD56F-6FBC-742A-83AD-173AA8776EEF}"/>
              </a:ext>
            </a:extLst>
          </p:cNvPr>
          <p:cNvSpPr/>
          <p:nvPr/>
        </p:nvSpPr>
        <p:spPr>
          <a:xfrm>
            <a:off x="9357917" y="3863586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A1B5AA2-35F5-2181-9EBE-53123A427496}"/>
              </a:ext>
            </a:extLst>
          </p:cNvPr>
          <p:cNvSpPr/>
          <p:nvPr/>
        </p:nvSpPr>
        <p:spPr>
          <a:xfrm>
            <a:off x="9343129" y="384805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20406D86-8AF0-417E-48B5-EBD35E7F4DC5}"/>
              </a:ext>
            </a:extLst>
          </p:cNvPr>
          <p:cNvSpPr/>
          <p:nvPr/>
        </p:nvSpPr>
        <p:spPr>
          <a:xfrm>
            <a:off x="8612621" y="284028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B06B9A8-FD39-8924-7CC4-12BA29D970FE}"/>
              </a:ext>
            </a:extLst>
          </p:cNvPr>
          <p:cNvSpPr/>
          <p:nvPr/>
        </p:nvSpPr>
        <p:spPr>
          <a:xfrm>
            <a:off x="8597834" y="282475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A27CE65-1E7E-2366-D78B-4FC3A6517344}"/>
              </a:ext>
            </a:extLst>
          </p:cNvPr>
          <p:cNvSpPr/>
          <p:nvPr/>
        </p:nvSpPr>
        <p:spPr>
          <a:xfrm>
            <a:off x="8260676" y="268944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2C4196F-683C-9D08-F723-B865859C0686}"/>
              </a:ext>
            </a:extLst>
          </p:cNvPr>
          <p:cNvSpPr/>
          <p:nvPr/>
        </p:nvSpPr>
        <p:spPr>
          <a:xfrm>
            <a:off x="8245888" y="267392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C973A387-7C16-D77C-89C1-73596631E76F}"/>
              </a:ext>
            </a:extLst>
          </p:cNvPr>
          <p:cNvSpPr/>
          <p:nvPr/>
        </p:nvSpPr>
        <p:spPr>
          <a:xfrm>
            <a:off x="8698389" y="313307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2E55069-6C8C-0BC3-293B-DC6F5F3F839B}"/>
              </a:ext>
            </a:extLst>
          </p:cNvPr>
          <p:cNvSpPr/>
          <p:nvPr/>
        </p:nvSpPr>
        <p:spPr>
          <a:xfrm>
            <a:off x="8683602" y="311755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938BE178-BAF2-012D-CA83-9A60B8A42205}"/>
              </a:ext>
            </a:extLst>
          </p:cNvPr>
          <p:cNvSpPr/>
          <p:nvPr/>
        </p:nvSpPr>
        <p:spPr>
          <a:xfrm>
            <a:off x="8133503" y="3070970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5C1AA94-8C3A-A2CB-1375-960B862AEBC2}"/>
              </a:ext>
            </a:extLst>
          </p:cNvPr>
          <p:cNvSpPr/>
          <p:nvPr/>
        </p:nvSpPr>
        <p:spPr>
          <a:xfrm>
            <a:off x="8118715" y="305544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AB88E302-A689-9CD2-C333-6CC9AF2ED32A}"/>
              </a:ext>
            </a:extLst>
          </p:cNvPr>
          <p:cNvSpPr/>
          <p:nvPr/>
        </p:nvSpPr>
        <p:spPr>
          <a:xfrm>
            <a:off x="7905773" y="424806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AAECDA6-8CF8-A510-D37E-16E3D78A7E99}"/>
              </a:ext>
            </a:extLst>
          </p:cNvPr>
          <p:cNvSpPr/>
          <p:nvPr/>
        </p:nvSpPr>
        <p:spPr>
          <a:xfrm>
            <a:off x="7890986" y="423253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A0046756-972E-9F68-FEE9-22ACDC07545B}"/>
              </a:ext>
            </a:extLst>
          </p:cNvPr>
          <p:cNvSpPr/>
          <p:nvPr/>
        </p:nvSpPr>
        <p:spPr>
          <a:xfrm>
            <a:off x="8163078" y="408540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3966465-FFA6-72AA-7A06-55975AEA968B}"/>
              </a:ext>
            </a:extLst>
          </p:cNvPr>
          <p:cNvSpPr/>
          <p:nvPr/>
        </p:nvSpPr>
        <p:spPr>
          <a:xfrm>
            <a:off x="8148290" y="406987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45B92CA-6BC2-AA68-471A-4F884301EED7}"/>
              </a:ext>
            </a:extLst>
          </p:cNvPr>
          <p:cNvSpPr/>
          <p:nvPr/>
        </p:nvSpPr>
        <p:spPr>
          <a:xfrm>
            <a:off x="8257719" y="4455090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23A28DB-36B3-3D3E-2C67-0832F2D4C11B}"/>
              </a:ext>
            </a:extLst>
          </p:cNvPr>
          <p:cNvSpPr/>
          <p:nvPr/>
        </p:nvSpPr>
        <p:spPr>
          <a:xfrm>
            <a:off x="8242931" y="443956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F0EE3E1-F094-5B81-DCFA-079BF62C5301}"/>
              </a:ext>
            </a:extLst>
          </p:cNvPr>
          <p:cNvSpPr/>
          <p:nvPr/>
        </p:nvSpPr>
        <p:spPr>
          <a:xfrm>
            <a:off x="7944221" y="4520156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69009EA-D270-BC04-164F-32909F9A6C7D}"/>
              </a:ext>
            </a:extLst>
          </p:cNvPr>
          <p:cNvSpPr/>
          <p:nvPr/>
        </p:nvSpPr>
        <p:spPr>
          <a:xfrm>
            <a:off x="7929434" y="450462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5867F9C1-66AA-2C17-8815-4BD1BF29A836}"/>
              </a:ext>
            </a:extLst>
          </p:cNvPr>
          <p:cNvSpPr/>
          <p:nvPr/>
        </p:nvSpPr>
        <p:spPr>
          <a:xfrm>
            <a:off x="9032590" y="357079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DD7882D4-0F1C-6E8C-4CF8-C85D4F504136}"/>
              </a:ext>
            </a:extLst>
          </p:cNvPr>
          <p:cNvSpPr/>
          <p:nvPr/>
        </p:nvSpPr>
        <p:spPr>
          <a:xfrm>
            <a:off x="9017802" y="355526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AA320B7-4993-5ACE-EFFE-CB7A792FA63E}"/>
              </a:ext>
            </a:extLst>
          </p:cNvPr>
          <p:cNvSpPr/>
          <p:nvPr/>
        </p:nvSpPr>
        <p:spPr>
          <a:xfrm>
            <a:off x="7175265" y="366247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3A1658E-48FE-3C4D-EE39-B67AC7E0791A}"/>
              </a:ext>
            </a:extLst>
          </p:cNvPr>
          <p:cNvSpPr/>
          <p:nvPr/>
        </p:nvSpPr>
        <p:spPr>
          <a:xfrm>
            <a:off x="7160478" y="364694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ECA512A-D766-B6D4-9D5A-383D4158BAB1}"/>
              </a:ext>
            </a:extLst>
          </p:cNvPr>
          <p:cNvSpPr/>
          <p:nvPr/>
        </p:nvSpPr>
        <p:spPr>
          <a:xfrm>
            <a:off x="8866968" y="4715352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199CBAA-0AE3-93CC-2752-7D001642FCD9}"/>
              </a:ext>
            </a:extLst>
          </p:cNvPr>
          <p:cNvSpPr/>
          <p:nvPr/>
        </p:nvSpPr>
        <p:spPr>
          <a:xfrm>
            <a:off x="8852181" y="469982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D9FE9838-B08D-48A0-7DEA-379929638755}"/>
              </a:ext>
            </a:extLst>
          </p:cNvPr>
          <p:cNvSpPr/>
          <p:nvPr/>
        </p:nvSpPr>
        <p:spPr>
          <a:xfrm>
            <a:off x="8426297" y="4836611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B4B8373-54B6-30AB-D4A4-7BAF5913F3EB}"/>
              </a:ext>
            </a:extLst>
          </p:cNvPr>
          <p:cNvSpPr/>
          <p:nvPr/>
        </p:nvSpPr>
        <p:spPr>
          <a:xfrm>
            <a:off x="8411510" y="482108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F0E92171-512D-AF5B-85A1-B4F5C5D38784}"/>
              </a:ext>
            </a:extLst>
          </p:cNvPr>
          <p:cNvSpPr/>
          <p:nvPr/>
        </p:nvSpPr>
        <p:spPr>
          <a:xfrm>
            <a:off x="7349759" y="467986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30CCC2C-D662-6B63-9308-5FE05DF3DCF2}"/>
              </a:ext>
            </a:extLst>
          </p:cNvPr>
          <p:cNvSpPr/>
          <p:nvPr/>
        </p:nvSpPr>
        <p:spPr>
          <a:xfrm>
            <a:off x="7334971" y="466433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7BE90E58-8606-795C-C7C1-1DAA3C8F2379}"/>
              </a:ext>
            </a:extLst>
          </p:cNvPr>
          <p:cNvSpPr/>
          <p:nvPr/>
        </p:nvSpPr>
        <p:spPr>
          <a:xfrm>
            <a:off x="7459187" y="352051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05AD0D82-4F22-8B2E-FF9D-6695258502B1}"/>
              </a:ext>
            </a:extLst>
          </p:cNvPr>
          <p:cNvSpPr/>
          <p:nvPr/>
        </p:nvSpPr>
        <p:spPr>
          <a:xfrm>
            <a:off x="7444400" y="350498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E5D468C-D86E-8A18-B344-4ED68E5295FD}"/>
              </a:ext>
            </a:extLst>
          </p:cNvPr>
          <p:cNvSpPr txBox="1"/>
          <p:nvPr/>
        </p:nvSpPr>
        <p:spPr>
          <a:xfrm>
            <a:off x="2824718" y="5134014"/>
            <a:ext cx="230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Cover</a:t>
            </a:r>
            <a:endParaRPr lang="en-NL" sz="24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B509A49-FAED-2E4F-73C9-96034E25DA36}"/>
              </a:ext>
            </a:extLst>
          </p:cNvPr>
          <p:cNvSpPr txBox="1"/>
          <p:nvPr/>
        </p:nvSpPr>
        <p:spPr>
          <a:xfrm>
            <a:off x="7249203" y="5127921"/>
            <a:ext cx="230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Partition</a:t>
            </a:r>
            <a:endParaRPr lang="en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2DCBE64-76AD-245E-4057-F80C0F41D0D8}"/>
                  </a:ext>
                </a:extLst>
              </p:cNvPr>
              <p:cNvSpPr txBox="1"/>
              <p:nvPr/>
            </p:nvSpPr>
            <p:spPr>
              <a:xfrm>
                <a:off x="2373214" y="5731431"/>
                <a:ext cx="328288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-approximation</a:t>
                </a:r>
              </a:p>
              <a:p>
                <a:pPr algn="ctr"/>
                <a:r>
                  <a:rPr lang="en-US" sz="2400" dirty="0"/>
                  <a:t>(set cover)</a:t>
                </a:r>
                <a:endParaRPr lang="en-NL" sz="2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2DCBE64-76AD-245E-4057-F80C0F41D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214" y="5731431"/>
                <a:ext cx="3282886" cy="738664"/>
              </a:xfrm>
              <a:prstGeom prst="rect">
                <a:avLst/>
              </a:prstGeom>
              <a:blipFill>
                <a:blip r:embed="rId2"/>
                <a:stretch>
                  <a:fillRect l="-3154" t="-12397" r="-4453" b="-2479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4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098C-4DD1-D67D-C29F-36CD9088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Overlap-greedy: lower bound</a:t>
            </a:r>
            <a:endParaRPr lang="en-NL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2DD22C8-1DA0-64ED-0601-D9174B961545}"/>
              </a:ext>
            </a:extLst>
          </p:cNvPr>
          <p:cNvGrpSpPr/>
          <p:nvPr/>
        </p:nvGrpSpPr>
        <p:grpSpPr>
          <a:xfrm>
            <a:off x="5031834" y="2344101"/>
            <a:ext cx="2128332" cy="2614808"/>
            <a:chOff x="5031834" y="2344101"/>
            <a:chExt cx="2128332" cy="26148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4F2A0C9-7756-2FDF-7AEA-E4493D4C27DC}"/>
                </a:ext>
              </a:extLst>
            </p:cNvPr>
            <p:cNvSpPr/>
            <p:nvPr/>
          </p:nvSpPr>
          <p:spPr>
            <a:xfrm>
              <a:off x="5047037" y="284654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E6B45F1-FF08-9829-42C5-08953B358EAA}"/>
                </a:ext>
              </a:extLst>
            </p:cNvPr>
            <p:cNvSpPr/>
            <p:nvPr/>
          </p:nvSpPr>
          <p:spPr>
            <a:xfrm>
              <a:off x="5031834" y="283057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54417D-C2F3-29F5-E222-2A1ED533E61E}"/>
                </a:ext>
              </a:extLst>
            </p:cNvPr>
            <p:cNvSpPr/>
            <p:nvPr/>
          </p:nvSpPr>
          <p:spPr>
            <a:xfrm>
              <a:off x="5533513" y="284654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1758A3-2AA8-9909-8E29-A357F7EEBA80}"/>
                </a:ext>
              </a:extLst>
            </p:cNvPr>
            <p:cNvSpPr/>
            <p:nvPr/>
          </p:nvSpPr>
          <p:spPr>
            <a:xfrm>
              <a:off x="5518310" y="283057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644740-98BA-12E1-2FA5-E40C48293D99}"/>
                </a:ext>
              </a:extLst>
            </p:cNvPr>
            <p:cNvSpPr/>
            <p:nvPr/>
          </p:nvSpPr>
          <p:spPr>
            <a:xfrm>
              <a:off x="6019989" y="284654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59119E-DD10-CADA-6E2B-D66E5E760BD6}"/>
                </a:ext>
              </a:extLst>
            </p:cNvPr>
            <p:cNvSpPr/>
            <p:nvPr/>
          </p:nvSpPr>
          <p:spPr>
            <a:xfrm>
              <a:off x="6004786" y="283057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C46A749-2EA2-6468-5F18-B6970E365E42}"/>
                </a:ext>
              </a:extLst>
            </p:cNvPr>
            <p:cNvSpPr/>
            <p:nvPr/>
          </p:nvSpPr>
          <p:spPr>
            <a:xfrm>
              <a:off x="6506465" y="284654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8E4765-C7AA-04C0-B9C9-275576A00FDF}"/>
                </a:ext>
              </a:extLst>
            </p:cNvPr>
            <p:cNvSpPr/>
            <p:nvPr/>
          </p:nvSpPr>
          <p:spPr>
            <a:xfrm>
              <a:off x="6491262" y="283057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04E655-4B75-36EF-C605-8B27E901C7C0}"/>
                </a:ext>
              </a:extLst>
            </p:cNvPr>
            <p:cNvSpPr/>
            <p:nvPr/>
          </p:nvSpPr>
          <p:spPr>
            <a:xfrm>
              <a:off x="6992941" y="284654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82CAAE9-B6EF-560F-D49B-C10D1EDE622F}"/>
                </a:ext>
              </a:extLst>
            </p:cNvPr>
            <p:cNvSpPr/>
            <p:nvPr/>
          </p:nvSpPr>
          <p:spPr>
            <a:xfrm>
              <a:off x="6977738" y="283057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8884AE0-B53B-A41E-8184-A1438E73BA80}"/>
                </a:ext>
              </a:extLst>
            </p:cNvPr>
            <p:cNvSpPr/>
            <p:nvPr/>
          </p:nvSpPr>
          <p:spPr>
            <a:xfrm>
              <a:off x="5047037" y="236006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46F15B8-B9CB-1682-85E9-0A17CB9FEEF3}"/>
                </a:ext>
              </a:extLst>
            </p:cNvPr>
            <p:cNvSpPr/>
            <p:nvPr/>
          </p:nvSpPr>
          <p:spPr>
            <a:xfrm>
              <a:off x="5031834" y="234410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5E8CDD8-7E91-09E0-0078-65E06A71DFEA}"/>
                </a:ext>
              </a:extLst>
            </p:cNvPr>
            <p:cNvSpPr/>
            <p:nvPr/>
          </p:nvSpPr>
          <p:spPr>
            <a:xfrm>
              <a:off x="5533513" y="236006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1DD0ED6-292C-5718-8820-DBFCA018DCEF}"/>
                </a:ext>
              </a:extLst>
            </p:cNvPr>
            <p:cNvSpPr/>
            <p:nvPr/>
          </p:nvSpPr>
          <p:spPr>
            <a:xfrm>
              <a:off x="5518310" y="234410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688472-E573-6C58-26FA-2FF04815850B}"/>
                </a:ext>
              </a:extLst>
            </p:cNvPr>
            <p:cNvSpPr/>
            <p:nvPr/>
          </p:nvSpPr>
          <p:spPr>
            <a:xfrm>
              <a:off x="6019989" y="236006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39383C0-D470-F89C-CFCA-0B4FF3AC491D}"/>
                </a:ext>
              </a:extLst>
            </p:cNvPr>
            <p:cNvSpPr/>
            <p:nvPr/>
          </p:nvSpPr>
          <p:spPr>
            <a:xfrm>
              <a:off x="6004786" y="234410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BCFC9AB-7173-5F7C-B348-2323C66EC040}"/>
                </a:ext>
              </a:extLst>
            </p:cNvPr>
            <p:cNvSpPr/>
            <p:nvPr/>
          </p:nvSpPr>
          <p:spPr>
            <a:xfrm>
              <a:off x="6506465" y="236006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6BF83A4-FB06-FC07-3284-063B9FF11272}"/>
                </a:ext>
              </a:extLst>
            </p:cNvPr>
            <p:cNvSpPr/>
            <p:nvPr/>
          </p:nvSpPr>
          <p:spPr>
            <a:xfrm>
              <a:off x="6491262" y="234410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E2465B0-16C9-5560-51FF-D731BBA31E02}"/>
                </a:ext>
              </a:extLst>
            </p:cNvPr>
            <p:cNvSpPr/>
            <p:nvPr/>
          </p:nvSpPr>
          <p:spPr>
            <a:xfrm>
              <a:off x="6992941" y="236006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1738870-7823-DF21-44EE-98BBA2654D1E}"/>
                </a:ext>
              </a:extLst>
            </p:cNvPr>
            <p:cNvSpPr/>
            <p:nvPr/>
          </p:nvSpPr>
          <p:spPr>
            <a:xfrm>
              <a:off x="6977738" y="234410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079AB12C-6CE3-3E22-5DDA-D3C5E94B73F7}"/>
                </a:ext>
              </a:extLst>
            </p:cNvPr>
            <p:cNvSpPr/>
            <p:nvPr/>
          </p:nvSpPr>
          <p:spPr>
            <a:xfrm>
              <a:off x="5047037" y="333301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55D1910-B7AD-69EB-5663-8276AD2E6296}"/>
                </a:ext>
              </a:extLst>
            </p:cNvPr>
            <p:cNvSpPr/>
            <p:nvPr/>
          </p:nvSpPr>
          <p:spPr>
            <a:xfrm>
              <a:off x="5031834" y="331705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C916117-F379-0D64-B5D4-149ECB39028D}"/>
                </a:ext>
              </a:extLst>
            </p:cNvPr>
            <p:cNvSpPr/>
            <p:nvPr/>
          </p:nvSpPr>
          <p:spPr>
            <a:xfrm>
              <a:off x="5533513" y="333301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F8CE1AF-901E-5C1A-66D9-94CB566FF999}"/>
                </a:ext>
              </a:extLst>
            </p:cNvPr>
            <p:cNvSpPr/>
            <p:nvPr/>
          </p:nvSpPr>
          <p:spPr>
            <a:xfrm>
              <a:off x="5518310" y="331705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378F72-06EC-7BF1-732E-4C58050658CC}"/>
                </a:ext>
              </a:extLst>
            </p:cNvPr>
            <p:cNvSpPr/>
            <p:nvPr/>
          </p:nvSpPr>
          <p:spPr>
            <a:xfrm>
              <a:off x="6019989" y="333301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D856A7-6B61-0E61-69A0-40BD5A4BBE57}"/>
                </a:ext>
              </a:extLst>
            </p:cNvPr>
            <p:cNvSpPr/>
            <p:nvPr/>
          </p:nvSpPr>
          <p:spPr>
            <a:xfrm>
              <a:off x="6004786" y="331705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3AC35D8-D03F-50AF-BA9E-BD2DA1235996}"/>
                </a:ext>
              </a:extLst>
            </p:cNvPr>
            <p:cNvSpPr/>
            <p:nvPr/>
          </p:nvSpPr>
          <p:spPr>
            <a:xfrm>
              <a:off x="6506465" y="333301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6E92D02-C929-F814-2F34-03671F1A2879}"/>
                </a:ext>
              </a:extLst>
            </p:cNvPr>
            <p:cNvSpPr/>
            <p:nvPr/>
          </p:nvSpPr>
          <p:spPr>
            <a:xfrm>
              <a:off x="6491262" y="331705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60D45E5-2828-93F2-ED9E-A91AD1C83C6B}"/>
                </a:ext>
              </a:extLst>
            </p:cNvPr>
            <p:cNvSpPr/>
            <p:nvPr/>
          </p:nvSpPr>
          <p:spPr>
            <a:xfrm>
              <a:off x="6992941" y="333301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A6CF67-E45A-2669-1941-D8B00F8BA86A}"/>
                </a:ext>
              </a:extLst>
            </p:cNvPr>
            <p:cNvSpPr/>
            <p:nvPr/>
          </p:nvSpPr>
          <p:spPr>
            <a:xfrm>
              <a:off x="6977738" y="331705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636B8D8-B890-C1BC-B2BB-573FDA05BA26}"/>
                </a:ext>
              </a:extLst>
            </p:cNvPr>
            <p:cNvSpPr/>
            <p:nvPr/>
          </p:nvSpPr>
          <p:spPr>
            <a:xfrm>
              <a:off x="5047037" y="381949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1A6E34D-DCD2-0C18-40A8-25A2B49E56C3}"/>
                </a:ext>
              </a:extLst>
            </p:cNvPr>
            <p:cNvSpPr/>
            <p:nvPr/>
          </p:nvSpPr>
          <p:spPr>
            <a:xfrm>
              <a:off x="5031834" y="380352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07C1D16-6607-6C57-57CF-7C601BC1F935}"/>
                </a:ext>
              </a:extLst>
            </p:cNvPr>
            <p:cNvSpPr/>
            <p:nvPr/>
          </p:nvSpPr>
          <p:spPr>
            <a:xfrm>
              <a:off x="5533513" y="381949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9A05152-B60A-3BB9-F370-B0AF441BD447}"/>
                </a:ext>
              </a:extLst>
            </p:cNvPr>
            <p:cNvSpPr/>
            <p:nvPr/>
          </p:nvSpPr>
          <p:spPr>
            <a:xfrm>
              <a:off x="5518310" y="380352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705C3AA-0C80-DF5C-740F-5206FEA9F90C}"/>
                </a:ext>
              </a:extLst>
            </p:cNvPr>
            <p:cNvSpPr/>
            <p:nvPr/>
          </p:nvSpPr>
          <p:spPr>
            <a:xfrm>
              <a:off x="6019989" y="381949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0C3F1F0-C935-F37C-4540-AFC16D255EC2}"/>
                </a:ext>
              </a:extLst>
            </p:cNvPr>
            <p:cNvSpPr/>
            <p:nvPr/>
          </p:nvSpPr>
          <p:spPr>
            <a:xfrm>
              <a:off x="6004786" y="380352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E258629-3C19-6DB4-A469-C586E047C120}"/>
                </a:ext>
              </a:extLst>
            </p:cNvPr>
            <p:cNvSpPr/>
            <p:nvPr/>
          </p:nvSpPr>
          <p:spPr>
            <a:xfrm>
              <a:off x="6506465" y="381949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F5048E-AF8D-112A-56AF-4BD730FC0A60}"/>
                </a:ext>
              </a:extLst>
            </p:cNvPr>
            <p:cNvSpPr/>
            <p:nvPr/>
          </p:nvSpPr>
          <p:spPr>
            <a:xfrm>
              <a:off x="6491262" y="380352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F5D8CA0-5FEC-E0E7-76EC-A026AAC2EE5A}"/>
                </a:ext>
              </a:extLst>
            </p:cNvPr>
            <p:cNvSpPr/>
            <p:nvPr/>
          </p:nvSpPr>
          <p:spPr>
            <a:xfrm>
              <a:off x="6992941" y="381949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B5AE52-230B-F57B-232A-A317374D5D20}"/>
                </a:ext>
              </a:extLst>
            </p:cNvPr>
            <p:cNvSpPr/>
            <p:nvPr/>
          </p:nvSpPr>
          <p:spPr>
            <a:xfrm>
              <a:off x="6977738" y="380352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82BB488-CDB5-B022-F6F0-787BB969FD58}"/>
                </a:ext>
              </a:extLst>
            </p:cNvPr>
            <p:cNvSpPr/>
            <p:nvPr/>
          </p:nvSpPr>
          <p:spPr>
            <a:xfrm>
              <a:off x="5047037" y="430596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86CE4-BA95-6DCC-AAD7-0EFE9AE9A33A}"/>
                </a:ext>
              </a:extLst>
            </p:cNvPr>
            <p:cNvSpPr/>
            <p:nvPr/>
          </p:nvSpPr>
          <p:spPr>
            <a:xfrm>
              <a:off x="5031834" y="429000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BEA5498-5AB7-B402-4734-ECC508BCE5E5}"/>
                </a:ext>
              </a:extLst>
            </p:cNvPr>
            <p:cNvSpPr/>
            <p:nvPr/>
          </p:nvSpPr>
          <p:spPr>
            <a:xfrm>
              <a:off x="5533513" y="430596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2BBF0B1-27E5-CB8A-53FA-E180AE3EE9FF}"/>
                </a:ext>
              </a:extLst>
            </p:cNvPr>
            <p:cNvSpPr/>
            <p:nvPr/>
          </p:nvSpPr>
          <p:spPr>
            <a:xfrm>
              <a:off x="5518310" y="429000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9CB07D3-8F71-7211-F33F-1E0EA0C94291}"/>
                </a:ext>
              </a:extLst>
            </p:cNvPr>
            <p:cNvSpPr/>
            <p:nvPr/>
          </p:nvSpPr>
          <p:spPr>
            <a:xfrm>
              <a:off x="6019989" y="430596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1734FCC-B684-1CDB-F934-CD36597BE4FD}"/>
                </a:ext>
              </a:extLst>
            </p:cNvPr>
            <p:cNvSpPr/>
            <p:nvPr/>
          </p:nvSpPr>
          <p:spPr>
            <a:xfrm>
              <a:off x="6004786" y="429000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DB25C5B-94E3-9BE2-4415-CC7133473EA4}"/>
                </a:ext>
              </a:extLst>
            </p:cNvPr>
            <p:cNvSpPr/>
            <p:nvPr/>
          </p:nvSpPr>
          <p:spPr>
            <a:xfrm>
              <a:off x="6506465" y="430596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A1C27A8-681A-826B-4B73-B5B16C0F3111}"/>
                </a:ext>
              </a:extLst>
            </p:cNvPr>
            <p:cNvSpPr/>
            <p:nvPr/>
          </p:nvSpPr>
          <p:spPr>
            <a:xfrm>
              <a:off x="6491262" y="429000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8323A5-8706-C24D-7B70-C26BFF94AC9D}"/>
                </a:ext>
              </a:extLst>
            </p:cNvPr>
            <p:cNvSpPr/>
            <p:nvPr/>
          </p:nvSpPr>
          <p:spPr>
            <a:xfrm>
              <a:off x="6992941" y="430596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3EAD5-FB5C-982A-AA26-7704495DBE31}"/>
                </a:ext>
              </a:extLst>
            </p:cNvPr>
            <p:cNvSpPr/>
            <p:nvPr/>
          </p:nvSpPr>
          <p:spPr>
            <a:xfrm>
              <a:off x="6977738" y="429000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4385C31-ACF6-AD61-E0D6-1DDF85FF236F}"/>
                </a:ext>
              </a:extLst>
            </p:cNvPr>
            <p:cNvSpPr/>
            <p:nvPr/>
          </p:nvSpPr>
          <p:spPr>
            <a:xfrm>
              <a:off x="5047037" y="479244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279E417-D5A7-4342-7D9D-C19322AEBD38}"/>
                </a:ext>
              </a:extLst>
            </p:cNvPr>
            <p:cNvSpPr/>
            <p:nvPr/>
          </p:nvSpPr>
          <p:spPr>
            <a:xfrm>
              <a:off x="5031834" y="477648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AE58322-D2FE-7E7A-BC30-754D80D1248F}"/>
                </a:ext>
              </a:extLst>
            </p:cNvPr>
            <p:cNvSpPr/>
            <p:nvPr/>
          </p:nvSpPr>
          <p:spPr>
            <a:xfrm>
              <a:off x="5533513" y="479244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12A71BA-A38E-26DC-2EDD-3D47AB2C2FC9}"/>
                </a:ext>
              </a:extLst>
            </p:cNvPr>
            <p:cNvSpPr/>
            <p:nvPr/>
          </p:nvSpPr>
          <p:spPr>
            <a:xfrm>
              <a:off x="5518310" y="477648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0854B4C-8147-9473-8B07-F6B475511516}"/>
                </a:ext>
              </a:extLst>
            </p:cNvPr>
            <p:cNvSpPr/>
            <p:nvPr/>
          </p:nvSpPr>
          <p:spPr>
            <a:xfrm>
              <a:off x="6019989" y="479244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C1DCBC1-D699-7ECF-E402-6D0BBE6B8F14}"/>
                </a:ext>
              </a:extLst>
            </p:cNvPr>
            <p:cNvSpPr/>
            <p:nvPr/>
          </p:nvSpPr>
          <p:spPr>
            <a:xfrm>
              <a:off x="6004786" y="477648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C7D265A-97DC-32B3-12F0-9E964CE06606}"/>
                </a:ext>
              </a:extLst>
            </p:cNvPr>
            <p:cNvSpPr/>
            <p:nvPr/>
          </p:nvSpPr>
          <p:spPr>
            <a:xfrm>
              <a:off x="6506465" y="479244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9673B3A-5C51-C714-43BB-E5D15CDEB5C8}"/>
                </a:ext>
              </a:extLst>
            </p:cNvPr>
            <p:cNvSpPr/>
            <p:nvPr/>
          </p:nvSpPr>
          <p:spPr>
            <a:xfrm>
              <a:off x="6491262" y="477648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3E2299-C87D-5FDA-2439-BDE9D8D73A8E}"/>
                </a:ext>
              </a:extLst>
            </p:cNvPr>
            <p:cNvSpPr/>
            <p:nvPr/>
          </p:nvSpPr>
          <p:spPr>
            <a:xfrm>
              <a:off x="6992941" y="479244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69B9E3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1F7A48D-611E-00B3-BE78-2E2A105FA435}"/>
                </a:ext>
              </a:extLst>
            </p:cNvPr>
            <p:cNvSpPr/>
            <p:nvPr/>
          </p:nvSpPr>
          <p:spPr>
            <a:xfrm>
              <a:off x="6977738" y="477648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4232F2E1-53DE-CA38-53FF-42B18CEAB800}"/>
              </a:ext>
            </a:extLst>
          </p:cNvPr>
          <p:cNvGrpSpPr/>
          <p:nvPr/>
        </p:nvGrpSpPr>
        <p:grpSpPr>
          <a:xfrm>
            <a:off x="4788596" y="2587339"/>
            <a:ext cx="2614808" cy="2128332"/>
            <a:chOff x="4788596" y="2587339"/>
            <a:chExt cx="2614808" cy="2128332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9E5057-B336-FC18-FC56-9AC2FC4D8090}"/>
                </a:ext>
              </a:extLst>
            </p:cNvPr>
            <p:cNvSpPr/>
            <p:nvPr/>
          </p:nvSpPr>
          <p:spPr>
            <a:xfrm>
              <a:off x="5290275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783F8D-AB77-1E54-1528-AA693E89697F}"/>
                </a:ext>
              </a:extLst>
            </p:cNvPr>
            <p:cNvSpPr/>
            <p:nvPr/>
          </p:nvSpPr>
          <p:spPr>
            <a:xfrm>
              <a:off x="5275072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21FB60D-9524-A49E-36E5-196CD2EE2CEF}"/>
                </a:ext>
              </a:extLst>
            </p:cNvPr>
            <p:cNvSpPr/>
            <p:nvPr/>
          </p:nvSpPr>
          <p:spPr>
            <a:xfrm>
              <a:off x="5776751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542872B-7712-8CB1-42B6-8DFCC9E399FD}"/>
                </a:ext>
              </a:extLst>
            </p:cNvPr>
            <p:cNvSpPr/>
            <p:nvPr/>
          </p:nvSpPr>
          <p:spPr>
            <a:xfrm>
              <a:off x="5761548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BABF726-AFF9-123E-DFAF-74A78AB74B9B}"/>
                </a:ext>
              </a:extLst>
            </p:cNvPr>
            <p:cNvSpPr/>
            <p:nvPr/>
          </p:nvSpPr>
          <p:spPr>
            <a:xfrm>
              <a:off x="6263227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D46C4C4-CC4D-726F-844C-D7128DDFA9EB}"/>
                </a:ext>
              </a:extLst>
            </p:cNvPr>
            <p:cNvSpPr/>
            <p:nvPr/>
          </p:nvSpPr>
          <p:spPr>
            <a:xfrm>
              <a:off x="6248024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739BBDC-270A-162C-7038-780D5B6AF95E}"/>
                </a:ext>
              </a:extLst>
            </p:cNvPr>
            <p:cNvSpPr/>
            <p:nvPr/>
          </p:nvSpPr>
          <p:spPr>
            <a:xfrm>
              <a:off x="6749703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BFC9731-BC7C-4233-6D33-0A8F9D8F99E4}"/>
                </a:ext>
              </a:extLst>
            </p:cNvPr>
            <p:cNvSpPr/>
            <p:nvPr/>
          </p:nvSpPr>
          <p:spPr>
            <a:xfrm>
              <a:off x="6734500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E8F521A-4124-F6A1-63EB-624B8BF018C2}"/>
                </a:ext>
              </a:extLst>
            </p:cNvPr>
            <p:cNvSpPr/>
            <p:nvPr/>
          </p:nvSpPr>
          <p:spPr>
            <a:xfrm>
              <a:off x="7236179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97E6A9-CC75-CCF7-7933-6C97C592B4CD}"/>
                </a:ext>
              </a:extLst>
            </p:cNvPr>
            <p:cNvSpPr/>
            <p:nvPr/>
          </p:nvSpPr>
          <p:spPr>
            <a:xfrm>
              <a:off x="7220976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25D8354-11FE-FAEC-63D8-608454189D16}"/>
                </a:ext>
              </a:extLst>
            </p:cNvPr>
            <p:cNvSpPr/>
            <p:nvPr/>
          </p:nvSpPr>
          <p:spPr>
            <a:xfrm>
              <a:off x="4803799" y="2603302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45C0BE7-7099-7BB1-30C2-4B7F02B12393}"/>
                </a:ext>
              </a:extLst>
            </p:cNvPr>
            <p:cNvSpPr/>
            <p:nvPr/>
          </p:nvSpPr>
          <p:spPr>
            <a:xfrm>
              <a:off x="4788596" y="2587339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61760B8-6786-2532-67A0-0578E12306FF}"/>
                </a:ext>
              </a:extLst>
            </p:cNvPr>
            <p:cNvSpPr/>
            <p:nvPr/>
          </p:nvSpPr>
          <p:spPr>
            <a:xfrm>
              <a:off x="5290275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7393165-1FA3-D757-3184-7B06554CEBDB}"/>
                </a:ext>
              </a:extLst>
            </p:cNvPr>
            <p:cNvSpPr/>
            <p:nvPr/>
          </p:nvSpPr>
          <p:spPr>
            <a:xfrm>
              <a:off x="5275072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8961DD6-9494-E966-D70F-152A1A67451F}"/>
                </a:ext>
              </a:extLst>
            </p:cNvPr>
            <p:cNvSpPr/>
            <p:nvPr/>
          </p:nvSpPr>
          <p:spPr>
            <a:xfrm>
              <a:off x="5776751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FE143F6-7B8C-4596-C7D5-C59FD790515F}"/>
                </a:ext>
              </a:extLst>
            </p:cNvPr>
            <p:cNvSpPr/>
            <p:nvPr/>
          </p:nvSpPr>
          <p:spPr>
            <a:xfrm>
              <a:off x="5761548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1E95E4A-8D14-FFAF-DF30-E1778F43CA8A}"/>
                </a:ext>
              </a:extLst>
            </p:cNvPr>
            <p:cNvSpPr/>
            <p:nvPr/>
          </p:nvSpPr>
          <p:spPr>
            <a:xfrm>
              <a:off x="6263227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DD93A53-85EA-40AF-FFEE-B79C0FFA1F85}"/>
                </a:ext>
              </a:extLst>
            </p:cNvPr>
            <p:cNvSpPr/>
            <p:nvPr/>
          </p:nvSpPr>
          <p:spPr>
            <a:xfrm>
              <a:off x="6248024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2112B05-43C3-EA08-AC90-AB74ADC8042E}"/>
                </a:ext>
              </a:extLst>
            </p:cNvPr>
            <p:cNvSpPr/>
            <p:nvPr/>
          </p:nvSpPr>
          <p:spPr>
            <a:xfrm>
              <a:off x="6749703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86ACC2-B110-A274-5094-C88B984E6BE3}"/>
                </a:ext>
              </a:extLst>
            </p:cNvPr>
            <p:cNvSpPr/>
            <p:nvPr/>
          </p:nvSpPr>
          <p:spPr>
            <a:xfrm>
              <a:off x="6734500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0D1ED05-DB32-2ADE-FEFF-E1C57AEF87CE}"/>
                </a:ext>
              </a:extLst>
            </p:cNvPr>
            <p:cNvSpPr/>
            <p:nvPr/>
          </p:nvSpPr>
          <p:spPr>
            <a:xfrm>
              <a:off x="7236179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5DE0010-013D-DFD5-A050-DF47CE9DD9FF}"/>
                </a:ext>
              </a:extLst>
            </p:cNvPr>
            <p:cNvSpPr/>
            <p:nvPr/>
          </p:nvSpPr>
          <p:spPr>
            <a:xfrm>
              <a:off x="7220976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2EA16F9-BC37-1F0E-B133-02BB6E3A407A}"/>
                </a:ext>
              </a:extLst>
            </p:cNvPr>
            <p:cNvSpPr/>
            <p:nvPr/>
          </p:nvSpPr>
          <p:spPr>
            <a:xfrm>
              <a:off x="4803799" y="3089778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98B9A17-D7C7-A0C2-9380-2EC547D8EBD1}"/>
                </a:ext>
              </a:extLst>
            </p:cNvPr>
            <p:cNvSpPr/>
            <p:nvPr/>
          </p:nvSpPr>
          <p:spPr>
            <a:xfrm>
              <a:off x="4788596" y="3073815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9195F3F-5D80-CBC5-F715-44B4FA14D297}"/>
                </a:ext>
              </a:extLst>
            </p:cNvPr>
            <p:cNvSpPr/>
            <p:nvPr/>
          </p:nvSpPr>
          <p:spPr>
            <a:xfrm>
              <a:off x="5290275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8251DE1-F860-5E93-8A1D-FAB5BEC9C473}"/>
                </a:ext>
              </a:extLst>
            </p:cNvPr>
            <p:cNvSpPr/>
            <p:nvPr/>
          </p:nvSpPr>
          <p:spPr>
            <a:xfrm>
              <a:off x="5275072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C9CE95-D516-8480-E036-75D595208263}"/>
                </a:ext>
              </a:extLst>
            </p:cNvPr>
            <p:cNvSpPr/>
            <p:nvPr/>
          </p:nvSpPr>
          <p:spPr>
            <a:xfrm>
              <a:off x="5776751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5CBFB8B-4D34-7E92-576D-D928BF18F44B}"/>
                </a:ext>
              </a:extLst>
            </p:cNvPr>
            <p:cNvSpPr/>
            <p:nvPr/>
          </p:nvSpPr>
          <p:spPr>
            <a:xfrm>
              <a:off x="5761548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D14A26-7F0A-0532-AAD7-EB8C64AF3364}"/>
                </a:ext>
              </a:extLst>
            </p:cNvPr>
            <p:cNvSpPr/>
            <p:nvPr/>
          </p:nvSpPr>
          <p:spPr>
            <a:xfrm>
              <a:off x="6263227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F9194241-54C1-3454-C878-0379D4293301}"/>
                </a:ext>
              </a:extLst>
            </p:cNvPr>
            <p:cNvSpPr/>
            <p:nvPr/>
          </p:nvSpPr>
          <p:spPr>
            <a:xfrm>
              <a:off x="6248024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EF21EAA-6173-F7A5-621C-5E8FD4A6FC60}"/>
                </a:ext>
              </a:extLst>
            </p:cNvPr>
            <p:cNvSpPr/>
            <p:nvPr/>
          </p:nvSpPr>
          <p:spPr>
            <a:xfrm>
              <a:off x="6749703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A7DA1EA-F56C-EF02-6BE5-56BCBD4C65C7}"/>
                </a:ext>
              </a:extLst>
            </p:cNvPr>
            <p:cNvSpPr/>
            <p:nvPr/>
          </p:nvSpPr>
          <p:spPr>
            <a:xfrm>
              <a:off x="6734500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9BE890C-284D-8BA2-4ED2-7DDD1C890FDA}"/>
                </a:ext>
              </a:extLst>
            </p:cNvPr>
            <p:cNvSpPr/>
            <p:nvPr/>
          </p:nvSpPr>
          <p:spPr>
            <a:xfrm>
              <a:off x="7236179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D4D382-758F-CEBE-5EBF-E687CD357D3A}"/>
                </a:ext>
              </a:extLst>
            </p:cNvPr>
            <p:cNvSpPr/>
            <p:nvPr/>
          </p:nvSpPr>
          <p:spPr>
            <a:xfrm>
              <a:off x="7220976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DA20BF2-590B-156F-D7FC-6FFEE8E74C24}"/>
                </a:ext>
              </a:extLst>
            </p:cNvPr>
            <p:cNvSpPr/>
            <p:nvPr/>
          </p:nvSpPr>
          <p:spPr>
            <a:xfrm>
              <a:off x="4803799" y="3576254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D419A23-2F6D-4276-905B-25E5E7F26C60}"/>
                </a:ext>
              </a:extLst>
            </p:cNvPr>
            <p:cNvSpPr/>
            <p:nvPr/>
          </p:nvSpPr>
          <p:spPr>
            <a:xfrm>
              <a:off x="4788596" y="3560291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8842B66-02E7-C000-8198-A93550D560A9}"/>
                </a:ext>
              </a:extLst>
            </p:cNvPr>
            <p:cNvSpPr/>
            <p:nvPr/>
          </p:nvSpPr>
          <p:spPr>
            <a:xfrm>
              <a:off x="5290275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A6E4998-CD2C-E782-F3BE-66E40007249C}"/>
                </a:ext>
              </a:extLst>
            </p:cNvPr>
            <p:cNvSpPr/>
            <p:nvPr/>
          </p:nvSpPr>
          <p:spPr>
            <a:xfrm>
              <a:off x="5275072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C40D15A-92BB-9657-BB27-20F9470F6EBB}"/>
                </a:ext>
              </a:extLst>
            </p:cNvPr>
            <p:cNvSpPr/>
            <p:nvPr/>
          </p:nvSpPr>
          <p:spPr>
            <a:xfrm>
              <a:off x="5776751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B357CF9-3B24-6DAE-A98C-B83A5E7193D9}"/>
                </a:ext>
              </a:extLst>
            </p:cNvPr>
            <p:cNvSpPr/>
            <p:nvPr/>
          </p:nvSpPr>
          <p:spPr>
            <a:xfrm>
              <a:off x="5761548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17E54F5-4EE9-D080-A8DB-2EFB973C947C}"/>
                </a:ext>
              </a:extLst>
            </p:cNvPr>
            <p:cNvSpPr/>
            <p:nvPr/>
          </p:nvSpPr>
          <p:spPr>
            <a:xfrm>
              <a:off x="6263227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F535FAB-3A6B-4CB4-0BB2-AFA232036DE7}"/>
                </a:ext>
              </a:extLst>
            </p:cNvPr>
            <p:cNvSpPr/>
            <p:nvPr/>
          </p:nvSpPr>
          <p:spPr>
            <a:xfrm>
              <a:off x="6248024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DAB3D08-C1E6-88B7-FDDA-A1F2FCF83EA5}"/>
                </a:ext>
              </a:extLst>
            </p:cNvPr>
            <p:cNvSpPr/>
            <p:nvPr/>
          </p:nvSpPr>
          <p:spPr>
            <a:xfrm>
              <a:off x="6749703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C4271A1A-FB44-7AFA-8D11-338851C7F4B1}"/>
                </a:ext>
              </a:extLst>
            </p:cNvPr>
            <p:cNvSpPr/>
            <p:nvPr/>
          </p:nvSpPr>
          <p:spPr>
            <a:xfrm>
              <a:off x="6734500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279374A-E56C-2827-7A61-9BA32D4CCFD7}"/>
                </a:ext>
              </a:extLst>
            </p:cNvPr>
            <p:cNvSpPr/>
            <p:nvPr/>
          </p:nvSpPr>
          <p:spPr>
            <a:xfrm>
              <a:off x="7236179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1F654BF-D95D-515E-D5A1-E8B68A71EF4D}"/>
                </a:ext>
              </a:extLst>
            </p:cNvPr>
            <p:cNvSpPr/>
            <p:nvPr/>
          </p:nvSpPr>
          <p:spPr>
            <a:xfrm>
              <a:off x="7220976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3615846-3CDD-DC60-18A3-4737EB40949E}"/>
                </a:ext>
              </a:extLst>
            </p:cNvPr>
            <p:cNvSpPr/>
            <p:nvPr/>
          </p:nvSpPr>
          <p:spPr>
            <a:xfrm>
              <a:off x="4803799" y="4062730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7"/>
                    <a:pt x="152024" y="175587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F6A02E6-5686-BB73-7ACA-8B3547EF5594}"/>
                </a:ext>
              </a:extLst>
            </p:cNvPr>
            <p:cNvSpPr/>
            <p:nvPr/>
          </p:nvSpPr>
          <p:spPr>
            <a:xfrm>
              <a:off x="4788596" y="4046767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1"/>
                    <a:pt x="30405" y="9121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3CCBE5A-D21F-CB49-1711-21FBFC17A760}"/>
                </a:ext>
              </a:extLst>
            </p:cNvPr>
            <p:cNvSpPr/>
            <p:nvPr/>
          </p:nvSpPr>
          <p:spPr>
            <a:xfrm>
              <a:off x="5290275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E489A2B-F9E5-AA07-794E-4ADA80ED68F8}"/>
                </a:ext>
              </a:extLst>
            </p:cNvPr>
            <p:cNvSpPr/>
            <p:nvPr/>
          </p:nvSpPr>
          <p:spPr>
            <a:xfrm>
              <a:off x="5275072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F6ED5D5-FF93-4162-2C5B-2E90934AA87D}"/>
                </a:ext>
              </a:extLst>
            </p:cNvPr>
            <p:cNvSpPr/>
            <p:nvPr/>
          </p:nvSpPr>
          <p:spPr>
            <a:xfrm>
              <a:off x="5776751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96E2C73-49E8-91FD-328F-AF59F6D0B9B2}"/>
                </a:ext>
              </a:extLst>
            </p:cNvPr>
            <p:cNvSpPr/>
            <p:nvPr/>
          </p:nvSpPr>
          <p:spPr>
            <a:xfrm>
              <a:off x="5761548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5BAFF164-EC06-3A6B-8189-35D3028B678F}"/>
                </a:ext>
              </a:extLst>
            </p:cNvPr>
            <p:cNvSpPr/>
            <p:nvPr/>
          </p:nvSpPr>
          <p:spPr>
            <a:xfrm>
              <a:off x="6263227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92EF448-3F98-BBD2-ACBF-71CDB36EBB3E}"/>
                </a:ext>
              </a:extLst>
            </p:cNvPr>
            <p:cNvSpPr/>
            <p:nvPr/>
          </p:nvSpPr>
          <p:spPr>
            <a:xfrm>
              <a:off x="6248024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F70F3F6-0DCC-425B-4D3D-30698EC730DF}"/>
                </a:ext>
              </a:extLst>
            </p:cNvPr>
            <p:cNvSpPr/>
            <p:nvPr/>
          </p:nvSpPr>
          <p:spPr>
            <a:xfrm>
              <a:off x="6749703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4876AEE-8920-4DDE-A790-C821ACBF0B45}"/>
                </a:ext>
              </a:extLst>
            </p:cNvPr>
            <p:cNvSpPr/>
            <p:nvPr/>
          </p:nvSpPr>
          <p:spPr>
            <a:xfrm>
              <a:off x="6734500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98978A2E-6837-DD1F-10E8-1CBDFB0C27DB}"/>
                </a:ext>
              </a:extLst>
            </p:cNvPr>
            <p:cNvSpPr/>
            <p:nvPr/>
          </p:nvSpPr>
          <p:spPr>
            <a:xfrm>
              <a:off x="7236179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9F7F068-C2F8-4FAA-6438-C71619C469E5}"/>
                </a:ext>
              </a:extLst>
            </p:cNvPr>
            <p:cNvSpPr/>
            <p:nvPr/>
          </p:nvSpPr>
          <p:spPr>
            <a:xfrm>
              <a:off x="7220976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444069C-7EF8-03B1-69EB-56750638BF97}"/>
                </a:ext>
              </a:extLst>
            </p:cNvPr>
            <p:cNvSpPr/>
            <p:nvPr/>
          </p:nvSpPr>
          <p:spPr>
            <a:xfrm>
              <a:off x="4803799" y="4549206"/>
              <a:ext cx="152023" cy="150503"/>
            </a:xfrm>
            <a:custGeom>
              <a:avLst/>
              <a:gdLst>
                <a:gd name="connsiteX0" fmla="*/ 152024 w 152023"/>
                <a:gd name="connsiteY0" fmla="*/ 75252 h 150503"/>
                <a:gd name="connsiteX1" fmla="*/ 0 w 152023"/>
                <a:gd name="connsiteY1" fmla="*/ 75252 h 150503"/>
                <a:gd name="connsiteX2" fmla="*/ 152024 w 152023"/>
                <a:gd name="connsiteY2" fmla="*/ 75252 h 15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023" h="150503">
                  <a:moveTo>
                    <a:pt x="152024" y="75252"/>
                  </a:moveTo>
                  <a:cubicBezTo>
                    <a:pt x="152024" y="-25084"/>
                    <a:pt x="0" y="-25084"/>
                    <a:pt x="0" y="75252"/>
                  </a:cubicBezTo>
                  <a:cubicBezTo>
                    <a:pt x="0" y="175588"/>
                    <a:pt x="152024" y="175588"/>
                    <a:pt x="152024" y="75252"/>
                  </a:cubicBezTo>
                  <a:close/>
                </a:path>
              </a:pathLst>
            </a:custGeom>
            <a:solidFill>
              <a:srgbClr val="FB3937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211FB7F-77DB-4FEE-86C5-333C84CADE82}"/>
                </a:ext>
              </a:extLst>
            </p:cNvPr>
            <p:cNvSpPr/>
            <p:nvPr/>
          </p:nvSpPr>
          <p:spPr>
            <a:xfrm>
              <a:off x="4788596" y="4533243"/>
              <a:ext cx="182428" cy="182428"/>
            </a:xfrm>
            <a:custGeom>
              <a:avLst/>
              <a:gdLst>
                <a:gd name="connsiteX0" fmla="*/ 182429 w 182428"/>
                <a:gd name="connsiteY0" fmla="*/ 91214 h 182428"/>
                <a:gd name="connsiteX1" fmla="*/ 0 w 182428"/>
                <a:gd name="connsiteY1" fmla="*/ 91214 h 182428"/>
                <a:gd name="connsiteX2" fmla="*/ 182429 w 182428"/>
                <a:gd name="connsiteY2" fmla="*/ 91214 h 182428"/>
                <a:gd name="connsiteX3" fmla="*/ 152024 w 182428"/>
                <a:gd name="connsiteY3" fmla="*/ 91214 h 182428"/>
                <a:gd name="connsiteX4" fmla="*/ 30405 w 182428"/>
                <a:gd name="connsiteY4" fmla="*/ 91214 h 182428"/>
                <a:gd name="connsiteX5" fmla="*/ 152024 w 182428"/>
                <a:gd name="connsiteY5" fmla="*/ 91214 h 18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8" h="182428">
                  <a:moveTo>
                    <a:pt x="182429" y="91214"/>
                  </a:moveTo>
                  <a:cubicBezTo>
                    <a:pt x="182429" y="-30405"/>
                    <a:pt x="0" y="-30405"/>
                    <a:pt x="0" y="91214"/>
                  </a:cubicBezTo>
                  <a:cubicBezTo>
                    <a:pt x="0" y="212833"/>
                    <a:pt x="182429" y="212833"/>
                    <a:pt x="182429" y="91214"/>
                  </a:cubicBezTo>
                  <a:close/>
                  <a:moveTo>
                    <a:pt x="152024" y="91214"/>
                  </a:moveTo>
                  <a:cubicBezTo>
                    <a:pt x="152024" y="9122"/>
                    <a:pt x="30405" y="9122"/>
                    <a:pt x="30405" y="91214"/>
                  </a:cubicBezTo>
                  <a:cubicBezTo>
                    <a:pt x="30405" y="173307"/>
                    <a:pt x="152024" y="173307"/>
                    <a:pt x="152024" y="91214"/>
                  </a:cubicBezTo>
                  <a:close/>
                </a:path>
              </a:pathLst>
            </a:custGeom>
            <a:solidFill>
              <a:srgbClr val="000000"/>
            </a:solidFill>
            <a:ln w="30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sp>
        <p:nvSpPr>
          <p:cNvPr id="10" name="Left Bracket 9">
            <a:extLst>
              <a:ext uri="{FF2B5EF4-FFF2-40B4-BE49-F238E27FC236}">
                <a16:creationId xmlns:a16="http://schemas.microsoft.com/office/drawing/2014/main" id="{2487A38A-E754-BD36-B3EA-E8C795C22E9A}"/>
              </a:ext>
            </a:extLst>
          </p:cNvPr>
          <p:cNvSpPr/>
          <p:nvPr/>
        </p:nvSpPr>
        <p:spPr>
          <a:xfrm>
            <a:off x="4652460" y="2424647"/>
            <a:ext cx="105732" cy="2520281"/>
          </a:xfrm>
          <a:prstGeom prst="leftBracket">
            <a:avLst>
              <a:gd name="adj" fmla="val 1660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706060-90BC-C42C-2630-F62E61DDC92F}"/>
                  </a:ext>
                </a:extLst>
              </p:cNvPr>
              <p:cNvSpPr txBox="1"/>
              <p:nvPr/>
            </p:nvSpPr>
            <p:spPr>
              <a:xfrm>
                <a:off x="3699974" y="3450160"/>
                <a:ext cx="7966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706060-90BC-C42C-2630-F62E61DDC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974" y="3450160"/>
                <a:ext cx="796693" cy="369332"/>
              </a:xfrm>
              <a:prstGeom prst="rect">
                <a:avLst/>
              </a:prstGeom>
              <a:blipFill>
                <a:blip r:embed="rId2"/>
                <a:stretch>
                  <a:fillRect l="-8397" r="-7634" b="-655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70783A-1111-F721-A21B-EE06A8563A65}"/>
                  </a:ext>
                </a:extLst>
              </p:cNvPr>
              <p:cNvSpPr txBox="1"/>
              <p:nvPr/>
            </p:nvSpPr>
            <p:spPr>
              <a:xfrm>
                <a:off x="5992930" y="1578063"/>
                <a:ext cx="2607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NL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70783A-1111-F721-A21B-EE06A8563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930" y="1578063"/>
                <a:ext cx="260712" cy="369332"/>
              </a:xfrm>
              <a:prstGeom prst="rect">
                <a:avLst/>
              </a:prstGeom>
              <a:blipFill>
                <a:blip r:embed="rId3"/>
                <a:stretch>
                  <a:fillRect l="-25581" r="-23256" b="-83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Left Bracket 12">
            <a:extLst>
              <a:ext uri="{FF2B5EF4-FFF2-40B4-BE49-F238E27FC236}">
                <a16:creationId xmlns:a16="http://schemas.microsoft.com/office/drawing/2014/main" id="{C7DB8645-4F2B-205B-08B6-105FB7C8CD91}"/>
              </a:ext>
            </a:extLst>
          </p:cNvPr>
          <p:cNvSpPr/>
          <p:nvPr/>
        </p:nvSpPr>
        <p:spPr>
          <a:xfrm rot="5400000">
            <a:off x="6026455" y="1123132"/>
            <a:ext cx="132329" cy="1984719"/>
          </a:xfrm>
          <a:prstGeom prst="leftBracket">
            <a:avLst>
              <a:gd name="adj" fmla="val 16608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50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3098C-4DD1-D67D-C29F-36CD9088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Overlap-greedy: lower bound</a:t>
            </a:r>
            <a:endParaRPr lang="en-N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6BF02-7CD2-BB51-0E21-FE537D89E0AD}"/>
              </a:ext>
            </a:extLst>
          </p:cNvPr>
          <p:cNvGrpSpPr/>
          <p:nvPr/>
        </p:nvGrpSpPr>
        <p:grpSpPr>
          <a:xfrm>
            <a:off x="1476036" y="2276872"/>
            <a:ext cx="2693302" cy="3670665"/>
            <a:chOff x="1529316" y="2276872"/>
            <a:chExt cx="2693302" cy="3670665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072A6CD-79A6-691D-3CCB-DF4711603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9316" y="2276872"/>
              <a:ext cx="2693302" cy="269330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50F4580-3802-C49D-D0A1-D6DA7C35187B}"/>
                </a:ext>
              </a:extLst>
            </p:cNvPr>
            <p:cNvSpPr txBox="1"/>
            <p:nvPr/>
          </p:nvSpPr>
          <p:spPr>
            <a:xfrm>
              <a:off x="1529316" y="5116540"/>
              <a:ext cx="2693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br>
                <a:rPr lang="en-US" sz="2400" dirty="0"/>
              </a:br>
              <a:r>
                <a:rPr lang="en-US" sz="2400" dirty="0"/>
                <a:t>island cover</a:t>
              </a:r>
              <a:endParaRPr lang="en-NL" sz="2400" dirty="0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21DDC86-89F8-1387-00A6-E4716270C77D}"/>
              </a:ext>
            </a:extLst>
          </p:cNvPr>
          <p:cNvGrpSpPr/>
          <p:nvPr/>
        </p:nvGrpSpPr>
        <p:grpSpPr>
          <a:xfrm>
            <a:off x="4743804" y="1628800"/>
            <a:ext cx="2693305" cy="4318737"/>
            <a:chOff x="4743804" y="1628800"/>
            <a:chExt cx="2693305" cy="4318737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7486E244-3E29-87D0-AA8D-6619160DF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43806" y="2276872"/>
              <a:ext cx="2693303" cy="269330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FED3AB-1C18-B933-53C6-C247E338E460}"/>
                </a:ext>
              </a:extLst>
            </p:cNvPr>
            <p:cNvSpPr txBox="1"/>
            <p:nvPr/>
          </p:nvSpPr>
          <p:spPr>
            <a:xfrm>
              <a:off x="4743804" y="5116540"/>
              <a:ext cx="2693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Compatible</a:t>
              </a:r>
              <a:br>
                <a:rPr lang="en-US" sz="2400" dirty="0"/>
              </a:br>
              <a:r>
                <a:rPr lang="en-US" sz="2400" dirty="0"/>
                <a:t>island partition</a:t>
              </a:r>
              <a:endParaRPr lang="en-NL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BD262F-A9D5-D49E-ECD3-D6977B89DC33}"/>
                    </a:ext>
                  </a:extLst>
                </p:cNvPr>
                <p:cNvSpPr txBox="1"/>
                <p:nvPr/>
              </p:nvSpPr>
              <p:spPr>
                <a:xfrm>
                  <a:off x="4743804" y="1628800"/>
                  <a:ext cx="26933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400" dirty="0"/>
                    <a:t> islands</a:t>
                  </a:r>
                  <a:endParaRPr lang="en-NL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4BD262F-A9D5-D49E-ECD3-D6977B89D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3804" y="1628800"/>
                  <a:ext cx="2693301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522ED93F-4CA9-08CA-2DAB-5E9CD4A61B04}"/>
              </a:ext>
            </a:extLst>
          </p:cNvPr>
          <p:cNvGrpSpPr/>
          <p:nvPr/>
        </p:nvGrpSpPr>
        <p:grpSpPr>
          <a:xfrm>
            <a:off x="8011575" y="1628799"/>
            <a:ext cx="2704386" cy="3949406"/>
            <a:chOff x="8011575" y="1628799"/>
            <a:chExt cx="2704386" cy="394940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776052B-611D-011A-6478-DE730F889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017117" y="2276872"/>
              <a:ext cx="2693303" cy="269330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34FC1A7-E557-477E-B3C8-8C8485078306}"/>
                </a:ext>
              </a:extLst>
            </p:cNvPr>
            <p:cNvSpPr txBox="1"/>
            <p:nvPr/>
          </p:nvSpPr>
          <p:spPr>
            <a:xfrm>
              <a:off x="8011575" y="5116540"/>
              <a:ext cx="27043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Optimal partition</a:t>
              </a:r>
              <a:endParaRPr lang="en-NL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C5EDDA-C658-67AA-37C0-6D0C1F06C893}"/>
                    </a:ext>
                  </a:extLst>
                </p:cNvPr>
                <p:cNvSpPr txBox="1"/>
                <p:nvPr/>
              </p:nvSpPr>
              <p:spPr>
                <a:xfrm>
                  <a:off x="8011576" y="1628799"/>
                  <a:ext cx="270438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a14:m>
                  <a:r>
                    <a:rPr lang="en-US" sz="2400" dirty="0"/>
                    <a:t> islands</a:t>
                  </a:r>
                  <a:endParaRPr lang="en-NL" sz="24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CC5EDDA-C658-67AA-37C0-6D0C1F06C8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1576" y="1628799"/>
                  <a:ext cx="2704385" cy="461665"/>
                </a:xfrm>
                <a:prstGeom prst="rect">
                  <a:avLst/>
                </a:prstGeom>
                <a:blipFill>
                  <a:blip r:embed="rId9"/>
                  <a:stretch>
                    <a:fillRect t="-10526" b="-28947"/>
                  </a:stretch>
                </a:blipFill>
              </p:spPr>
              <p:txBody>
                <a:bodyPr/>
                <a:lstStyle/>
                <a:p>
                  <a:r>
                    <a:rPr lang="en-N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927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5D15-4C0A-40D3-9837-3CB92A7E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Overlap-greedy: lower bound</a:t>
            </a:r>
            <a:endParaRPr lang="en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ABA0D-1D23-D2A1-C0CD-76A2DD789C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963" y="1268414"/>
                <a:ext cx="8785373" cy="52212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 </a:t>
                </a:r>
                <a:r>
                  <a:rPr lang="en-US" sz="2400" dirty="0"/>
                  <a:t>Any algorithm compatible with overlap-greedy has approximation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2ABA0D-1D23-D2A1-C0CD-76A2DD789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1268414"/>
                <a:ext cx="8785373" cy="5221286"/>
              </a:xfrm>
              <a:prstGeom prst="rect">
                <a:avLst/>
              </a:prstGeom>
              <a:blipFill>
                <a:blip r:embed="rId2"/>
                <a:stretch>
                  <a:fillRect l="-1110" t="-93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25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1E5DA-8FDF-7B3B-0F1E-C78462741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CE5C-218C-3415-00B3-F63DA861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Overlap-greedy: lower bound</a:t>
            </a:r>
            <a:endParaRPr lang="en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1970F-EE36-66DB-C59A-A079BD0081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963" y="1268414"/>
                <a:ext cx="8497341" cy="52212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 </a:t>
                </a:r>
                <a:r>
                  <a:rPr lang="en-US" sz="2400" dirty="0"/>
                  <a:t>Any algorithm compatible with overlap-greedy has approximation ratio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 </a:t>
                </a:r>
                <a:r>
                  <a:rPr lang="en-US" sz="2400" dirty="0"/>
                  <a:t>There exists an algorithm compatible with overlap-greedy that has approximation ratio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Op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  <m:sup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func>
                          <m:funcPr>
                            <m:ctrlPr>
                              <a:rPr lang="en-US" sz="2400" b="0" i="1" cap="small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.</a:t>
                </a:r>
                <a:endParaRPr lang="en-NL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91970F-EE36-66DB-C59A-A079BD008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63" y="1268414"/>
                <a:ext cx="8497341" cy="5221286"/>
              </a:xfrm>
              <a:prstGeom prst="rect">
                <a:avLst/>
              </a:prstGeom>
              <a:blipFill>
                <a:blip r:embed="rId2"/>
                <a:stretch>
                  <a:fillRect l="-1148" t="-933" r="-2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or: Curved 3">
            <a:extLst>
              <a:ext uri="{FF2B5EF4-FFF2-40B4-BE49-F238E27FC236}">
                <a16:creationId xmlns:a16="http://schemas.microsoft.com/office/drawing/2014/main" id="{93155ABF-70BC-41FD-0360-7484784493B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6168008" y="3054158"/>
            <a:ext cx="288032" cy="553993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5C6DEE-1A02-56F5-2D75-B083E85CCA0B}"/>
              </a:ext>
            </a:extLst>
          </p:cNvPr>
          <p:cNvSpPr txBox="1"/>
          <p:nvPr/>
        </p:nvSpPr>
        <p:spPr>
          <a:xfrm>
            <a:off x="6456040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Cardinality of an optimal island partition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109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4218" y="2149524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68206" y="2132856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78628-E4E3-6370-C7DB-7A2C70E89188}"/>
              </a:ext>
            </a:extLst>
          </p:cNvPr>
          <p:cNvSpPr/>
          <p:nvPr/>
        </p:nvSpPr>
        <p:spPr>
          <a:xfrm>
            <a:off x="7899440" y="1844824"/>
            <a:ext cx="3237119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49CA8-A6A2-F206-9F94-101EB81ABDA8}"/>
              </a:ext>
            </a:extLst>
          </p:cNvPr>
          <p:cNvSpPr/>
          <p:nvPr/>
        </p:nvSpPr>
        <p:spPr>
          <a:xfrm>
            <a:off x="1089654" y="1735434"/>
            <a:ext cx="3237119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016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0230" y="2092146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4218" y="2149524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68206" y="2132856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749CA8-A6A2-F206-9F94-101EB81ABDA8}"/>
              </a:ext>
            </a:extLst>
          </p:cNvPr>
          <p:cNvSpPr/>
          <p:nvPr/>
        </p:nvSpPr>
        <p:spPr>
          <a:xfrm>
            <a:off x="1089654" y="1735434"/>
            <a:ext cx="6578996" cy="388843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148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D40C7D-E95E-F58B-574B-A10BD6DAAB42}"/>
              </a:ext>
            </a:extLst>
          </p:cNvPr>
          <p:cNvSpPr/>
          <p:nvPr/>
        </p:nvSpPr>
        <p:spPr>
          <a:xfrm>
            <a:off x="4688217" y="4648012"/>
            <a:ext cx="2830349" cy="597419"/>
          </a:xfrm>
          <a:custGeom>
            <a:avLst/>
            <a:gdLst>
              <a:gd name="connsiteX0" fmla="*/ 8873 w 2830349"/>
              <a:gd name="connsiteY0" fmla="*/ 0 h 597419"/>
              <a:gd name="connsiteX1" fmla="*/ 0 w 2830349"/>
              <a:gd name="connsiteY1" fmla="*/ 597419 h 597419"/>
              <a:gd name="connsiteX2" fmla="*/ 2830349 w 2830349"/>
              <a:gd name="connsiteY2" fmla="*/ 597419 h 597419"/>
              <a:gd name="connsiteX3" fmla="*/ 2830349 w 2830349"/>
              <a:gd name="connsiteY3" fmla="*/ 112386 h 597419"/>
              <a:gd name="connsiteX4" fmla="*/ 8873 w 2830349"/>
              <a:gd name="connsiteY4" fmla="*/ 0 h 59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597419">
                <a:moveTo>
                  <a:pt x="8873" y="0"/>
                </a:moveTo>
                <a:lnTo>
                  <a:pt x="0" y="597419"/>
                </a:lnTo>
                <a:lnTo>
                  <a:pt x="2830349" y="597419"/>
                </a:lnTo>
                <a:lnTo>
                  <a:pt x="2830349" y="112386"/>
                </a:lnTo>
                <a:lnTo>
                  <a:pt x="8873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C4437F7-C8B5-2C2E-FF6E-6423F58EAC1E}"/>
              </a:ext>
            </a:extLst>
          </p:cNvPr>
          <p:cNvSpPr/>
          <p:nvPr/>
        </p:nvSpPr>
        <p:spPr>
          <a:xfrm>
            <a:off x="4688217" y="3186996"/>
            <a:ext cx="2830349" cy="1058793"/>
          </a:xfrm>
          <a:custGeom>
            <a:avLst/>
            <a:gdLst>
              <a:gd name="connsiteX0" fmla="*/ 2958 w 2830349"/>
              <a:gd name="connsiteY0" fmla="*/ 0 h 1058793"/>
              <a:gd name="connsiteX1" fmla="*/ 0 w 2830349"/>
              <a:gd name="connsiteY1" fmla="*/ 745296 h 1058793"/>
              <a:gd name="connsiteX2" fmla="*/ 2830349 w 2830349"/>
              <a:gd name="connsiteY2" fmla="*/ 1058793 h 1058793"/>
              <a:gd name="connsiteX3" fmla="*/ 2830349 w 2830349"/>
              <a:gd name="connsiteY3" fmla="*/ 266177 h 1058793"/>
              <a:gd name="connsiteX4" fmla="*/ 2958 w 2830349"/>
              <a:gd name="connsiteY4" fmla="*/ 0 h 10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1058793">
                <a:moveTo>
                  <a:pt x="2958" y="0"/>
                </a:moveTo>
                <a:lnTo>
                  <a:pt x="0" y="745296"/>
                </a:lnTo>
                <a:lnTo>
                  <a:pt x="2830349" y="1058793"/>
                </a:lnTo>
                <a:lnTo>
                  <a:pt x="2830349" y="266177"/>
                </a:lnTo>
                <a:lnTo>
                  <a:pt x="2958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Line-greedy</a:t>
            </a:r>
            <a:endParaRPr lang="en-NL" dirty="0"/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F52C375B-8B73-91EC-1C90-9F43F4B5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68414"/>
            <a:ext cx="4506062" cy="52212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 line that separates most </a:t>
            </a:r>
            <a:r>
              <a:rPr lang="en-US" sz="2400" dirty="0" err="1"/>
              <a:t>bichromatic</a:t>
            </a:r>
            <a:r>
              <a:rPr lang="en-US" sz="2400" dirty="0"/>
              <a:t> pairs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BC2EFA3-03E9-A757-47AA-8C3AE32B3FFD}"/>
              </a:ext>
            </a:extLst>
          </p:cNvPr>
          <p:cNvSpPr/>
          <p:nvPr/>
        </p:nvSpPr>
        <p:spPr>
          <a:xfrm>
            <a:off x="4688217" y="3932291"/>
            <a:ext cx="2830349" cy="831063"/>
          </a:xfrm>
          <a:custGeom>
            <a:avLst/>
            <a:gdLst>
              <a:gd name="connsiteX0" fmla="*/ 0 w 2830349"/>
              <a:gd name="connsiteY0" fmla="*/ 0 h 831063"/>
              <a:gd name="connsiteX1" fmla="*/ 8873 w 2830349"/>
              <a:gd name="connsiteY1" fmla="*/ 715720 h 831063"/>
              <a:gd name="connsiteX2" fmla="*/ 2830349 w 2830349"/>
              <a:gd name="connsiteY2" fmla="*/ 831064 h 831063"/>
              <a:gd name="connsiteX3" fmla="*/ 2830349 w 2830349"/>
              <a:gd name="connsiteY3" fmla="*/ 316455 h 831063"/>
              <a:gd name="connsiteX4" fmla="*/ 0 w 2830349"/>
              <a:gd name="connsiteY4" fmla="*/ 0 h 8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831063">
                <a:moveTo>
                  <a:pt x="0" y="0"/>
                </a:moveTo>
                <a:lnTo>
                  <a:pt x="8873" y="715720"/>
                </a:lnTo>
                <a:lnTo>
                  <a:pt x="2830349" y="831064"/>
                </a:lnTo>
                <a:lnTo>
                  <a:pt x="2830349" y="316455"/>
                </a:lnTo>
                <a:lnTo>
                  <a:pt x="0" y="0"/>
                </a:lnTo>
                <a:close/>
              </a:path>
            </a:pathLst>
          </a:custGeom>
          <a:solidFill>
            <a:srgbClr val="FB3937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3CD38F3-F8BC-2213-A14C-C7848BA7B7F6}"/>
              </a:ext>
            </a:extLst>
          </p:cNvPr>
          <p:cNvSpPr/>
          <p:nvPr/>
        </p:nvSpPr>
        <p:spPr>
          <a:xfrm>
            <a:off x="4688217" y="2500851"/>
            <a:ext cx="2833306" cy="952322"/>
          </a:xfrm>
          <a:custGeom>
            <a:avLst/>
            <a:gdLst>
              <a:gd name="connsiteX0" fmla="*/ 2958 w 2833306"/>
              <a:gd name="connsiteY0" fmla="*/ 686145 h 952322"/>
              <a:gd name="connsiteX1" fmla="*/ 0 w 2833306"/>
              <a:gd name="connsiteY1" fmla="*/ 0 h 952322"/>
              <a:gd name="connsiteX2" fmla="*/ 2830349 w 2833306"/>
              <a:gd name="connsiteY2" fmla="*/ 0 h 952322"/>
              <a:gd name="connsiteX3" fmla="*/ 2833307 w 2833306"/>
              <a:gd name="connsiteY3" fmla="*/ 952322 h 952322"/>
              <a:gd name="connsiteX4" fmla="*/ 2958 w 2833306"/>
              <a:gd name="connsiteY4" fmla="*/ 686145 h 9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306" h="952322">
                <a:moveTo>
                  <a:pt x="2958" y="686145"/>
                </a:moveTo>
                <a:lnTo>
                  <a:pt x="0" y="0"/>
                </a:lnTo>
                <a:lnTo>
                  <a:pt x="2830349" y="0"/>
                </a:lnTo>
                <a:lnTo>
                  <a:pt x="2833307" y="952322"/>
                </a:lnTo>
                <a:lnTo>
                  <a:pt x="2958" y="686145"/>
                </a:lnTo>
                <a:close/>
              </a:path>
            </a:pathLst>
          </a:custGeom>
          <a:solidFill>
            <a:srgbClr val="FB3937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1B69F18-CF16-C82D-11D8-56026FE1BB57}"/>
              </a:ext>
            </a:extLst>
          </p:cNvPr>
          <p:cNvSpPr/>
          <p:nvPr/>
        </p:nvSpPr>
        <p:spPr>
          <a:xfrm>
            <a:off x="5288594" y="327350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CD17AAD-859A-5E66-395A-9C40E2254426}"/>
              </a:ext>
            </a:extLst>
          </p:cNvPr>
          <p:cNvSpPr/>
          <p:nvPr/>
        </p:nvSpPr>
        <p:spPr>
          <a:xfrm>
            <a:off x="5273807" y="325797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88C4CC1-C923-0925-C2C2-8C83CECDF7D8}"/>
              </a:ext>
            </a:extLst>
          </p:cNvPr>
          <p:cNvSpPr/>
          <p:nvPr/>
        </p:nvSpPr>
        <p:spPr>
          <a:xfrm>
            <a:off x="4915946" y="3264631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056D5CA-E142-200B-EC26-9D36EA6E7077}"/>
              </a:ext>
            </a:extLst>
          </p:cNvPr>
          <p:cNvSpPr/>
          <p:nvPr/>
        </p:nvSpPr>
        <p:spPr>
          <a:xfrm>
            <a:off x="4901159" y="324910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A5D4824-5D23-B49A-902B-0DC1B42F600A}"/>
              </a:ext>
            </a:extLst>
          </p:cNvPr>
          <p:cNvSpPr/>
          <p:nvPr/>
        </p:nvSpPr>
        <p:spPr>
          <a:xfrm>
            <a:off x="5211699" y="3817687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43D06B8-5A20-97EF-094D-9FA06FEF2A88}"/>
              </a:ext>
            </a:extLst>
          </p:cNvPr>
          <p:cNvSpPr/>
          <p:nvPr/>
        </p:nvSpPr>
        <p:spPr>
          <a:xfrm>
            <a:off x="5196911" y="380216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6D66DD8-C4BF-8F56-40B3-2B19B606AB44}"/>
              </a:ext>
            </a:extLst>
          </p:cNvPr>
          <p:cNvSpPr/>
          <p:nvPr/>
        </p:nvSpPr>
        <p:spPr>
          <a:xfrm>
            <a:off x="6578074" y="396556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B0FB3A-C11A-E52C-749B-30419D26125B}"/>
              </a:ext>
            </a:extLst>
          </p:cNvPr>
          <p:cNvSpPr/>
          <p:nvPr/>
        </p:nvSpPr>
        <p:spPr>
          <a:xfrm>
            <a:off x="6563287" y="395003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9941A29-96F3-C22D-C1E6-D77C5D67135F}"/>
              </a:ext>
            </a:extLst>
          </p:cNvPr>
          <p:cNvSpPr/>
          <p:nvPr/>
        </p:nvSpPr>
        <p:spPr>
          <a:xfrm>
            <a:off x="7131131" y="345687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0A84BEE-2A75-4894-4DCF-C95C7B8CCE09}"/>
              </a:ext>
            </a:extLst>
          </p:cNvPr>
          <p:cNvSpPr/>
          <p:nvPr/>
        </p:nvSpPr>
        <p:spPr>
          <a:xfrm>
            <a:off x="7116343" y="344134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70287DF-4E98-3382-1CB4-24026B917BCE}"/>
              </a:ext>
            </a:extLst>
          </p:cNvPr>
          <p:cNvSpPr/>
          <p:nvPr/>
        </p:nvSpPr>
        <p:spPr>
          <a:xfrm>
            <a:off x="7006915" y="387683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E7746C6-EAA6-842D-2804-DA3BB86D40E2}"/>
              </a:ext>
            </a:extLst>
          </p:cNvPr>
          <p:cNvSpPr/>
          <p:nvPr/>
        </p:nvSpPr>
        <p:spPr>
          <a:xfrm>
            <a:off x="6992127" y="386131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04616BB-43A2-FDE1-D7DC-61076EDFAFC3}"/>
              </a:ext>
            </a:extLst>
          </p:cNvPr>
          <p:cNvSpPr/>
          <p:nvPr/>
        </p:nvSpPr>
        <p:spPr>
          <a:xfrm>
            <a:off x="6261619" y="285353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C41AD4-7718-C445-2D60-75E7DBB1E41E}"/>
              </a:ext>
            </a:extLst>
          </p:cNvPr>
          <p:cNvSpPr/>
          <p:nvPr/>
        </p:nvSpPr>
        <p:spPr>
          <a:xfrm>
            <a:off x="6246832" y="283800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83D3A0-F71B-F872-09C0-8F9DA41F3485}"/>
              </a:ext>
            </a:extLst>
          </p:cNvPr>
          <p:cNvSpPr/>
          <p:nvPr/>
        </p:nvSpPr>
        <p:spPr>
          <a:xfrm>
            <a:off x="5909674" y="270270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B99FC2A-935C-3949-D337-60700ACFEE5C}"/>
              </a:ext>
            </a:extLst>
          </p:cNvPr>
          <p:cNvSpPr/>
          <p:nvPr/>
        </p:nvSpPr>
        <p:spPr>
          <a:xfrm>
            <a:off x="5894886" y="268717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B082E7-04AF-294C-7349-5C96D7B598DA}"/>
              </a:ext>
            </a:extLst>
          </p:cNvPr>
          <p:cNvSpPr/>
          <p:nvPr/>
        </p:nvSpPr>
        <p:spPr>
          <a:xfrm>
            <a:off x="6347387" y="314633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3BADF-4AA3-4BDA-ECE7-235276CECBFA}"/>
              </a:ext>
            </a:extLst>
          </p:cNvPr>
          <p:cNvSpPr/>
          <p:nvPr/>
        </p:nvSpPr>
        <p:spPr>
          <a:xfrm>
            <a:off x="6332600" y="313080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760B29F-A5F3-EEA6-F285-FEB72F11784F}"/>
              </a:ext>
            </a:extLst>
          </p:cNvPr>
          <p:cNvSpPr/>
          <p:nvPr/>
        </p:nvSpPr>
        <p:spPr>
          <a:xfrm>
            <a:off x="5782501" y="3084222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E7E2BD8-9A3F-7C79-7455-8FE4BCC2B533}"/>
              </a:ext>
            </a:extLst>
          </p:cNvPr>
          <p:cNvSpPr/>
          <p:nvPr/>
        </p:nvSpPr>
        <p:spPr>
          <a:xfrm>
            <a:off x="5767713" y="306869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3929ACC-0889-2419-BAC2-729C2596E8E2}"/>
              </a:ext>
            </a:extLst>
          </p:cNvPr>
          <p:cNvSpPr/>
          <p:nvPr/>
        </p:nvSpPr>
        <p:spPr>
          <a:xfrm>
            <a:off x="5554771" y="4261316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066818E-FA64-FFA3-75C8-4ADEB8D7E0D8}"/>
              </a:ext>
            </a:extLst>
          </p:cNvPr>
          <p:cNvSpPr/>
          <p:nvPr/>
        </p:nvSpPr>
        <p:spPr>
          <a:xfrm>
            <a:off x="5539984" y="424578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6DCD8F9-BBAD-778F-2DAB-F73EF6C68788}"/>
              </a:ext>
            </a:extLst>
          </p:cNvPr>
          <p:cNvSpPr/>
          <p:nvPr/>
        </p:nvSpPr>
        <p:spPr>
          <a:xfrm>
            <a:off x="5812076" y="409865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A1FA4E0-DAE2-FC83-AA58-CB4845D936C4}"/>
              </a:ext>
            </a:extLst>
          </p:cNvPr>
          <p:cNvSpPr/>
          <p:nvPr/>
        </p:nvSpPr>
        <p:spPr>
          <a:xfrm>
            <a:off x="5797288" y="408312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0186154-BE71-576F-440E-4CDE775C579E}"/>
              </a:ext>
            </a:extLst>
          </p:cNvPr>
          <p:cNvSpPr/>
          <p:nvPr/>
        </p:nvSpPr>
        <p:spPr>
          <a:xfrm>
            <a:off x="5906717" y="4468342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F8EAE26-6792-8904-F940-CA59CC54E9D4}"/>
              </a:ext>
            </a:extLst>
          </p:cNvPr>
          <p:cNvSpPr/>
          <p:nvPr/>
        </p:nvSpPr>
        <p:spPr>
          <a:xfrm>
            <a:off x="5891929" y="445281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F2D95E3-5983-360E-E29F-0C7BD19CDB22}"/>
              </a:ext>
            </a:extLst>
          </p:cNvPr>
          <p:cNvSpPr/>
          <p:nvPr/>
        </p:nvSpPr>
        <p:spPr>
          <a:xfrm>
            <a:off x="5593219" y="4533408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F63F719-D2AC-597C-26C9-48909F2EF897}"/>
              </a:ext>
            </a:extLst>
          </p:cNvPr>
          <p:cNvSpPr/>
          <p:nvPr/>
        </p:nvSpPr>
        <p:spPr>
          <a:xfrm>
            <a:off x="5578432" y="451788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DDCC8DC-0DB8-AB0B-A436-8B18852C0185}"/>
              </a:ext>
            </a:extLst>
          </p:cNvPr>
          <p:cNvSpPr/>
          <p:nvPr/>
        </p:nvSpPr>
        <p:spPr>
          <a:xfrm>
            <a:off x="6681588" y="358404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1345E24-7A73-939D-0B50-E4F5AC17E5C2}"/>
              </a:ext>
            </a:extLst>
          </p:cNvPr>
          <p:cNvSpPr/>
          <p:nvPr/>
        </p:nvSpPr>
        <p:spPr>
          <a:xfrm>
            <a:off x="6666800" y="356851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F6FF549-8695-6453-9331-01B4EEECE76C}"/>
              </a:ext>
            </a:extLst>
          </p:cNvPr>
          <p:cNvSpPr/>
          <p:nvPr/>
        </p:nvSpPr>
        <p:spPr>
          <a:xfrm>
            <a:off x="4824263" y="3675726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F6D8C49-C2F9-B6BC-A4E1-7E82A8697DBA}"/>
              </a:ext>
            </a:extLst>
          </p:cNvPr>
          <p:cNvSpPr/>
          <p:nvPr/>
        </p:nvSpPr>
        <p:spPr>
          <a:xfrm>
            <a:off x="4809476" y="366019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FFFF97F-7586-1BAE-B25A-EFF964A359C9}"/>
              </a:ext>
            </a:extLst>
          </p:cNvPr>
          <p:cNvSpPr/>
          <p:nvPr/>
        </p:nvSpPr>
        <p:spPr>
          <a:xfrm>
            <a:off x="6515966" y="472860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B31455A-01AB-A7E2-57AC-47FBABB3293C}"/>
              </a:ext>
            </a:extLst>
          </p:cNvPr>
          <p:cNvSpPr/>
          <p:nvPr/>
        </p:nvSpPr>
        <p:spPr>
          <a:xfrm>
            <a:off x="6501179" y="471307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9FC9A0C-6A1A-22BD-A15F-D3FA16C11D6D}"/>
              </a:ext>
            </a:extLst>
          </p:cNvPr>
          <p:cNvSpPr/>
          <p:nvPr/>
        </p:nvSpPr>
        <p:spPr>
          <a:xfrm>
            <a:off x="6075295" y="4849863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0348E77-93BA-5870-36DA-74707AF1989A}"/>
              </a:ext>
            </a:extLst>
          </p:cNvPr>
          <p:cNvSpPr/>
          <p:nvPr/>
        </p:nvSpPr>
        <p:spPr>
          <a:xfrm>
            <a:off x="6060508" y="483433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25FD08C2-5D47-DAD9-B5B7-994ADEB96EE3}"/>
              </a:ext>
            </a:extLst>
          </p:cNvPr>
          <p:cNvSpPr/>
          <p:nvPr/>
        </p:nvSpPr>
        <p:spPr>
          <a:xfrm>
            <a:off x="4998757" y="4693114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4DD4100-E112-C313-3319-911BBE46B233}"/>
              </a:ext>
            </a:extLst>
          </p:cNvPr>
          <p:cNvSpPr/>
          <p:nvPr/>
        </p:nvSpPr>
        <p:spPr>
          <a:xfrm>
            <a:off x="4983969" y="467758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FB861AA-0462-357D-4518-2770A9110787}"/>
              </a:ext>
            </a:extLst>
          </p:cNvPr>
          <p:cNvSpPr/>
          <p:nvPr/>
        </p:nvSpPr>
        <p:spPr>
          <a:xfrm>
            <a:off x="4691175" y="3186996"/>
            <a:ext cx="2830349" cy="266176"/>
          </a:xfrm>
          <a:custGeom>
            <a:avLst/>
            <a:gdLst>
              <a:gd name="connsiteX0" fmla="*/ 0 w 2830349"/>
              <a:gd name="connsiteY0" fmla="*/ 0 h 266176"/>
              <a:gd name="connsiteX1" fmla="*/ 2830349 w 2830349"/>
              <a:gd name="connsiteY1" fmla="*/ 266177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349" h="266176">
                <a:moveTo>
                  <a:pt x="0" y="0"/>
                </a:moveTo>
                <a:lnTo>
                  <a:pt x="2830349" y="266177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267F9B4-C1C9-8E73-4236-3E412E51DF60}"/>
              </a:ext>
            </a:extLst>
          </p:cNvPr>
          <p:cNvSpPr/>
          <p:nvPr/>
        </p:nvSpPr>
        <p:spPr>
          <a:xfrm>
            <a:off x="4688217" y="3932291"/>
            <a:ext cx="2830349" cy="313497"/>
          </a:xfrm>
          <a:custGeom>
            <a:avLst/>
            <a:gdLst>
              <a:gd name="connsiteX0" fmla="*/ 0 w 2830349"/>
              <a:gd name="connsiteY0" fmla="*/ 0 h 313497"/>
              <a:gd name="connsiteX1" fmla="*/ 2830349 w 2830349"/>
              <a:gd name="connsiteY1" fmla="*/ 313497 h 3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349" h="313497">
                <a:moveTo>
                  <a:pt x="0" y="0"/>
                </a:moveTo>
                <a:lnTo>
                  <a:pt x="2830349" y="313497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A60C98D6-0A36-56A5-540A-7AB99C394FE9}"/>
              </a:ext>
            </a:extLst>
          </p:cNvPr>
          <p:cNvSpPr/>
          <p:nvPr/>
        </p:nvSpPr>
        <p:spPr>
          <a:xfrm>
            <a:off x="4697090" y="4648012"/>
            <a:ext cx="2821476" cy="115343"/>
          </a:xfrm>
          <a:custGeom>
            <a:avLst/>
            <a:gdLst>
              <a:gd name="connsiteX0" fmla="*/ 0 w 2821476"/>
              <a:gd name="connsiteY0" fmla="*/ 0 h 115343"/>
              <a:gd name="connsiteX1" fmla="*/ 2821477 w 2821476"/>
              <a:gd name="connsiteY1" fmla="*/ 115343 h 1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1476" h="115343">
                <a:moveTo>
                  <a:pt x="0" y="0"/>
                </a:moveTo>
                <a:lnTo>
                  <a:pt x="2821477" y="115343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1417247-2750-F4F1-E226-8DE8AAC337D9}"/>
              </a:ext>
            </a:extLst>
          </p:cNvPr>
          <p:cNvSpPr/>
          <p:nvPr/>
        </p:nvSpPr>
        <p:spPr>
          <a:xfrm>
            <a:off x="5108185" y="353376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34C0E7C4-9F5E-DE54-4A62-45918AF4A4E7}"/>
              </a:ext>
            </a:extLst>
          </p:cNvPr>
          <p:cNvSpPr/>
          <p:nvPr/>
        </p:nvSpPr>
        <p:spPr>
          <a:xfrm>
            <a:off x="5093398" y="351823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213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56" grpId="0" animBg="1"/>
      <p:bldP spid="58" grpId="0" animBg="1"/>
      <p:bldP spid="100" grpId="0" animBg="1"/>
      <p:bldP spid="101" grpId="0" animBg="1"/>
      <p:bldP spid="10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5D40C7D-E95E-F58B-574B-A10BD6DAAB42}"/>
              </a:ext>
            </a:extLst>
          </p:cNvPr>
          <p:cNvSpPr/>
          <p:nvPr/>
        </p:nvSpPr>
        <p:spPr>
          <a:xfrm>
            <a:off x="2352494" y="4623839"/>
            <a:ext cx="2830349" cy="597419"/>
          </a:xfrm>
          <a:custGeom>
            <a:avLst/>
            <a:gdLst>
              <a:gd name="connsiteX0" fmla="*/ 8873 w 2830349"/>
              <a:gd name="connsiteY0" fmla="*/ 0 h 597419"/>
              <a:gd name="connsiteX1" fmla="*/ 0 w 2830349"/>
              <a:gd name="connsiteY1" fmla="*/ 597419 h 597419"/>
              <a:gd name="connsiteX2" fmla="*/ 2830349 w 2830349"/>
              <a:gd name="connsiteY2" fmla="*/ 597419 h 597419"/>
              <a:gd name="connsiteX3" fmla="*/ 2830349 w 2830349"/>
              <a:gd name="connsiteY3" fmla="*/ 112386 h 597419"/>
              <a:gd name="connsiteX4" fmla="*/ 8873 w 2830349"/>
              <a:gd name="connsiteY4" fmla="*/ 0 h 597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597419">
                <a:moveTo>
                  <a:pt x="8873" y="0"/>
                </a:moveTo>
                <a:lnTo>
                  <a:pt x="0" y="597419"/>
                </a:lnTo>
                <a:lnTo>
                  <a:pt x="2830349" y="597419"/>
                </a:lnTo>
                <a:lnTo>
                  <a:pt x="2830349" y="112386"/>
                </a:lnTo>
                <a:lnTo>
                  <a:pt x="8873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C4437F7-C8B5-2C2E-FF6E-6423F58EAC1E}"/>
              </a:ext>
            </a:extLst>
          </p:cNvPr>
          <p:cNvSpPr/>
          <p:nvPr/>
        </p:nvSpPr>
        <p:spPr>
          <a:xfrm>
            <a:off x="2352494" y="3162823"/>
            <a:ext cx="2830349" cy="1058793"/>
          </a:xfrm>
          <a:custGeom>
            <a:avLst/>
            <a:gdLst>
              <a:gd name="connsiteX0" fmla="*/ 2958 w 2830349"/>
              <a:gd name="connsiteY0" fmla="*/ 0 h 1058793"/>
              <a:gd name="connsiteX1" fmla="*/ 0 w 2830349"/>
              <a:gd name="connsiteY1" fmla="*/ 745296 h 1058793"/>
              <a:gd name="connsiteX2" fmla="*/ 2830349 w 2830349"/>
              <a:gd name="connsiteY2" fmla="*/ 1058793 h 1058793"/>
              <a:gd name="connsiteX3" fmla="*/ 2830349 w 2830349"/>
              <a:gd name="connsiteY3" fmla="*/ 266177 h 1058793"/>
              <a:gd name="connsiteX4" fmla="*/ 2958 w 2830349"/>
              <a:gd name="connsiteY4" fmla="*/ 0 h 105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1058793">
                <a:moveTo>
                  <a:pt x="2958" y="0"/>
                </a:moveTo>
                <a:lnTo>
                  <a:pt x="0" y="745296"/>
                </a:lnTo>
                <a:lnTo>
                  <a:pt x="2830349" y="1058793"/>
                </a:lnTo>
                <a:lnTo>
                  <a:pt x="2830349" y="266177"/>
                </a:lnTo>
                <a:lnTo>
                  <a:pt x="2958" y="0"/>
                </a:lnTo>
                <a:close/>
              </a:path>
            </a:pathLst>
          </a:custGeom>
          <a:solidFill>
            <a:srgbClr val="69B9E3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Line-greedy</a:t>
            </a:r>
            <a:endParaRPr lang="en-NL" dirty="0"/>
          </a:p>
        </p:txBody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F52C375B-8B73-91EC-1C90-9F43F4B5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68414"/>
            <a:ext cx="4506062" cy="522128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Choose a line that separates most </a:t>
            </a:r>
            <a:r>
              <a:rPr lang="en-US" sz="2400" dirty="0" err="1"/>
              <a:t>bichromatic</a:t>
            </a:r>
            <a:r>
              <a:rPr lang="en-US" sz="2400" dirty="0"/>
              <a:t> pairs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BBC2EFA3-03E9-A757-47AA-8C3AE32B3FFD}"/>
              </a:ext>
            </a:extLst>
          </p:cNvPr>
          <p:cNvSpPr/>
          <p:nvPr/>
        </p:nvSpPr>
        <p:spPr>
          <a:xfrm>
            <a:off x="2352494" y="3908118"/>
            <a:ext cx="2830349" cy="831063"/>
          </a:xfrm>
          <a:custGeom>
            <a:avLst/>
            <a:gdLst>
              <a:gd name="connsiteX0" fmla="*/ 0 w 2830349"/>
              <a:gd name="connsiteY0" fmla="*/ 0 h 831063"/>
              <a:gd name="connsiteX1" fmla="*/ 8873 w 2830349"/>
              <a:gd name="connsiteY1" fmla="*/ 715720 h 831063"/>
              <a:gd name="connsiteX2" fmla="*/ 2830349 w 2830349"/>
              <a:gd name="connsiteY2" fmla="*/ 831064 h 831063"/>
              <a:gd name="connsiteX3" fmla="*/ 2830349 w 2830349"/>
              <a:gd name="connsiteY3" fmla="*/ 316455 h 831063"/>
              <a:gd name="connsiteX4" fmla="*/ 0 w 2830349"/>
              <a:gd name="connsiteY4" fmla="*/ 0 h 83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0349" h="831063">
                <a:moveTo>
                  <a:pt x="0" y="0"/>
                </a:moveTo>
                <a:lnTo>
                  <a:pt x="8873" y="715720"/>
                </a:lnTo>
                <a:lnTo>
                  <a:pt x="2830349" y="831064"/>
                </a:lnTo>
                <a:lnTo>
                  <a:pt x="2830349" y="316455"/>
                </a:lnTo>
                <a:lnTo>
                  <a:pt x="0" y="0"/>
                </a:lnTo>
                <a:close/>
              </a:path>
            </a:pathLst>
          </a:custGeom>
          <a:solidFill>
            <a:srgbClr val="FB3937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73CD38F3-F8BC-2213-A14C-C7848BA7B7F6}"/>
              </a:ext>
            </a:extLst>
          </p:cNvPr>
          <p:cNvSpPr/>
          <p:nvPr/>
        </p:nvSpPr>
        <p:spPr>
          <a:xfrm>
            <a:off x="2352494" y="2476678"/>
            <a:ext cx="2833306" cy="952322"/>
          </a:xfrm>
          <a:custGeom>
            <a:avLst/>
            <a:gdLst>
              <a:gd name="connsiteX0" fmla="*/ 2958 w 2833306"/>
              <a:gd name="connsiteY0" fmla="*/ 686145 h 952322"/>
              <a:gd name="connsiteX1" fmla="*/ 0 w 2833306"/>
              <a:gd name="connsiteY1" fmla="*/ 0 h 952322"/>
              <a:gd name="connsiteX2" fmla="*/ 2830349 w 2833306"/>
              <a:gd name="connsiteY2" fmla="*/ 0 h 952322"/>
              <a:gd name="connsiteX3" fmla="*/ 2833307 w 2833306"/>
              <a:gd name="connsiteY3" fmla="*/ 952322 h 952322"/>
              <a:gd name="connsiteX4" fmla="*/ 2958 w 2833306"/>
              <a:gd name="connsiteY4" fmla="*/ 686145 h 95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3306" h="952322">
                <a:moveTo>
                  <a:pt x="2958" y="686145"/>
                </a:moveTo>
                <a:lnTo>
                  <a:pt x="0" y="0"/>
                </a:lnTo>
                <a:lnTo>
                  <a:pt x="2830349" y="0"/>
                </a:lnTo>
                <a:lnTo>
                  <a:pt x="2833307" y="952322"/>
                </a:lnTo>
                <a:lnTo>
                  <a:pt x="2958" y="686145"/>
                </a:lnTo>
                <a:close/>
              </a:path>
            </a:pathLst>
          </a:custGeom>
          <a:solidFill>
            <a:srgbClr val="FB3937">
              <a:alpha val="20000"/>
            </a:srgbClr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1B69F18-CF16-C82D-11D8-56026FE1BB57}"/>
              </a:ext>
            </a:extLst>
          </p:cNvPr>
          <p:cNvSpPr/>
          <p:nvPr/>
        </p:nvSpPr>
        <p:spPr>
          <a:xfrm>
            <a:off x="2952871" y="324933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CD17AAD-859A-5E66-395A-9C40E2254426}"/>
              </a:ext>
            </a:extLst>
          </p:cNvPr>
          <p:cNvSpPr/>
          <p:nvPr/>
        </p:nvSpPr>
        <p:spPr>
          <a:xfrm>
            <a:off x="2938084" y="323380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88C4CC1-C923-0925-C2C2-8C83CECDF7D8}"/>
              </a:ext>
            </a:extLst>
          </p:cNvPr>
          <p:cNvSpPr/>
          <p:nvPr/>
        </p:nvSpPr>
        <p:spPr>
          <a:xfrm>
            <a:off x="2580223" y="3240458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056D5CA-E142-200B-EC26-9D36EA6E7077}"/>
              </a:ext>
            </a:extLst>
          </p:cNvPr>
          <p:cNvSpPr/>
          <p:nvPr/>
        </p:nvSpPr>
        <p:spPr>
          <a:xfrm>
            <a:off x="2565436" y="322493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A5D4824-5D23-B49A-902B-0DC1B42F600A}"/>
              </a:ext>
            </a:extLst>
          </p:cNvPr>
          <p:cNvSpPr/>
          <p:nvPr/>
        </p:nvSpPr>
        <p:spPr>
          <a:xfrm>
            <a:off x="2875976" y="3793514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43D06B8-5A20-97EF-094D-9FA06FEF2A88}"/>
              </a:ext>
            </a:extLst>
          </p:cNvPr>
          <p:cNvSpPr/>
          <p:nvPr/>
        </p:nvSpPr>
        <p:spPr>
          <a:xfrm>
            <a:off x="2861188" y="3777987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6D66DD8-C4BF-8F56-40B3-2B19B606AB44}"/>
              </a:ext>
            </a:extLst>
          </p:cNvPr>
          <p:cNvSpPr/>
          <p:nvPr/>
        </p:nvSpPr>
        <p:spPr>
          <a:xfrm>
            <a:off x="4242351" y="394139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DB0FB3A-C11A-E52C-749B-30419D26125B}"/>
              </a:ext>
            </a:extLst>
          </p:cNvPr>
          <p:cNvSpPr/>
          <p:nvPr/>
        </p:nvSpPr>
        <p:spPr>
          <a:xfrm>
            <a:off x="4227564" y="392586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79941A29-96F3-C22D-C1E6-D77C5D67135F}"/>
              </a:ext>
            </a:extLst>
          </p:cNvPr>
          <p:cNvSpPr/>
          <p:nvPr/>
        </p:nvSpPr>
        <p:spPr>
          <a:xfrm>
            <a:off x="4795408" y="343269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0A84BEE-2A75-4894-4DCF-C95C7B8CCE09}"/>
              </a:ext>
            </a:extLst>
          </p:cNvPr>
          <p:cNvSpPr/>
          <p:nvPr/>
        </p:nvSpPr>
        <p:spPr>
          <a:xfrm>
            <a:off x="4780620" y="341717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70287DF-4E98-3382-1CB4-24026B917BCE}"/>
              </a:ext>
            </a:extLst>
          </p:cNvPr>
          <p:cNvSpPr/>
          <p:nvPr/>
        </p:nvSpPr>
        <p:spPr>
          <a:xfrm>
            <a:off x="4671192" y="385266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E7746C6-EAA6-842D-2804-DA3BB86D40E2}"/>
              </a:ext>
            </a:extLst>
          </p:cNvPr>
          <p:cNvSpPr/>
          <p:nvPr/>
        </p:nvSpPr>
        <p:spPr>
          <a:xfrm>
            <a:off x="4656404" y="383713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04616BB-43A2-FDE1-D7DC-61076EDFAFC3}"/>
              </a:ext>
            </a:extLst>
          </p:cNvPr>
          <p:cNvSpPr/>
          <p:nvPr/>
        </p:nvSpPr>
        <p:spPr>
          <a:xfrm>
            <a:off x="3925896" y="282936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DC41AD4-7718-C445-2D60-75E7DBB1E41E}"/>
              </a:ext>
            </a:extLst>
          </p:cNvPr>
          <p:cNvSpPr/>
          <p:nvPr/>
        </p:nvSpPr>
        <p:spPr>
          <a:xfrm>
            <a:off x="3911109" y="281383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83D3A0-F71B-F872-09C0-8F9DA41F3485}"/>
              </a:ext>
            </a:extLst>
          </p:cNvPr>
          <p:cNvSpPr/>
          <p:nvPr/>
        </p:nvSpPr>
        <p:spPr>
          <a:xfrm>
            <a:off x="3573951" y="267852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B99FC2A-935C-3949-D337-60700ACFEE5C}"/>
              </a:ext>
            </a:extLst>
          </p:cNvPr>
          <p:cNvSpPr/>
          <p:nvPr/>
        </p:nvSpPr>
        <p:spPr>
          <a:xfrm>
            <a:off x="3559163" y="266300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6B082E7-04AF-294C-7349-5C96D7B598DA}"/>
              </a:ext>
            </a:extLst>
          </p:cNvPr>
          <p:cNvSpPr/>
          <p:nvPr/>
        </p:nvSpPr>
        <p:spPr>
          <a:xfrm>
            <a:off x="4011664" y="312215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9A3BADF-4AA3-4BDA-ECE7-235276CECBFA}"/>
              </a:ext>
            </a:extLst>
          </p:cNvPr>
          <p:cNvSpPr/>
          <p:nvPr/>
        </p:nvSpPr>
        <p:spPr>
          <a:xfrm>
            <a:off x="3996877" y="310663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D760B29F-A5F3-EEA6-F285-FEB72F11784F}"/>
              </a:ext>
            </a:extLst>
          </p:cNvPr>
          <p:cNvSpPr/>
          <p:nvPr/>
        </p:nvSpPr>
        <p:spPr>
          <a:xfrm>
            <a:off x="3446778" y="306004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E7E2BD8-9A3F-7C79-7455-8FE4BCC2B533}"/>
              </a:ext>
            </a:extLst>
          </p:cNvPr>
          <p:cNvSpPr/>
          <p:nvPr/>
        </p:nvSpPr>
        <p:spPr>
          <a:xfrm>
            <a:off x="3431990" y="304452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13929ACC-0889-2419-BAC2-729C2596E8E2}"/>
              </a:ext>
            </a:extLst>
          </p:cNvPr>
          <p:cNvSpPr/>
          <p:nvPr/>
        </p:nvSpPr>
        <p:spPr>
          <a:xfrm>
            <a:off x="3219048" y="423714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066818E-FA64-FFA3-75C8-4ADEB8D7E0D8}"/>
              </a:ext>
            </a:extLst>
          </p:cNvPr>
          <p:cNvSpPr/>
          <p:nvPr/>
        </p:nvSpPr>
        <p:spPr>
          <a:xfrm>
            <a:off x="3204261" y="422161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26DCD8F9-BBAD-778F-2DAB-F73EF6C68788}"/>
              </a:ext>
            </a:extLst>
          </p:cNvPr>
          <p:cNvSpPr/>
          <p:nvPr/>
        </p:nvSpPr>
        <p:spPr>
          <a:xfrm>
            <a:off x="3476353" y="407447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A1FA4E0-DAE2-FC83-AA58-CB4845D936C4}"/>
              </a:ext>
            </a:extLst>
          </p:cNvPr>
          <p:cNvSpPr/>
          <p:nvPr/>
        </p:nvSpPr>
        <p:spPr>
          <a:xfrm>
            <a:off x="3461565" y="405895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0186154-BE71-576F-440E-4CDE775C579E}"/>
              </a:ext>
            </a:extLst>
          </p:cNvPr>
          <p:cNvSpPr/>
          <p:nvPr/>
        </p:nvSpPr>
        <p:spPr>
          <a:xfrm>
            <a:off x="3570994" y="4444169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F8EAE26-6792-8904-F940-CA59CC54E9D4}"/>
              </a:ext>
            </a:extLst>
          </p:cNvPr>
          <p:cNvSpPr/>
          <p:nvPr/>
        </p:nvSpPr>
        <p:spPr>
          <a:xfrm>
            <a:off x="3556206" y="442864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4F2D95E3-5983-360E-E29F-0C7BD19CDB22}"/>
              </a:ext>
            </a:extLst>
          </p:cNvPr>
          <p:cNvSpPr/>
          <p:nvPr/>
        </p:nvSpPr>
        <p:spPr>
          <a:xfrm>
            <a:off x="3257496" y="4509235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F63F719-D2AC-597C-26C9-48909F2EF897}"/>
              </a:ext>
            </a:extLst>
          </p:cNvPr>
          <p:cNvSpPr/>
          <p:nvPr/>
        </p:nvSpPr>
        <p:spPr>
          <a:xfrm>
            <a:off x="3242709" y="449370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DDCC8DC-0DB8-AB0B-A436-8B18852C0185}"/>
              </a:ext>
            </a:extLst>
          </p:cNvPr>
          <p:cNvSpPr/>
          <p:nvPr/>
        </p:nvSpPr>
        <p:spPr>
          <a:xfrm>
            <a:off x="4345865" y="355987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D1345E24-7A73-939D-0B50-E4F5AC17E5C2}"/>
              </a:ext>
            </a:extLst>
          </p:cNvPr>
          <p:cNvSpPr/>
          <p:nvPr/>
        </p:nvSpPr>
        <p:spPr>
          <a:xfrm>
            <a:off x="4331077" y="354434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F6FF549-8695-6453-9331-01B4EEECE76C}"/>
              </a:ext>
            </a:extLst>
          </p:cNvPr>
          <p:cNvSpPr/>
          <p:nvPr/>
        </p:nvSpPr>
        <p:spPr>
          <a:xfrm>
            <a:off x="2488540" y="365155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F6D8C49-C2F9-B6BC-A4E1-7E82A8697DBA}"/>
              </a:ext>
            </a:extLst>
          </p:cNvPr>
          <p:cNvSpPr/>
          <p:nvPr/>
        </p:nvSpPr>
        <p:spPr>
          <a:xfrm>
            <a:off x="2473753" y="363602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FFFF97F-7586-1BAE-B25A-EFF964A359C9}"/>
              </a:ext>
            </a:extLst>
          </p:cNvPr>
          <p:cNvSpPr/>
          <p:nvPr/>
        </p:nvSpPr>
        <p:spPr>
          <a:xfrm>
            <a:off x="4180243" y="470443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DB31455A-01AB-A7E2-57AC-47FBABB3293C}"/>
              </a:ext>
            </a:extLst>
          </p:cNvPr>
          <p:cNvSpPr/>
          <p:nvPr/>
        </p:nvSpPr>
        <p:spPr>
          <a:xfrm>
            <a:off x="4165456" y="468890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09FC9A0C-6A1A-22BD-A15F-D3FA16C11D6D}"/>
              </a:ext>
            </a:extLst>
          </p:cNvPr>
          <p:cNvSpPr/>
          <p:nvPr/>
        </p:nvSpPr>
        <p:spPr>
          <a:xfrm>
            <a:off x="3739572" y="4825690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0348E77-93BA-5870-36DA-74707AF1989A}"/>
              </a:ext>
            </a:extLst>
          </p:cNvPr>
          <p:cNvSpPr/>
          <p:nvPr/>
        </p:nvSpPr>
        <p:spPr>
          <a:xfrm>
            <a:off x="3724785" y="481016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25FD08C2-5D47-DAD9-B5B7-994ADEB96EE3}"/>
              </a:ext>
            </a:extLst>
          </p:cNvPr>
          <p:cNvSpPr/>
          <p:nvPr/>
        </p:nvSpPr>
        <p:spPr>
          <a:xfrm>
            <a:off x="2663034" y="4668941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74DD4100-E112-C313-3319-911BBE46B233}"/>
              </a:ext>
            </a:extLst>
          </p:cNvPr>
          <p:cNvSpPr/>
          <p:nvPr/>
        </p:nvSpPr>
        <p:spPr>
          <a:xfrm>
            <a:off x="2648246" y="465341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CFB861AA-0462-357D-4518-2770A9110787}"/>
              </a:ext>
            </a:extLst>
          </p:cNvPr>
          <p:cNvSpPr/>
          <p:nvPr/>
        </p:nvSpPr>
        <p:spPr>
          <a:xfrm>
            <a:off x="2355452" y="3162823"/>
            <a:ext cx="2830349" cy="266176"/>
          </a:xfrm>
          <a:custGeom>
            <a:avLst/>
            <a:gdLst>
              <a:gd name="connsiteX0" fmla="*/ 0 w 2830349"/>
              <a:gd name="connsiteY0" fmla="*/ 0 h 266176"/>
              <a:gd name="connsiteX1" fmla="*/ 2830349 w 2830349"/>
              <a:gd name="connsiteY1" fmla="*/ 266177 h 26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349" h="266176">
                <a:moveTo>
                  <a:pt x="0" y="0"/>
                </a:moveTo>
                <a:lnTo>
                  <a:pt x="2830349" y="266177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267F9B4-C1C9-8E73-4236-3E412E51DF60}"/>
              </a:ext>
            </a:extLst>
          </p:cNvPr>
          <p:cNvSpPr/>
          <p:nvPr/>
        </p:nvSpPr>
        <p:spPr>
          <a:xfrm>
            <a:off x="2352494" y="3908118"/>
            <a:ext cx="2830349" cy="313497"/>
          </a:xfrm>
          <a:custGeom>
            <a:avLst/>
            <a:gdLst>
              <a:gd name="connsiteX0" fmla="*/ 0 w 2830349"/>
              <a:gd name="connsiteY0" fmla="*/ 0 h 313497"/>
              <a:gd name="connsiteX1" fmla="*/ 2830349 w 2830349"/>
              <a:gd name="connsiteY1" fmla="*/ 313497 h 31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30349" h="313497">
                <a:moveTo>
                  <a:pt x="0" y="0"/>
                </a:moveTo>
                <a:lnTo>
                  <a:pt x="2830349" y="313497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A60C98D6-0A36-56A5-540A-7AB99C394FE9}"/>
              </a:ext>
            </a:extLst>
          </p:cNvPr>
          <p:cNvSpPr/>
          <p:nvPr/>
        </p:nvSpPr>
        <p:spPr>
          <a:xfrm>
            <a:off x="2361367" y="4623839"/>
            <a:ext cx="2821476" cy="115343"/>
          </a:xfrm>
          <a:custGeom>
            <a:avLst/>
            <a:gdLst>
              <a:gd name="connsiteX0" fmla="*/ 0 w 2821476"/>
              <a:gd name="connsiteY0" fmla="*/ 0 h 115343"/>
              <a:gd name="connsiteX1" fmla="*/ 2821477 w 2821476"/>
              <a:gd name="connsiteY1" fmla="*/ 115343 h 115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1476" h="115343">
                <a:moveTo>
                  <a:pt x="0" y="0"/>
                </a:moveTo>
                <a:lnTo>
                  <a:pt x="2821477" y="115343"/>
                </a:lnTo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F1417247-2750-F4F1-E226-8DE8AAC337D9}"/>
              </a:ext>
            </a:extLst>
          </p:cNvPr>
          <p:cNvSpPr/>
          <p:nvPr/>
        </p:nvSpPr>
        <p:spPr>
          <a:xfrm>
            <a:off x="2772462" y="3509592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34C0E7C4-9F5E-DE54-4A62-45918AF4A4E7}"/>
              </a:ext>
            </a:extLst>
          </p:cNvPr>
          <p:cNvSpPr/>
          <p:nvPr/>
        </p:nvSpPr>
        <p:spPr>
          <a:xfrm>
            <a:off x="2757675" y="349406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6913FAB-DA6C-52EA-8E8B-69E2D0AE38C2}"/>
              </a:ext>
            </a:extLst>
          </p:cNvPr>
          <p:cNvSpPr/>
          <p:nvPr/>
        </p:nvSpPr>
        <p:spPr>
          <a:xfrm>
            <a:off x="7681550" y="4770188"/>
            <a:ext cx="1514251" cy="156748"/>
          </a:xfrm>
          <a:custGeom>
            <a:avLst/>
            <a:gdLst>
              <a:gd name="connsiteX0" fmla="*/ 0 w 1514251"/>
              <a:gd name="connsiteY0" fmla="*/ 0 h 156748"/>
              <a:gd name="connsiteX1" fmla="*/ 1076538 w 1514251"/>
              <a:gd name="connsiteY1" fmla="*/ 156749 h 156748"/>
              <a:gd name="connsiteX2" fmla="*/ 1514252 w 1514251"/>
              <a:gd name="connsiteY2" fmla="*/ 35490 h 156748"/>
              <a:gd name="connsiteX3" fmla="*/ 0 w 1514251"/>
              <a:gd name="connsiteY3" fmla="*/ 0 h 15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251" h="156748">
                <a:moveTo>
                  <a:pt x="0" y="0"/>
                </a:moveTo>
                <a:lnTo>
                  <a:pt x="1076538" y="156749"/>
                </a:lnTo>
                <a:lnTo>
                  <a:pt x="1514252" y="35490"/>
                </a:lnTo>
                <a:lnTo>
                  <a:pt x="0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6C1563-4884-44DD-AFBC-D431A8465FE1}"/>
              </a:ext>
            </a:extLst>
          </p:cNvPr>
          <p:cNvSpPr/>
          <p:nvPr/>
        </p:nvSpPr>
        <p:spPr>
          <a:xfrm>
            <a:off x="7507056" y="3341704"/>
            <a:ext cx="2306867" cy="700932"/>
          </a:xfrm>
          <a:custGeom>
            <a:avLst/>
            <a:gdLst>
              <a:gd name="connsiteX0" fmla="*/ 91683 w 2306867"/>
              <a:gd name="connsiteY0" fmla="*/ 0 h 700932"/>
              <a:gd name="connsiteX1" fmla="*/ 0 w 2306867"/>
              <a:gd name="connsiteY1" fmla="*/ 411096 h 700932"/>
              <a:gd name="connsiteX2" fmla="*/ 384478 w 2306867"/>
              <a:gd name="connsiteY2" fmla="*/ 553057 h 700932"/>
              <a:gd name="connsiteX3" fmla="*/ 1750853 w 2306867"/>
              <a:gd name="connsiteY3" fmla="*/ 700933 h 700932"/>
              <a:gd name="connsiteX4" fmla="*/ 2179694 w 2306867"/>
              <a:gd name="connsiteY4" fmla="*/ 609250 h 700932"/>
              <a:gd name="connsiteX5" fmla="*/ 2306868 w 2306867"/>
              <a:gd name="connsiteY5" fmla="*/ 192239 h 700932"/>
              <a:gd name="connsiteX6" fmla="*/ 464331 w 2306867"/>
              <a:gd name="connsiteY6" fmla="*/ 8873 h 700932"/>
              <a:gd name="connsiteX7" fmla="*/ 91683 w 2306867"/>
              <a:gd name="connsiteY7" fmla="*/ 0 h 70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06867" h="700932">
                <a:moveTo>
                  <a:pt x="91683" y="0"/>
                </a:moveTo>
                <a:lnTo>
                  <a:pt x="0" y="411096"/>
                </a:lnTo>
                <a:lnTo>
                  <a:pt x="384478" y="553057"/>
                </a:lnTo>
                <a:lnTo>
                  <a:pt x="1750853" y="700933"/>
                </a:lnTo>
                <a:lnTo>
                  <a:pt x="2179694" y="609250"/>
                </a:lnTo>
                <a:lnTo>
                  <a:pt x="2306868" y="192239"/>
                </a:lnTo>
                <a:lnTo>
                  <a:pt x="464331" y="8873"/>
                </a:lnTo>
                <a:lnTo>
                  <a:pt x="91683" y="0"/>
                </a:lnTo>
                <a:close/>
              </a:path>
            </a:pathLst>
          </a:custGeom>
          <a:solidFill>
            <a:srgbClr val="69B9E3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C92396-780A-C6C0-95E4-961614F79DD8}"/>
              </a:ext>
            </a:extLst>
          </p:cNvPr>
          <p:cNvSpPr/>
          <p:nvPr/>
        </p:nvSpPr>
        <p:spPr>
          <a:xfrm>
            <a:off x="8237564" y="4175726"/>
            <a:ext cx="351945" cy="437713"/>
          </a:xfrm>
          <a:custGeom>
            <a:avLst/>
            <a:gdLst>
              <a:gd name="connsiteX0" fmla="*/ 257305 w 351945"/>
              <a:gd name="connsiteY0" fmla="*/ 0 h 437713"/>
              <a:gd name="connsiteX1" fmla="*/ 0 w 351945"/>
              <a:gd name="connsiteY1" fmla="*/ 165621 h 437713"/>
              <a:gd name="connsiteX2" fmla="*/ 38448 w 351945"/>
              <a:gd name="connsiteY2" fmla="*/ 437713 h 437713"/>
              <a:gd name="connsiteX3" fmla="*/ 351945 w 351945"/>
              <a:gd name="connsiteY3" fmla="*/ 372648 h 437713"/>
              <a:gd name="connsiteX4" fmla="*/ 257305 w 351945"/>
              <a:gd name="connsiteY4" fmla="*/ 0 h 43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45" h="437713">
                <a:moveTo>
                  <a:pt x="257305" y="0"/>
                </a:moveTo>
                <a:lnTo>
                  <a:pt x="0" y="165621"/>
                </a:lnTo>
                <a:lnTo>
                  <a:pt x="38448" y="437713"/>
                </a:lnTo>
                <a:lnTo>
                  <a:pt x="351945" y="372648"/>
                </a:lnTo>
                <a:lnTo>
                  <a:pt x="257305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43AE47-7165-F77D-70C5-9A87E67AF661}"/>
              </a:ext>
            </a:extLst>
          </p:cNvPr>
          <p:cNvSpPr/>
          <p:nvPr/>
        </p:nvSpPr>
        <p:spPr>
          <a:xfrm>
            <a:off x="8465294" y="2779775"/>
            <a:ext cx="561929" cy="443628"/>
          </a:xfrm>
          <a:custGeom>
            <a:avLst/>
            <a:gdLst>
              <a:gd name="connsiteX0" fmla="*/ 127173 w 561929"/>
              <a:gd name="connsiteY0" fmla="*/ 0 h 443628"/>
              <a:gd name="connsiteX1" fmla="*/ 0 w 561929"/>
              <a:gd name="connsiteY1" fmla="*/ 384478 h 443628"/>
              <a:gd name="connsiteX2" fmla="*/ 561929 w 561929"/>
              <a:gd name="connsiteY2" fmla="*/ 443628 h 443628"/>
              <a:gd name="connsiteX3" fmla="*/ 476161 w 561929"/>
              <a:gd name="connsiteY3" fmla="*/ 153791 h 443628"/>
              <a:gd name="connsiteX4" fmla="*/ 127173 w 561929"/>
              <a:gd name="connsiteY4" fmla="*/ 0 h 44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1929" h="443628">
                <a:moveTo>
                  <a:pt x="127173" y="0"/>
                </a:moveTo>
                <a:lnTo>
                  <a:pt x="0" y="384478"/>
                </a:lnTo>
                <a:lnTo>
                  <a:pt x="561929" y="443628"/>
                </a:lnTo>
                <a:lnTo>
                  <a:pt x="476161" y="153791"/>
                </a:lnTo>
                <a:lnTo>
                  <a:pt x="127173" y="0"/>
                </a:lnTo>
                <a:close/>
              </a:path>
            </a:pathLst>
          </a:custGeom>
          <a:solidFill>
            <a:srgbClr val="FB3937">
              <a:alpha val="30000"/>
            </a:srgbClr>
          </a:solidFill>
          <a:ln w="23646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7262066-F17F-6659-B8B2-64A47F271B42}"/>
              </a:ext>
            </a:extLst>
          </p:cNvPr>
          <p:cNvSpPr/>
          <p:nvPr/>
        </p:nvSpPr>
        <p:spPr>
          <a:xfrm>
            <a:off x="7897449" y="327737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E1122C0-A6B0-CA6F-A88E-AF87026CC66F}"/>
              </a:ext>
            </a:extLst>
          </p:cNvPr>
          <p:cNvSpPr/>
          <p:nvPr/>
        </p:nvSpPr>
        <p:spPr>
          <a:xfrm>
            <a:off x="7882662" y="326185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00D454-8BCF-76A4-FBAA-FB914D5B63DF}"/>
              </a:ext>
            </a:extLst>
          </p:cNvPr>
          <p:cNvSpPr/>
          <p:nvPr/>
        </p:nvSpPr>
        <p:spPr>
          <a:xfrm>
            <a:off x="7524801" y="3268506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ACD32FB-1893-04C1-9B2A-2E8DAE68A08B}"/>
              </a:ext>
            </a:extLst>
          </p:cNvPr>
          <p:cNvSpPr/>
          <p:nvPr/>
        </p:nvSpPr>
        <p:spPr>
          <a:xfrm>
            <a:off x="7510014" y="325297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4FF5683-4AEC-17ED-C1B5-5AE377107F5F}"/>
              </a:ext>
            </a:extLst>
          </p:cNvPr>
          <p:cNvSpPr/>
          <p:nvPr/>
        </p:nvSpPr>
        <p:spPr>
          <a:xfrm>
            <a:off x="7820554" y="3821562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C2A6354-F0A2-7737-E0DC-C85DF6E339DF}"/>
              </a:ext>
            </a:extLst>
          </p:cNvPr>
          <p:cNvSpPr/>
          <p:nvPr/>
        </p:nvSpPr>
        <p:spPr>
          <a:xfrm>
            <a:off x="7805766" y="3806035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16B653E-E4B7-D369-7CDD-615172E5F6E1}"/>
              </a:ext>
            </a:extLst>
          </p:cNvPr>
          <p:cNvSpPr/>
          <p:nvPr/>
        </p:nvSpPr>
        <p:spPr>
          <a:xfrm>
            <a:off x="9186929" y="3969439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0FBD8C1-A360-3D85-2420-1AC430992210}"/>
              </a:ext>
            </a:extLst>
          </p:cNvPr>
          <p:cNvSpPr/>
          <p:nvPr/>
        </p:nvSpPr>
        <p:spPr>
          <a:xfrm>
            <a:off x="9172142" y="395391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5E7DAB1-B49E-DD92-8253-25E70CE6752C}"/>
              </a:ext>
            </a:extLst>
          </p:cNvPr>
          <p:cNvSpPr/>
          <p:nvPr/>
        </p:nvSpPr>
        <p:spPr>
          <a:xfrm>
            <a:off x="9739986" y="346074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02E7A7E-B293-0B2E-DF97-DA3809BC2E4F}"/>
              </a:ext>
            </a:extLst>
          </p:cNvPr>
          <p:cNvSpPr/>
          <p:nvPr/>
        </p:nvSpPr>
        <p:spPr>
          <a:xfrm>
            <a:off x="9725198" y="344521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7848299-6B66-1565-D9F9-A103CD6B155B}"/>
              </a:ext>
            </a:extLst>
          </p:cNvPr>
          <p:cNvSpPr/>
          <p:nvPr/>
        </p:nvSpPr>
        <p:spPr>
          <a:xfrm>
            <a:off x="9615770" y="3880713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95F4BBA-D5B0-8CF0-F571-BC5DDD258638}"/>
              </a:ext>
            </a:extLst>
          </p:cNvPr>
          <p:cNvSpPr/>
          <p:nvPr/>
        </p:nvSpPr>
        <p:spPr>
          <a:xfrm>
            <a:off x="9600982" y="386518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351DDBC-4293-9228-C939-21D4163C2CF7}"/>
              </a:ext>
            </a:extLst>
          </p:cNvPr>
          <p:cNvSpPr/>
          <p:nvPr/>
        </p:nvSpPr>
        <p:spPr>
          <a:xfrm>
            <a:off x="8870474" y="285741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237CC23-A57D-9DA8-84D3-098CAD124C2B}"/>
              </a:ext>
            </a:extLst>
          </p:cNvPr>
          <p:cNvSpPr/>
          <p:nvPr/>
        </p:nvSpPr>
        <p:spPr>
          <a:xfrm>
            <a:off x="8855687" y="284188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2C5A7DA-6C9A-F9CD-DE26-41658136769C}"/>
              </a:ext>
            </a:extLst>
          </p:cNvPr>
          <p:cNvSpPr/>
          <p:nvPr/>
        </p:nvSpPr>
        <p:spPr>
          <a:xfrm>
            <a:off x="8518529" y="2706576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D3DAF65-6739-F53B-E3D1-E18F02179153}"/>
              </a:ext>
            </a:extLst>
          </p:cNvPr>
          <p:cNvSpPr/>
          <p:nvPr/>
        </p:nvSpPr>
        <p:spPr>
          <a:xfrm>
            <a:off x="8503741" y="2691049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6EA9343-ADC9-DC3F-F0A7-E55F14A57080}"/>
              </a:ext>
            </a:extLst>
          </p:cNvPr>
          <p:cNvSpPr/>
          <p:nvPr/>
        </p:nvSpPr>
        <p:spPr>
          <a:xfrm>
            <a:off x="8956242" y="3150205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C648DD-2B26-6609-8BFF-E743E2229C94}"/>
              </a:ext>
            </a:extLst>
          </p:cNvPr>
          <p:cNvSpPr/>
          <p:nvPr/>
        </p:nvSpPr>
        <p:spPr>
          <a:xfrm>
            <a:off x="8941455" y="3134678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105ED6E-1591-1D68-6194-CC04C5CCA619}"/>
              </a:ext>
            </a:extLst>
          </p:cNvPr>
          <p:cNvSpPr/>
          <p:nvPr/>
        </p:nvSpPr>
        <p:spPr>
          <a:xfrm>
            <a:off x="8391356" y="3088097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41995D7-AEB5-ED2E-07FF-D60A7678CAC6}"/>
              </a:ext>
            </a:extLst>
          </p:cNvPr>
          <p:cNvSpPr/>
          <p:nvPr/>
        </p:nvSpPr>
        <p:spPr>
          <a:xfrm>
            <a:off x="8376568" y="307257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2CEB40E-C19D-D39D-944A-D77A16E1D6F1}"/>
              </a:ext>
            </a:extLst>
          </p:cNvPr>
          <p:cNvSpPr/>
          <p:nvPr/>
        </p:nvSpPr>
        <p:spPr>
          <a:xfrm>
            <a:off x="8163626" y="426519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5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A083441-8552-A0B9-23D3-49D13C0115DC}"/>
              </a:ext>
            </a:extLst>
          </p:cNvPr>
          <p:cNvSpPr/>
          <p:nvPr/>
        </p:nvSpPr>
        <p:spPr>
          <a:xfrm>
            <a:off x="8148839" y="424966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941A479-9980-CBB3-0E74-F1BF6F3FA449}"/>
              </a:ext>
            </a:extLst>
          </p:cNvPr>
          <p:cNvSpPr/>
          <p:nvPr/>
        </p:nvSpPr>
        <p:spPr>
          <a:xfrm>
            <a:off x="8420931" y="4102527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52CD971-6CA6-1C40-678B-BF90278B53FF}"/>
              </a:ext>
            </a:extLst>
          </p:cNvPr>
          <p:cNvSpPr/>
          <p:nvPr/>
        </p:nvSpPr>
        <p:spPr>
          <a:xfrm>
            <a:off x="8406143" y="408700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3AFCFB0-8F50-140B-5113-B6BEEFD31A6B}"/>
              </a:ext>
            </a:extLst>
          </p:cNvPr>
          <p:cNvSpPr/>
          <p:nvPr/>
        </p:nvSpPr>
        <p:spPr>
          <a:xfrm>
            <a:off x="8515572" y="4472217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5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8593CDD0-D885-8832-C821-DE9110BF2E79}"/>
              </a:ext>
            </a:extLst>
          </p:cNvPr>
          <p:cNvSpPr/>
          <p:nvPr/>
        </p:nvSpPr>
        <p:spPr>
          <a:xfrm>
            <a:off x="8500784" y="4456690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0AAD963-4401-8340-965B-C32B077D270B}"/>
              </a:ext>
            </a:extLst>
          </p:cNvPr>
          <p:cNvSpPr/>
          <p:nvPr/>
        </p:nvSpPr>
        <p:spPr>
          <a:xfrm>
            <a:off x="8202074" y="4537283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FB3937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C9D78220-2156-5D14-C4A3-0C123C4955F1}"/>
              </a:ext>
            </a:extLst>
          </p:cNvPr>
          <p:cNvSpPr/>
          <p:nvPr/>
        </p:nvSpPr>
        <p:spPr>
          <a:xfrm>
            <a:off x="8187287" y="4521756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55CFBC1-BBC3-0EF7-D864-FBD881061C63}"/>
              </a:ext>
            </a:extLst>
          </p:cNvPr>
          <p:cNvSpPr/>
          <p:nvPr/>
        </p:nvSpPr>
        <p:spPr>
          <a:xfrm>
            <a:off x="9290443" y="3587918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10B914C-2B3D-0893-2605-4F6EC1390484}"/>
              </a:ext>
            </a:extLst>
          </p:cNvPr>
          <p:cNvSpPr/>
          <p:nvPr/>
        </p:nvSpPr>
        <p:spPr>
          <a:xfrm>
            <a:off x="9275655" y="357239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5621"/>
                  <a:pt x="147876" y="165621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3FC1CD6-91F2-857A-433E-DA827CE4679B}"/>
              </a:ext>
            </a:extLst>
          </p:cNvPr>
          <p:cNvSpPr/>
          <p:nvPr/>
        </p:nvSpPr>
        <p:spPr>
          <a:xfrm>
            <a:off x="7433118" y="3679601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3C8EB1BC-787C-3A9C-4C15-B8DBDB297CB1}"/>
              </a:ext>
            </a:extLst>
          </p:cNvPr>
          <p:cNvSpPr/>
          <p:nvPr/>
        </p:nvSpPr>
        <p:spPr>
          <a:xfrm>
            <a:off x="7418331" y="3664074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ECFF9993-1C55-D451-33E6-095CDC8431AF}"/>
              </a:ext>
            </a:extLst>
          </p:cNvPr>
          <p:cNvSpPr/>
          <p:nvPr/>
        </p:nvSpPr>
        <p:spPr>
          <a:xfrm>
            <a:off x="9124821" y="4732479"/>
            <a:ext cx="147876" cy="148615"/>
          </a:xfrm>
          <a:custGeom>
            <a:avLst/>
            <a:gdLst>
              <a:gd name="connsiteX0" fmla="*/ 147876 w 147876"/>
              <a:gd name="connsiteY0" fmla="*/ 73199 h 148615"/>
              <a:gd name="connsiteX1" fmla="*/ 0 w 147876"/>
              <a:gd name="connsiteY1" fmla="*/ 73199 h 148615"/>
              <a:gd name="connsiteX2" fmla="*/ 147876 w 147876"/>
              <a:gd name="connsiteY2" fmla="*/ 73199 h 14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8615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3754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F822E5-0AEE-18AC-5232-95AAE0D7D744}"/>
              </a:ext>
            </a:extLst>
          </p:cNvPr>
          <p:cNvSpPr/>
          <p:nvPr/>
        </p:nvSpPr>
        <p:spPr>
          <a:xfrm>
            <a:off x="9110034" y="471695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F8C2A3B3-54F1-6E52-CC5B-E2FA737B993B}"/>
              </a:ext>
            </a:extLst>
          </p:cNvPr>
          <p:cNvSpPr/>
          <p:nvPr/>
        </p:nvSpPr>
        <p:spPr>
          <a:xfrm>
            <a:off x="8684150" y="4853738"/>
            <a:ext cx="147876" cy="147510"/>
          </a:xfrm>
          <a:custGeom>
            <a:avLst/>
            <a:gdLst>
              <a:gd name="connsiteX0" fmla="*/ 147876 w 147876"/>
              <a:gd name="connsiteY0" fmla="*/ 73199 h 147510"/>
              <a:gd name="connsiteX1" fmla="*/ 0 w 147876"/>
              <a:gd name="connsiteY1" fmla="*/ 73199 h 147510"/>
              <a:gd name="connsiteX2" fmla="*/ 147876 w 147876"/>
              <a:gd name="connsiteY2" fmla="*/ 73199 h 14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7510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3754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467E0DA-6982-03EA-D008-01377F3003A0}"/>
              </a:ext>
            </a:extLst>
          </p:cNvPr>
          <p:cNvSpPr/>
          <p:nvPr/>
        </p:nvSpPr>
        <p:spPr>
          <a:xfrm>
            <a:off x="8669363" y="4838211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2"/>
                  <a:pt x="29575" y="8872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1C40D881-E5A8-4ACC-7334-4140C1502CB9}"/>
              </a:ext>
            </a:extLst>
          </p:cNvPr>
          <p:cNvSpPr/>
          <p:nvPr/>
        </p:nvSpPr>
        <p:spPr>
          <a:xfrm>
            <a:off x="7607612" y="4696989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85DE292-4615-3F14-45AE-0FEEB6DBBA18}"/>
              </a:ext>
            </a:extLst>
          </p:cNvPr>
          <p:cNvSpPr/>
          <p:nvPr/>
        </p:nvSpPr>
        <p:spPr>
          <a:xfrm>
            <a:off x="7592824" y="4681462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8" name="Freeform: Shape 107">
            <a:extLst>
              <a:ext uri="{FF2B5EF4-FFF2-40B4-BE49-F238E27FC236}">
                <a16:creationId xmlns:a16="http://schemas.microsoft.com/office/drawing/2014/main" id="{3AC95B87-6F09-733D-37BB-EEEEAFEEE5A7}"/>
              </a:ext>
            </a:extLst>
          </p:cNvPr>
          <p:cNvSpPr/>
          <p:nvPr/>
        </p:nvSpPr>
        <p:spPr>
          <a:xfrm>
            <a:off x="7717040" y="3537640"/>
            <a:ext cx="147876" cy="146397"/>
          </a:xfrm>
          <a:custGeom>
            <a:avLst/>
            <a:gdLst>
              <a:gd name="connsiteX0" fmla="*/ 147876 w 147876"/>
              <a:gd name="connsiteY0" fmla="*/ 73199 h 146397"/>
              <a:gd name="connsiteX1" fmla="*/ 0 w 147876"/>
              <a:gd name="connsiteY1" fmla="*/ 73199 h 146397"/>
              <a:gd name="connsiteX2" fmla="*/ 147876 w 147876"/>
              <a:gd name="connsiteY2" fmla="*/ 73199 h 14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876" h="146397">
                <a:moveTo>
                  <a:pt x="147876" y="73199"/>
                </a:moveTo>
                <a:cubicBezTo>
                  <a:pt x="147876" y="-24400"/>
                  <a:pt x="0" y="-24400"/>
                  <a:pt x="0" y="73199"/>
                </a:cubicBezTo>
                <a:cubicBezTo>
                  <a:pt x="0" y="170797"/>
                  <a:pt x="147876" y="170797"/>
                  <a:pt x="147876" y="73199"/>
                </a:cubicBezTo>
                <a:close/>
              </a:path>
            </a:pathLst>
          </a:custGeom>
          <a:solidFill>
            <a:srgbClr val="69B9E3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E89E42C-AB4B-C30E-F8BB-A4705DE09288}"/>
              </a:ext>
            </a:extLst>
          </p:cNvPr>
          <p:cNvSpPr/>
          <p:nvPr/>
        </p:nvSpPr>
        <p:spPr>
          <a:xfrm>
            <a:off x="7702253" y="3522113"/>
            <a:ext cx="177451" cy="177451"/>
          </a:xfrm>
          <a:custGeom>
            <a:avLst/>
            <a:gdLst>
              <a:gd name="connsiteX0" fmla="*/ 177451 w 177451"/>
              <a:gd name="connsiteY0" fmla="*/ 88726 h 177451"/>
              <a:gd name="connsiteX1" fmla="*/ 0 w 177451"/>
              <a:gd name="connsiteY1" fmla="*/ 88726 h 177451"/>
              <a:gd name="connsiteX2" fmla="*/ 177451 w 177451"/>
              <a:gd name="connsiteY2" fmla="*/ 88726 h 177451"/>
              <a:gd name="connsiteX3" fmla="*/ 147876 w 177451"/>
              <a:gd name="connsiteY3" fmla="*/ 88726 h 177451"/>
              <a:gd name="connsiteX4" fmla="*/ 29575 w 177451"/>
              <a:gd name="connsiteY4" fmla="*/ 88726 h 177451"/>
              <a:gd name="connsiteX5" fmla="*/ 147876 w 177451"/>
              <a:gd name="connsiteY5" fmla="*/ 88726 h 17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51" h="177451">
                <a:moveTo>
                  <a:pt x="177451" y="88726"/>
                </a:moveTo>
                <a:cubicBezTo>
                  <a:pt x="177451" y="-29575"/>
                  <a:pt x="0" y="-29575"/>
                  <a:pt x="0" y="88726"/>
                </a:cubicBezTo>
                <a:cubicBezTo>
                  <a:pt x="0" y="207027"/>
                  <a:pt x="177451" y="207027"/>
                  <a:pt x="177451" y="88726"/>
                </a:cubicBezTo>
                <a:close/>
                <a:moveTo>
                  <a:pt x="147876" y="88726"/>
                </a:moveTo>
                <a:cubicBezTo>
                  <a:pt x="147876" y="8873"/>
                  <a:pt x="29575" y="8873"/>
                  <a:pt x="29575" y="88726"/>
                </a:cubicBezTo>
                <a:cubicBezTo>
                  <a:pt x="29575" y="168579"/>
                  <a:pt x="147876" y="168579"/>
                  <a:pt x="147876" y="88726"/>
                </a:cubicBezTo>
                <a:close/>
              </a:path>
            </a:pathLst>
          </a:custGeom>
          <a:solidFill>
            <a:srgbClr val="000000"/>
          </a:solidFill>
          <a:ln w="29557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FF5C1D-76C2-E5C5-52D2-2B1A4DCE03C8}"/>
              </a:ext>
            </a:extLst>
          </p:cNvPr>
          <p:cNvCxnSpPr/>
          <p:nvPr/>
        </p:nvCxnSpPr>
        <p:spPr>
          <a:xfrm>
            <a:off x="5879976" y="3930360"/>
            <a:ext cx="576064" cy="0"/>
          </a:xfrm>
          <a:prstGeom prst="straightConnector1">
            <a:avLst/>
          </a:prstGeom>
          <a:ln w="6985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C9CC19B-F296-9007-A1F0-F70C3A57C8E9}"/>
              </a:ext>
            </a:extLst>
          </p:cNvPr>
          <p:cNvSpPr txBox="1"/>
          <p:nvPr/>
        </p:nvSpPr>
        <p:spPr>
          <a:xfrm>
            <a:off x="2361367" y="5299942"/>
            <a:ext cx="282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Separating lines</a:t>
            </a:r>
            <a:endParaRPr lang="en-NL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9491B-5404-8046-C4AD-FFBED536A199}"/>
              </a:ext>
            </a:extLst>
          </p:cNvPr>
          <p:cNvSpPr txBox="1"/>
          <p:nvPr/>
        </p:nvSpPr>
        <p:spPr>
          <a:xfrm>
            <a:off x="7293203" y="5299942"/>
            <a:ext cx="2846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Island partition</a:t>
            </a:r>
            <a:endParaRPr lang="en-N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A5AE90-F03B-AD4A-58A5-6ED4FDFB4546}"/>
                  </a:ext>
                </a:extLst>
              </p:cNvPr>
              <p:cNvSpPr txBox="1"/>
              <p:nvPr/>
            </p:nvSpPr>
            <p:spPr>
              <a:xfrm>
                <a:off x="2126225" y="5881975"/>
                <a:ext cx="328288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-approximation</a:t>
                </a:r>
              </a:p>
              <a:p>
                <a:pPr algn="ctr"/>
                <a:r>
                  <a:rPr lang="en-US" sz="2400" dirty="0"/>
                  <a:t>(set cover)</a:t>
                </a:r>
                <a:endParaRPr lang="en-N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A5AE90-F03B-AD4A-58A5-6ED4FDFB4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225" y="5881975"/>
                <a:ext cx="3282886" cy="738664"/>
              </a:xfrm>
              <a:prstGeom prst="rect">
                <a:avLst/>
              </a:prstGeom>
              <a:blipFill>
                <a:blip r:embed="rId2"/>
                <a:stretch>
                  <a:fillRect l="-3346" t="-13223" r="-4461" b="-239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2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2028-431B-6FBB-D45A-6F417BDA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raphic 207">
            <a:extLst>
              <a:ext uri="{FF2B5EF4-FFF2-40B4-BE49-F238E27FC236}">
                <a16:creationId xmlns:a16="http://schemas.microsoft.com/office/drawing/2014/main" id="{D2E296A9-9A65-66B5-D12B-735929CF2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2045" y="2002895"/>
            <a:ext cx="3311487" cy="284941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44B73-E180-A0EF-D04D-8A4C78D5CB32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DBF77B6-17AB-4A2D-65D0-1B008C7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Line-greedy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D0A5C8-6680-1F4D-9AD3-D9BA83CED7E6}"/>
                  </a:ext>
                </a:extLst>
              </p:cNvPr>
              <p:cNvSpPr txBox="1"/>
              <p:nvPr/>
            </p:nvSpPr>
            <p:spPr>
              <a:xfrm>
                <a:off x="549470" y="4891620"/>
                <a:ext cx="30963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lines induce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/>
                  <a:t> convex regions</a:t>
                </a:r>
                <a:endParaRPr lang="en-N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ED0A5C8-6680-1F4D-9AD3-D9BA83CE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0" y="4891620"/>
                <a:ext cx="3096344" cy="830997"/>
              </a:xfrm>
              <a:prstGeom prst="rect">
                <a:avLst/>
              </a:prstGeom>
              <a:blipFill>
                <a:blip r:embed="rId4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3451A61-3188-0182-455D-9F7FFACF436D}"/>
              </a:ext>
            </a:extLst>
          </p:cNvPr>
          <p:cNvSpPr/>
          <p:nvPr/>
        </p:nvSpPr>
        <p:spPr>
          <a:xfrm>
            <a:off x="988326" y="3389031"/>
            <a:ext cx="949351" cy="308267"/>
          </a:xfrm>
          <a:custGeom>
            <a:avLst/>
            <a:gdLst>
              <a:gd name="connsiteX0" fmla="*/ 580820 w 949351"/>
              <a:gd name="connsiteY0" fmla="*/ 0 h 308267"/>
              <a:gd name="connsiteX1" fmla="*/ 0 w 949351"/>
              <a:gd name="connsiteY1" fmla="*/ 232640 h 308267"/>
              <a:gd name="connsiteX2" fmla="*/ 829895 w 949351"/>
              <a:gd name="connsiteY2" fmla="*/ 308267 h 308267"/>
              <a:gd name="connsiteX3" fmla="*/ 949352 w 949351"/>
              <a:gd name="connsiteY3" fmla="*/ 137871 h 30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9351" h="308267">
                <a:moveTo>
                  <a:pt x="580820" y="0"/>
                </a:moveTo>
                <a:lnTo>
                  <a:pt x="0" y="232640"/>
                </a:lnTo>
                <a:lnTo>
                  <a:pt x="829895" y="308267"/>
                </a:lnTo>
                <a:lnTo>
                  <a:pt x="949352" y="137871"/>
                </a:lnTo>
                <a:close/>
              </a:path>
            </a:pathLst>
          </a:custGeom>
          <a:solidFill>
            <a:srgbClr val="CCCCCC">
              <a:alpha val="70000"/>
            </a:srgbClr>
          </a:solidFill>
          <a:ln w="2989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8E6A9D9-87E3-C266-0F48-A8FCF0D1A937}"/>
              </a:ext>
            </a:extLst>
          </p:cNvPr>
          <p:cNvSpPr/>
          <p:nvPr/>
        </p:nvSpPr>
        <p:spPr>
          <a:xfrm flipV="1">
            <a:off x="1210658" y="2374989"/>
            <a:ext cx="1534141" cy="2189457"/>
          </a:xfrm>
          <a:custGeom>
            <a:avLst/>
            <a:gdLst>
              <a:gd name="connsiteX0" fmla="*/ 1534119 w 1534141"/>
              <a:gd name="connsiteY0" fmla="*/ 2189066 h 2189457"/>
              <a:gd name="connsiteX1" fmla="*/ -23 w 1534141"/>
              <a:gd name="connsiteY1" fmla="*/ -391 h 21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34141" h="2189457">
                <a:moveTo>
                  <a:pt x="1534119" y="2189066"/>
                </a:moveTo>
                <a:lnTo>
                  <a:pt x="-23" y="-391"/>
                </a:lnTo>
              </a:path>
            </a:pathLst>
          </a:custGeom>
          <a:noFill/>
          <a:ln w="23914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EFEE1E2-6CA8-0E20-0E0B-B4F764EDA990}"/>
              </a:ext>
            </a:extLst>
          </p:cNvPr>
          <p:cNvSpPr/>
          <p:nvPr/>
        </p:nvSpPr>
        <p:spPr>
          <a:xfrm flipV="1">
            <a:off x="619097" y="3033678"/>
            <a:ext cx="2766536" cy="1034721"/>
          </a:xfrm>
          <a:custGeom>
            <a:avLst/>
            <a:gdLst>
              <a:gd name="connsiteX0" fmla="*/ -23 w 2766536"/>
              <a:gd name="connsiteY0" fmla="*/ 1034336 h 1034721"/>
              <a:gd name="connsiteX1" fmla="*/ 2766513 w 2766536"/>
              <a:gd name="connsiteY1" fmla="*/ -386 h 103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6536" h="1034721">
                <a:moveTo>
                  <a:pt x="-23" y="1034336"/>
                </a:moveTo>
                <a:lnTo>
                  <a:pt x="2766513" y="-386"/>
                </a:lnTo>
              </a:path>
            </a:pathLst>
          </a:custGeom>
          <a:noFill/>
          <a:ln w="23914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2190AD9-E0B1-34CE-03C4-939DA699E303}"/>
              </a:ext>
            </a:extLst>
          </p:cNvPr>
          <p:cNvSpPr/>
          <p:nvPr/>
        </p:nvSpPr>
        <p:spPr>
          <a:xfrm flipV="1">
            <a:off x="619097" y="2661404"/>
            <a:ext cx="2766536" cy="1108227"/>
          </a:xfrm>
          <a:custGeom>
            <a:avLst/>
            <a:gdLst>
              <a:gd name="connsiteX0" fmla="*/ -23 w 2766536"/>
              <a:gd name="connsiteY0" fmla="*/ -408 h 1108227"/>
              <a:gd name="connsiteX1" fmla="*/ 2766513 w 2766536"/>
              <a:gd name="connsiteY1" fmla="*/ 1107819 h 11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6536" h="1108227">
                <a:moveTo>
                  <a:pt x="-23" y="-408"/>
                </a:moveTo>
                <a:lnTo>
                  <a:pt x="2766513" y="1107819"/>
                </a:lnTo>
              </a:path>
            </a:pathLst>
          </a:custGeom>
          <a:noFill/>
          <a:ln w="23914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481F55-0A7E-BA9B-9AD3-221C52D896A3}"/>
              </a:ext>
            </a:extLst>
          </p:cNvPr>
          <p:cNvSpPr/>
          <p:nvPr/>
        </p:nvSpPr>
        <p:spPr>
          <a:xfrm flipV="1">
            <a:off x="1661630" y="2374989"/>
            <a:ext cx="874615" cy="2189457"/>
          </a:xfrm>
          <a:custGeom>
            <a:avLst/>
            <a:gdLst>
              <a:gd name="connsiteX0" fmla="*/ -23 w 874615"/>
              <a:gd name="connsiteY0" fmla="*/ 2189066 h 2189457"/>
              <a:gd name="connsiteX1" fmla="*/ 874592 w 874615"/>
              <a:gd name="connsiteY1" fmla="*/ -391 h 218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4615" h="2189457">
                <a:moveTo>
                  <a:pt x="-23" y="2189066"/>
                </a:moveTo>
                <a:lnTo>
                  <a:pt x="874592" y="-391"/>
                </a:lnTo>
              </a:path>
            </a:pathLst>
          </a:custGeom>
          <a:noFill/>
          <a:ln w="23914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B114797-E45F-7262-0800-35DF5C022BF7}"/>
              </a:ext>
            </a:extLst>
          </p:cNvPr>
          <p:cNvSpPr/>
          <p:nvPr/>
        </p:nvSpPr>
        <p:spPr>
          <a:xfrm flipV="1">
            <a:off x="619097" y="3587958"/>
            <a:ext cx="2766536" cy="252381"/>
          </a:xfrm>
          <a:custGeom>
            <a:avLst/>
            <a:gdLst>
              <a:gd name="connsiteX0" fmla="*/ 2766513 w 2766536"/>
              <a:gd name="connsiteY0" fmla="*/ -375 h 252381"/>
              <a:gd name="connsiteX1" fmla="*/ -23 w 2766536"/>
              <a:gd name="connsiteY1" fmla="*/ 252007 h 25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6536" h="252381">
                <a:moveTo>
                  <a:pt x="2766513" y="-375"/>
                </a:moveTo>
                <a:lnTo>
                  <a:pt x="-23" y="252007"/>
                </a:lnTo>
              </a:path>
            </a:pathLst>
          </a:custGeom>
          <a:noFill/>
          <a:ln w="23914" cap="rnd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41F59359-2419-2936-4340-2E17C72CCA1E}"/>
              </a:ext>
            </a:extLst>
          </p:cNvPr>
          <p:cNvGrpSpPr/>
          <p:nvPr/>
        </p:nvGrpSpPr>
        <p:grpSpPr>
          <a:xfrm>
            <a:off x="4407875" y="2029373"/>
            <a:ext cx="3220471" cy="2601225"/>
            <a:chOff x="4407875" y="2029373"/>
            <a:chExt cx="3220471" cy="2601225"/>
          </a:xfrm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D2B5A3C-A347-6782-1854-0121626CDCDE}"/>
                </a:ext>
              </a:extLst>
            </p:cNvPr>
            <p:cNvSpPr/>
            <p:nvPr/>
          </p:nvSpPr>
          <p:spPr>
            <a:xfrm>
              <a:off x="4467039" y="4131652"/>
              <a:ext cx="656715" cy="396395"/>
            </a:xfrm>
            <a:custGeom>
              <a:avLst/>
              <a:gdLst>
                <a:gd name="connsiteX0" fmla="*/ 220877 w 656715"/>
                <a:gd name="connsiteY0" fmla="*/ 0 h 396395"/>
                <a:gd name="connsiteX1" fmla="*/ 0 w 656715"/>
                <a:gd name="connsiteY1" fmla="*/ 254403 h 396395"/>
                <a:gd name="connsiteX2" fmla="*/ 656716 w 656715"/>
                <a:gd name="connsiteY2" fmla="*/ 396396 h 396395"/>
                <a:gd name="connsiteX3" fmla="*/ 644883 w 656715"/>
                <a:gd name="connsiteY3" fmla="*/ 11833 h 396395"/>
                <a:gd name="connsiteX4" fmla="*/ 220877 w 656715"/>
                <a:gd name="connsiteY4" fmla="*/ 0 h 39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715" h="396395">
                  <a:moveTo>
                    <a:pt x="220877" y="0"/>
                  </a:moveTo>
                  <a:lnTo>
                    <a:pt x="0" y="254403"/>
                  </a:lnTo>
                  <a:lnTo>
                    <a:pt x="656716" y="396396"/>
                  </a:lnTo>
                  <a:lnTo>
                    <a:pt x="644883" y="11833"/>
                  </a:lnTo>
                  <a:lnTo>
                    <a:pt x="220877" y="0"/>
                  </a:lnTo>
                  <a:close/>
                </a:path>
              </a:pathLst>
            </a:custGeom>
            <a:solidFill>
              <a:srgbClr val="FD8F00">
                <a:alpha val="30000"/>
              </a:srgbClr>
            </a:solidFill>
            <a:ln w="1574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48F5EB7-9EFE-34EB-43BC-DA08BB42B35E}"/>
                </a:ext>
              </a:extLst>
            </p:cNvPr>
            <p:cNvSpPr/>
            <p:nvPr/>
          </p:nvSpPr>
          <p:spPr>
            <a:xfrm>
              <a:off x="5591147" y="3940356"/>
              <a:ext cx="353009" cy="349065"/>
            </a:xfrm>
            <a:custGeom>
              <a:avLst/>
              <a:gdLst>
                <a:gd name="connsiteX0" fmla="*/ 116355 w 353009"/>
                <a:gd name="connsiteY0" fmla="*/ 0 h 349065"/>
                <a:gd name="connsiteX1" fmla="*/ 0 w 353009"/>
                <a:gd name="connsiteY1" fmla="*/ 349065 h 349065"/>
                <a:gd name="connsiteX2" fmla="*/ 353009 w 353009"/>
                <a:gd name="connsiteY2" fmla="*/ 224821 h 349065"/>
                <a:gd name="connsiteX3" fmla="*/ 116355 w 353009"/>
                <a:gd name="connsiteY3" fmla="*/ 0 h 34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009" h="349065">
                  <a:moveTo>
                    <a:pt x="116355" y="0"/>
                  </a:moveTo>
                  <a:lnTo>
                    <a:pt x="0" y="349065"/>
                  </a:lnTo>
                  <a:lnTo>
                    <a:pt x="353009" y="224821"/>
                  </a:lnTo>
                  <a:lnTo>
                    <a:pt x="116355" y="0"/>
                  </a:lnTo>
                  <a:close/>
                </a:path>
              </a:pathLst>
            </a:custGeom>
            <a:solidFill>
              <a:srgbClr val="BE8ED6">
                <a:alpha val="30000"/>
              </a:srgbClr>
            </a:solidFill>
            <a:ln w="1574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05EC678-3522-2469-1E41-A74E3815059F}"/>
                </a:ext>
              </a:extLst>
            </p:cNvPr>
            <p:cNvSpPr/>
            <p:nvPr/>
          </p:nvSpPr>
          <p:spPr>
            <a:xfrm>
              <a:off x="5575370" y="2088536"/>
              <a:ext cx="1479089" cy="1601360"/>
            </a:xfrm>
            <a:custGeom>
              <a:avLst/>
              <a:gdLst>
                <a:gd name="connsiteX0" fmla="*/ 0 w 1479089"/>
                <a:gd name="connsiteY0" fmla="*/ 0 h 1601360"/>
                <a:gd name="connsiteX1" fmla="*/ 39442 w 1479089"/>
                <a:gd name="connsiteY1" fmla="*/ 443727 h 1601360"/>
                <a:gd name="connsiteX2" fmla="*/ 425978 w 1479089"/>
                <a:gd name="connsiteY2" fmla="*/ 1175383 h 1601360"/>
                <a:gd name="connsiteX3" fmla="*/ 846039 w 1479089"/>
                <a:gd name="connsiteY3" fmla="*/ 1601361 h 1601360"/>
                <a:gd name="connsiteX4" fmla="*/ 1479090 w 1479089"/>
                <a:gd name="connsiteY4" fmla="*/ 1153690 h 1601360"/>
                <a:gd name="connsiteX5" fmla="*/ 293846 w 1479089"/>
                <a:gd name="connsiteY5" fmla="*/ 191296 h 1601360"/>
                <a:gd name="connsiteX6" fmla="*/ 0 w 1479089"/>
                <a:gd name="connsiteY6" fmla="*/ 0 h 160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9089" h="1601360">
                  <a:moveTo>
                    <a:pt x="0" y="0"/>
                  </a:moveTo>
                  <a:lnTo>
                    <a:pt x="39442" y="443727"/>
                  </a:lnTo>
                  <a:lnTo>
                    <a:pt x="425978" y="1175383"/>
                  </a:lnTo>
                  <a:lnTo>
                    <a:pt x="846039" y="1601361"/>
                  </a:lnTo>
                  <a:lnTo>
                    <a:pt x="1479090" y="1153690"/>
                  </a:lnTo>
                  <a:lnTo>
                    <a:pt x="293846" y="191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3937">
                <a:alpha val="30000"/>
              </a:srgbClr>
            </a:solidFill>
            <a:ln w="1574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F273501-CFA4-1C93-0F47-CE49E37C15AE}"/>
                </a:ext>
              </a:extLst>
            </p:cNvPr>
            <p:cNvSpPr/>
            <p:nvPr/>
          </p:nvSpPr>
          <p:spPr>
            <a:xfrm>
              <a:off x="4616920" y="2646646"/>
              <a:ext cx="733628" cy="1155662"/>
            </a:xfrm>
            <a:custGeom>
              <a:avLst/>
              <a:gdLst>
                <a:gd name="connsiteX0" fmla="*/ 733628 w 733628"/>
                <a:gd name="connsiteY0" fmla="*/ 0 h 1155662"/>
                <a:gd name="connsiteX1" fmla="*/ 0 w 733628"/>
                <a:gd name="connsiteY1" fmla="*/ 1110303 h 1155662"/>
                <a:gd name="connsiteX2" fmla="*/ 725740 w 733628"/>
                <a:gd name="connsiteY2" fmla="*/ 1155662 h 1155662"/>
                <a:gd name="connsiteX3" fmla="*/ 733628 w 733628"/>
                <a:gd name="connsiteY3" fmla="*/ 0 h 115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3628" h="1155662">
                  <a:moveTo>
                    <a:pt x="733628" y="0"/>
                  </a:moveTo>
                  <a:lnTo>
                    <a:pt x="0" y="1110303"/>
                  </a:lnTo>
                  <a:lnTo>
                    <a:pt x="725740" y="1155662"/>
                  </a:lnTo>
                  <a:lnTo>
                    <a:pt x="733628" y="0"/>
                  </a:lnTo>
                  <a:close/>
                </a:path>
              </a:pathLst>
            </a:custGeom>
            <a:solidFill>
              <a:srgbClr val="69B9E3">
                <a:alpha val="30000"/>
              </a:srgbClr>
            </a:solidFill>
            <a:ln w="1574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E9F7E5E-8972-44AF-F30B-825BC8D4DD5E}"/>
                </a:ext>
              </a:extLst>
            </p:cNvPr>
            <p:cNvSpPr/>
            <p:nvPr/>
          </p:nvSpPr>
          <p:spPr>
            <a:xfrm>
              <a:off x="6456907" y="3940356"/>
              <a:ext cx="1114247" cy="631078"/>
            </a:xfrm>
            <a:custGeom>
              <a:avLst/>
              <a:gdLst>
                <a:gd name="connsiteX0" fmla="*/ 224821 w 1114247"/>
                <a:gd name="connsiteY0" fmla="*/ 0 h 631078"/>
                <a:gd name="connsiteX1" fmla="*/ 0 w 1114247"/>
                <a:gd name="connsiteY1" fmla="*/ 534444 h 631078"/>
                <a:gd name="connsiteX2" fmla="*/ 1114248 w 1114247"/>
                <a:gd name="connsiteY2" fmla="*/ 631078 h 631078"/>
                <a:gd name="connsiteX3" fmla="*/ 676437 w 1114247"/>
                <a:gd name="connsiteY3" fmla="*/ 212989 h 631078"/>
                <a:gd name="connsiteX4" fmla="*/ 224821 w 1114247"/>
                <a:gd name="connsiteY4" fmla="*/ 0 h 631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4247" h="631078">
                  <a:moveTo>
                    <a:pt x="224821" y="0"/>
                  </a:moveTo>
                  <a:lnTo>
                    <a:pt x="0" y="534444"/>
                  </a:lnTo>
                  <a:lnTo>
                    <a:pt x="1114248" y="631078"/>
                  </a:lnTo>
                  <a:lnTo>
                    <a:pt x="676437" y="212989"/>
                  </a:lnTo>
                  <a:lnTo>
                    <a:pt x="224821" y="0"/>
                  </a:lnTo>
                  <a:close/>
                </a:path>
              </a:pathLst>
            </a:custGeom>
            <a:solidFill>
              <a:srgbClr val="85DF35">
                <a:alpha val="30000"/>
              </a:srgbClr>
            </a:solidFill>
            <a:ln w="15748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A08F0B6-A80D-4936-FA1F-DF7EDDFADDBB}"/>
                </a:ext>
              </a:extLst>
            </p:cNvPr>
            <p:cNvSpPr/>
            <p:nvPr/>
          </p:nvSpPr>
          <p:spPr>
            <a:xfrm>
              <a:off x="5301245" y="2597836"/>
              <a:ext cx="98605" cy="98362"/>
            </a:xfrm>
            <a:custGeom>
              <a:avLst/>
              <a:gdLst>
                <a:gd name="connsiteX0" fmla="*/ 98606 w 98605"/>
                <a:gd name="connsiteY0" fmla="*/ 48810 h 98362"/>
                <a:gd name="connsiteX1" fmla="*/ 0 w 98605"/>
                <a:gd name="connsiteY1" fmla="*/ 48810 h 98362"/>
                <a:gd name="connsiteX2" fmla="*/ 98606 w 98605"/>
                <a:gd name="connsiteY2" fmla="*/ 48810 h 9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8362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5862"/>
                    <a:pt x="98606" y="48810"/>
                  </a:cubicBezTo>
                  <a:close/>
                </a:path>
              </a:pathLst>
            </a:custGeom>
            <a:solidFill>
              <a:srgbClr val="69B9E3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51E8418-F3C7-DA41-41A8-494E816A4245}"/>
                </a:ext>
              </a:extLst>
            </p:cNvPr>
            <p:cNvSpPr/>
            <p:nvPr/>
          </p:nvSpPr>
          <p:spPr>
            <a:xfrm>
              <a:off x="5291385" y="2587482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186B25A-A00E-5EB1-4188-D75D01A399A7}"/>
                </a:ext>
              </a:extLst>
            </p:cNvPr>
            <p:cNvSpPr/>
            <p:nvPr/>
          </p:nvSpPr>
          <p:spPr>
            <a:xfrm>
              <a:off x="5293357" y="3753498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69B9E3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FD284FF-33FF-B9AC-8948-C765FB627CBC}"/>
                </a:ext>
              </a:extLst>
            </p:cNvPr>
            <p:cNvSpPr/>
            <p:nvPr/>
          </p:nvSpPr>
          <p:spPr>
            <a:xfrm>
              <a:off x="5283496" y="3743144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D433EA9-56CC-0B88-639A-C1996CDDF46C}"/>
                </a:ext>
              </a:extLst>
            </p:cNvPr>
            <p:cNvSpPr/>
            <p:nvPr/>
          </p:nvSpPr>
          <p:spPr>
            <a:xfrm>
              <a:off x="4567617" y="3708139"/>
              <a:ext cx="98605" cy="97620"/>
            </a:xfrm>
            <a:custGeom>
              <a:avLst/>
              <a:gdLst>
                <a:gd name="connsiteX0" fmla="*/ 98606 w 98605"/>
                <a:gd name="connsiteY0" fmla="*/ 48810 h 97620"/>
                <a:gd name="connsiteX1" fmla="*/ 0 w 98605"/>
                <a:gd name="connsiteY1" fmla="*/ 48810 h 97620"/>
                <a:gd name="connsiteX2" fmla="*/ 98606 w 98605"/>
                <a:gd name="connsiteY2" fmla="*/ 48810 h 9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20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69B9E3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7598DBD-C07F-51D1-2F93-427DE0E10E7C}"/>
                </a:ext>
              </a:extLst>
            </p:cNvPr>
            <p:cNvSpPr/>
            <p:nvPr/>
          </p:nvSpPr>
          <p:spPr>
            <a:xfrm>
              <a:off x="4557756" y="3697786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7F22790-7CBF-F7C1-9BE7-FE4946A7A0FC}"/>
                </a:ext>
              </a:extLst>
            </p:cNvPr>
            <p:cNvSpPr/>
            <p:nvPr/>
          </p:nvSpPr>
          <p:spPr>
            <a:xfrm>
              <a:off x="5058675" y="3319632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69B9E3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1201365-86CB-D53E-6E20-537562E1BEE6}"/>
                </a:ext>
              </a:extLst>
            </p:cNvPr>
            <p:cNvSpPr/>
            <p:nvPr/>
          </p:nvSpPr>
          <p:spPr>
            <a:xfrm>
              <a:off x="5048814" y="3309278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64A0378-42DD-CF7E-1D5D-CF408D0B5364}"/>
                </a:ext>
              </a:extLst>
            </p:cNvPr>
            <p:cNvSpPr/>
            <p:nvPr/>
          </p:nvSpPr>
          <p:spPr>
            <a:xfrm>
              <a:off x="5526067" y="2039726"/>
              <a:ext cx="98605" cy="98362"/>
            </a:xfrm>
            <a:custGeom>
              <a:avLst/>
              <a:gdLst>
                <a:gd name="connsiteX0" fmla="*/ 98606 w 98605"/>
                <a:gd name="connsiteY0" fmla="*/ 48810 h 98362"/>
                <a:gd name="connsiteX1" fmla="*/ 0 w 98605"/>
                <a:gd name="connsiteY1" fmla="*/ 48810 h 98362"/>
                <a:gd name="connsiteX2" fmla="*/ 98606 w 98605"/>
                <a:gd name="connsiteY2" fmla="*/ 48810 h 9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8362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5862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563FC8E-A62A-EED2-5FAB-B81E171ABF71}"/>
                </a:ext>
              </a:extLst>
            </p:cNvPr>
            <p:cNvSpPr/>
            <p:nvPr/>
          </p:nvSpPr>
          <p:spPr>
            <a:xfrm>
              <a:off x="5516206" y="2029373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C505220-69E6-5486-E2DF-4A85DE4EC02A}"/>
                </a:ext>
              </a:extLst>
            </p:cNvPr>
            <p:cNvSpPr/>
            <p:nvPr/>
          </p:nvSpPr>
          <p:spPr>
            <a:xfrm>
              <a:off x="5819913" y="2231022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D2D72AC-C271-C291-8AA6-03A31526751B}"/>
                </a:ext>
              </a:extLst>
            </p:cNvPr>
            <p:cNvSpPr/>
            <p:nvPr/>
          </p:nvSpPr>
          <p:spPr>
            <a:xfrm>
              <a:off x="5810052" y="2220668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78C5011-77E6-0E95-B1DB-4C1C470BE308}"/>
                </a:ext>
              </a:extLst>
            </p:cNvPr>
            <p:cNvSpPr/>
            <p:nvPr/>
          </p:nvSpPr>
          <p:spPr>
            <a:xfrm>
              <a:off x="5565509" y="2483453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F02D2F1-9F04-0E9A-D963-6123A2BE0F55}"/>
                </a:ext>
              </a:extLst>
            </p:cNvPr>
            <p:cNvSpPr/>
            <p:nvPr/>
          </p:nvSpPr>
          <p:spPr>
            <a:xfrm>
              <a:off x="5555649" y="2473099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B8E4DB5-8973-4952-8CD2-95B996B58B7A}"/>
                </a:ext>
              </a:extLst>
            </p:cNvPr>
            <p:cNvSpPr/>
            <p:nvPr/>
          </p:nvSpPr>
          <p:spPr>
            <a:xfrm>
              <a:off x="5952045" y="3215109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4714EE67-226E-AE61-9978-5859FCF85031}"/>
                </a:ext>
              </a:extLst>
            </p:cNvPr>
            <p:cNvSpPr/>
            <p:nvPr/>
          </p:nvSpPr>
          <p:spPr>
            <a:xfrm>
              <a:off x="5942184" y="3204756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401472C-21DD-C4CB-D827-2AE8F1F963CD}"/>
                </a:ext>
              </a:extLst>
            </p:cNvPr>
            <p:cNvSpPr/>
            <p:nvPr/>
          </p:nvSpPr>
          <p:spPr>
            <a:xfrm>
              <a:off x="6372106" y="3641087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72989FB-08BF-6012-00CE-C070A10B5FA1}"/>
                </a:ext>
              </a:extLst>
            </p:cNvPr>
            <p:cNvSpPr/>
            <p:nvPr/>
          </p:nvSpPr>
          <p:spPr>
            <a:xfrm>
              <a:off x="6362245" y="3630733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0439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E210DA1-7D7F-FED3-CECF-CDBC19D2511F}"/>
                </a:ext>
              </a:extLst>
            </p:cNvPr>
            <p:cNvSpPr/>
            <p:nvPr/>
          </p:nvSpPr>
          <p:spPr>
            <a:xfrm>
              <a:off x="7007128" y="3193416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A7DCB43-A92C-E6C7-0B0A-83B44B2AB9EB}"/>
                </a:ext>
              </a:extLst>
            </p:cNvPr>
            <p:cNvSpPr/>
            <p:nvPr/>
          </p:nvSpPr>
          <p:spPr>
            <a:xfrm>
              <a:off x="6997268" y="3183062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0439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184ECBF-089E-2F86-92B9-391461B2C892}"/>
                </a:ext>
              </a:extLst>
            </p:cNvPr>
            <p:cNvSpPr/>
            <p:nvPr/>
          </p:nvSpPr>
          <p:spPr>
            <a:xfrm>
              <a:off x="6107842" y="2921264"/>
              <a:ext cx="98605" cy="98362"/>
            </a:xfrm>
            <a:custGeom>
              <a:avLst/>
              <a:gdLst>
                <a:gd name="connsiteX0" fmla="*/ 98606 w 98605"/>
                <a:gd name="connsiteY0" fmla="*/ 48810 h 98362"/>
                <a:gd name="connsiteX1" fmla="*/ 0 w 98605"/>
                <a:gd name="connsiteY1" fmla="*/ 48810 h 98362"/>
                <a:gd name="connsiteX2" fmla="*/ 98606 w 98605"/>
                <a:gd name="connsiteY2" fmla="*/ 48810 h 9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8362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5862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00A391E-50F6-0E05-C9A6-6B62F0B98385}"/>
                </a:ext>
              </a:extLst>
            </p:cNvPr>
            <p:cNvSpPr/>
            <p:nvPr/>
          </p:nvSpPr>
          <p:spPr>
            <a:xfrm>
              <a:off x="6097981" y="2910910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BA2F632-AB05-0212-1F6B-CF3B55FFA36B}"/>
                </a:ext>
              </a:extLst>
            </p:cNvPr>
            <p:cNvSpPr/>
            <p:nvPr/>
          </p:nvSpPr>
          <p:spPr>
            <a:xfrm>
              <a:off x="5930351" y="2578115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19DCB7A3-3AA6-CE04-EBBB-A29AADBD91FC}"/>
                </a:ext>
              </a:extLst>
            </p:cNvPr>
            <p:cNvSpPr/>
            <p:nvPr/>
          </p:nvSpPr>
          <p:spPr>
            <a:xfrm>
              <a:off x="5920491" y="2567761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91E394D-6AEB-95A7-43C4-90854CB7CCB1}"/>
                </a:ext>
              </a:extLst>
            </p:cNvPr>
            <p:cNvSpPr/>
            <p:nvPr/>
          </p:nvSpPr>
          <p:spPr>
            <a:xfrm>
              <a:off x="6421409" y="3280189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5F849A-5960-DAFC-E6A2-7E73F18A977D}"/>
                </a:ext>
              </a:extLst>
            </p:cNvPr>
            <p:cNvSpPr/>
            <p:nvPr/>
          </p:nvSpPr>
          <p:spPr>
            <a:xfrm>
              <a:off x="6411548" y="3269836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7BA3833-C85C-7A5D-953C-3742C13924DF}"/>
                </a:ext>
              </a:extLst>
            </p:cNvPr>
            <p:cNvSpPr/>
            <p:nvPr/>
          </p:nvSpPr>
          <p:spPr>
            <a:xfrm>
              <a:off x="6435214" y="2982399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B3937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8D3AB7C-AE2C-AF86-D5DE-7F27398E54E7}"/>
                </a:ext>
              </a:extLst>
            </p:cNvPr>
            <p:cNvSpPr/>
            <p:nvPr/>
          </p:nvSpPr>
          <p:spPr>
            <a:xfrm>
              <a:off x="6425353" y="2972046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0439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F3415D6-295D-98EB-A817-EE1A18A5918E}"/>
                </a:ext>
              </a:extLst>
            </p:cNvPr>
            <p:cNvSpPr/>
            <p:nvPr/>
          </p:nvSpPr>
          <p:spPr>
            <a:xfrm>
              <a:off x="4638613" y="4082842"/>
              <a:ext cx="98605" cy="97620"/>
            </a:xfrm>
            <a:custGeom>
              <a:avLst/>
              <a:gdLst>
                <a:gd name="connsiteX0" fmla="*/ 98606 w 98605"/>
                <a:gd name="connsiteY0" fmla="*/ 48810 h 97620"/>
                <a:gd name="connsiteX1" fmla="*/ 0 w 98605"/>
                <a:gd name="connsiteY1" fmla="*/ 48810 h 97620"/>
                <a:gd name="connsiteX2" fmla="*/ 98606 w 98605"/>
                <a:gd name="connsiteY2" fmla="*/ 48810 h 9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20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D8F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2652769-FD80-4795-C392-76F3FE9D0AF3}"/>
                </a:ext>
              </a:extLst>
            </p:cNvPr>
            <p:cNvSpPr/>
            <p:nvPr/>
          </p:nvSpPr>
          <p:spPr>
            <a:xfrm>
              <a:off x="4628753" y="4072488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0439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FF4F0E8-4C59-EC3C-CD44-98A005712C51}"/>
                </a:ext>
              </a:extLst>
            </p:cNvPr>
            <p:cNvSpPr/>
            <p:nvPr/>
          </p:nvSpPr>
          <p:spPr>
            <a:xfrm>
              <a:off x="5064591" y="4094675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D8F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AF5D413-A990-870A-57F2-C72C2AC17F5E}"/>
                </a:ext>
              </a:extLst>
            </p:cNvPr>
            <p:cNvSpPr/>
            <p:nvPr/>
          </p:nvSpPr>
          <p:spPr>
            <a:xfrm>
              <a:off x="5054730" y="4084321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0439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51F162A-CB07-D334-AE3F-67155338E876}"/>
                </a:ext>
              </a:extLst>
            </p:cNvPr>
            <p:cNvSpPr/>
            <p:nvPr/>
          </p:nvSpPr>
          <p:spPr>
            <a:xfrm>
              <a:off x="5076424" y="4479238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D8F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9B1DA81E-3E3E-38C9-A38E-269531C42CC2}"/>
                </a:ext>
              </a:extLst>
            </p:cNvPr>
            <p:cNvSpPr/>
            <p:nvPr/>
          </p:nvSpPr>
          <p:spPr>
            <a:xfrm>
              <a:off x="5066563" y="4468884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9"/>
                    <a:pt x="118327" y="138049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22D5B06-4D70-5DAC-7E66-AD99E5917BDF}"/>
                </a:ext>
              </a:extLst>
            </p:cNvPr>
            <p:cNvSpPr/>
            <p:nvPr/>
          </p:nvSpPr>
          <p:spPr>
            <a:xfrm>
              <a:off x="4417736" y="4337245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FD8F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CDA43BF-3C44-FF7F-F969-A4E4E4BAEC38}"/>
                </a:ext>
              </a:extLst>
            </p:cNvPr>
            <p:cNvSpPr/>
            <p:nvPr/>
          </p:nvSpPr>
          <p:spPr>
            <a:xfrm>
              <a:off x="4407875" y="4326892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646B339-409D-62A6-50E9-3019AEF08740}"/>
                </a:ext>
              </a:extLst>
            </p:cNvPr>
            <p:cNvSpPr/>
            <p:nvPr/>
          </p:nvSpPr>
          <p:spPr>
            <a:xfrm>
              <a:off x="4764829" y="4276110"/>
              <a:ext cx="98605" cy="99098"/>
            </a:xfrm>
            <a:custGeom>
              <a:avLst/>
              <a:gdLst>
                <a:gd name="connsiteX0" fmla="*/ 98606 w 98605"/>
                <a:gd name="connsiteY0" fmla="*/ 48810 h 99098"/>
                <a:gd name="connsiteX1" fmla="*/ 0 w 98605"/>
                <a:gd name="connsiteY1" fmla="*/ 48810 h 99098"/>
                <a:gd name="connsiteX2" fmla="*/ 98606 w 98605"/>
                <a:gd name="connsiteY2" fmla="*/ 48810 h 9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9098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5862"/>
                    <a:pt x="98606" y="115862"/>
                    <a:pt x="98606" y="48810"/>
                  </a:cubicBezTo>
                  <a:close/>
                </a:path>
              </a:pathLst>
            </a:custGeom>
            <a:solidFill>
              <a:srgbClr val="FD8F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E0673E3-E7DA-0275-EAB5-314DA6BD686A}"/>
                </a:ext>
              </a:extLst>
            </p:cNvPr>
            <p:cNvSpPr/>
            <p:nvPr/>
          </p:nvSpPr>
          <p:spPr>
            <a:xfrm>
              <a:off x="4754968" y="4265756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EBFAA27-6F0D-93A5-7BB4-8C92AE0DE718}"/>
                </a:ext>
              </a:extLst>
            </p:cNvPr>
            <p:cNvSpPr/>
            <p:nvPr/>
          </p:nvSpPr>
          <p:spPr>
            <a:xfrm>
              <a:off x="5658199" y="3891546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BE8ED6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2EE5AB4-25D7-C9F7-4384-D5754B9BFF24}"/>
                </a:ext>
              </a:extLst>
            </p:cNvPr>
            <p:cNvSpPr/>
            <p:nvPr/>
          </p:nvSpPr>
          <p:spPr>
            <a:xfrm>
              <a:off x="5648338" y="3881193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7B8051F-5870-FDE3-6FE0-389A5D3D2935}"/>
                </a:ext>
              </a:extLst>
            </p:cNvPr>
            <p:cNvSpPr/>
            <p:nvPr/>
          </p:nvSpPr>
          <p:spPr>
            <a:xfrm>
              <a:off x="5894853" y="4116368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BE8ED6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9EBC898-2F2C-DDD3-985A-AD455EB276B6}"/>
                </a:ext>
              </a:extLst>
            </p:cNvPr>
            <p:cNvSpPr/>
            <p:nvPr/>
          </p:nvSpPr>
          <p:spPr>
            <a:xfrm>
              <a:off x="5884993" y="4106014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DCB3DA55-5E5D-385A-27D9-677912A99BD8}"/>
                </a:ext>
              </a:extLst>
            </p:cNvPr>
            <p:cNvSpPr/>
            <p:nvPr/>
          </p:nvSpPr>
          <p:spPr>
            <a:xfrm>
              <a:off x="5539872" y="4240611"/>
              <a:ext cx="98605" cy="97620"/>
            </a:xfrm>
            <a:custGeom>
              <a:avLst/>
              <a:gdLst>
                <a:gd name="connsiteX0" fmla="*/ 98606 w 98605"/>
                <a:gd name="connsiteY0" fmla="*/ 48810 h 97620"/>
                <a:gd name="connsiteX1" fmla="*/ 0 w 98605"/>
                <a:gd name="connsiteY1" fmla="*/ 48810 h 97620"/>
                <a:gd name="connsiteX2" fmla="*/ 98606 w 98605"/>
                <a:gd name="connsiteY2" fmla="*/ 48810 h 9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20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BE8ED6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C24F645-7C6D-E710-3412-11E456729B5F}"/>
                </a:ext>
              </a:extLst>
            </p:cNvPr>
            <p:cNvSpPr/>
            <p:nvPr/>
          </p:nvSpPr>
          <p:spPr>
            <a:xfrm>
              <a:off x="5530011" y="4230258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4DFCDBC-70FA-275D-8867-09807E9D20EA}"/>
                </a:ext>
              </a:extLst>
            </p:cNvPr>
            <p:cNvSpPr/>
            <p:nvPr/>
          </p:nvSpPr>
          <p:spPr>
            <a:xfrm>
              <a:off x="6632426" y="3891546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85DF35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8B44A3E-79D0-7661-7A6C-A5F860838DA9}"/>
                </a:ext>
              </a:extLst>
            </p:cNvPr>
            <p:cNvSpPr/>
            <p:nvPr/>
          </p:nvSpPr>
          <p:spPr>
            <a:xfrm>
              <a:off x="6622565" y="3881193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6A61BD02-64E2-295A-B4EE-FA9104F8B41E}"/>
                </a:ext>
              </a:extLst>
            </p:cNvPr>
            <p:cNvSpPr/>
            <p:nvPr/>
          </p:nvSpPr>
          <p:spPr>
            <a:xfrm>
              <a:off x="7082069" y="4104535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85DF35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AED1AEA-698B-C20C-24D0-ADEA27BB8BFC}"/>
                </a:ext>
              </a:extLst>
            </p:cNvPr>
            <p:cNvSpPr/>
            <p:nvPr/>
          </p:nvSpPr>
          <p:spPr>
            <a:xfrm>
              <a:off x="7072208" y="4094182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0439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93AAC02-949C-E076-9763-7D3AE9F88763}"/>
                </a:ext>
              </a:extLst>
            </p:cNvPr>
            <p:cNvSpPr/>
            <p:nvPr/>
          </p:nvSpPr>
          <p:spPr>
            <a:xfrm>
              <a:off x="7519880" y="4522625"/>
              <a:ext cx="98605" cy="97620"/>
            </a:xfrm>
            <a:custGeom>
              <a:avLst/>
              <a:gdLst>
                <a:gd name="connsiteX0" fmla="*/ 98606 w 98605"/>
                <a:gd name="connsiteY0" fmla="*/ 48810 h 97620"/>
                <a:gd name="connsiteX1" fmla="*/ 0 w 98605"/>
                <a:gd name="connsiteY1" fmla="*/ 48810 h 97620"/>
                <a:gd name="connsiteX2" fmla="*/ 98606 w 98605"/>
                <a:gd name="connsiteY2" fmla="*/ 48810 h 9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20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85DF35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BCCE358-A677-F053-1C8E-B94857C0B6EE}"/>
                </a:ext>
              </a:extLst>
            </p:cNvPr>
            <p:cNvSpPr/>
            <p:nvPr/>
          </p:nvSpPr>
          <p:spPr>
            <a:xfrm>
              <a:off x="7510019" y="4512271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C97FF98A-90B3-2C03-2A33-1637DF1BF669}"/>
                </a:ext>
              </a:extLst>
            </p:cNvPr>
            <p:cNvSpPr/>
            <p:nvPr/>
          </p:nvSpPr>
          <p:spPr>
            <a:xfrm>
              <a:off x="6405632" y="4425991"/>
              <a:ext cx="98605" cy="97619"/>
            </a:xfrm>
            <a:custGeom>
              <a:avLst/>
              <a:gdLst>
                <a:gd name="connsiteX0" fmla="*/ 98606 w 98605"/>
                <a:gd name="connsiteY0" fmla="*/ 48810 h 97619"/>
                <a:gd name="connsiteX1" fmla="*/ 0 w 98605"/>
                <a:gd name="connsiteY1" fmla="*/ 48810 h 97619"/>
                <a:gd name="connsiteX2" fmla="*/ 98606 w 98605"/>
                <a:gd name="connsiteY2" fmla="*/ 48810 h 9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605" h="97619">
                  <a:moveTo>
                    <a:pt x="98606" y="48810"/>
                  </a:moveTo>
                  <a:cubicBezTo>
                    <a:pt x="98606" y="-16270"/>
                    <a:pt x="0" y="-16270"/>
                    <a:pt x="0" y="48810"/>
                  </a:cubicBezTo>
                  <a:cubicBezTo>
                    <a:pt x="0" y="113890"/>
                    <a:pt x="98606" y="113890"/>
                    <a:pt x="98606" y="48810"/>
                  </a:cubicBezTo>
                  <a:close/>
                </a:path>
              </a:pathLst>
            </a:custGeom>
            <a:solidFill>
              <a:srgbClr val="85DF35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66F5358-A212-C3B9-4601-F4133E018C28}"/>
                </a:ext>
              </a:extLst>
            </p:cNvPr>
            <p:cNvSpPr/>
            <p:nvPr/>
          </p:nvSpPr>
          <p:spPr>
            <a:xfrm>
              <a:off x="6395771" y="4415637"/>
              <a:ext cx="118327" cy="118327"/>
            </a:xfrm>
            <a:custGeom>
              <a:avLst/>
              <a:gdLst>
                <a:gd name="connsiteX0" fmla="*/ 118327 w 118327"/>
                <a:gd name="connsiteY0" fmla="*/ 59164 h 118327"/>
                <a:gd name="connsiteX1" fmla="*/ 0 w 118327"/>
                <a:gd name="connsiteY1" fmla="*/ 59164 h 118327"/>
                <a:gd name="connsiteX2" fmla="*/ 118327 w 118327"/>
                <a:gd name="connsiteY2" fmla="*/ 59164 h 118327"/>
                <a:gd name="connsiteX3" fmla="*/ 98606 w 118327"/>
                <a:gd name="connsiteY3" fmla="*/ 59164 h 118327"/>
                <a:gd name="connsiteX4" fmla="*/ 19721 w 118327"/>
                <a:gd name="connsiteY4" fmla="*/ 59164 h 118327"/>
                <a:gd name="connsiteX5" fmla="*/ 98606 w 118327"/>
                <a:gd name="connsiteY5" fmla="*/ 59164 h 11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8327" h="118327">
                  <a:moveTo>
                    <a:pt x="118327" y="59164"/>
                  </a:moveTo>
                  <a:cubicBezTo>
                    <a:pt x="118327" y="-19721"/>
                    <a:pt x="0" y="-19721"/>
                    <a:pt x="0" y="59164"/>
                  </a:cubicBezTo>
                  <a:cubicBezTo>
                    <a:pt x="0" y="138048"/>
                    <a:pt x="118327" y="138048"/>
                    <a:pt x="118327" y="59164"/>
                  </a:cubicBezTo>
                  <a:close/>
                  <a:moveTo>
                    <a:pt x="98606" y="59164"/>
                  </a:moveTo>
                  <a:cubicBezTo>
                    <a:pt x="98606" y="5916"/>
                    <a:pt x="19721" y="5916"/>
                    <a:pt x="19721" y="59164"/>
                  </a:cubicBezTo>
                  <a:cubicBezTo>
                    <a:pt x="19721" y="112411"/>
                    <a:pt x="98606" y="112411"/>
                    <a:pt x="98606" y="59164"/>
                  </a:cubicBezTo>
                  <a:close/>
                </a:path>
              </a:pathLst>
            </a:custGeom>
            <a:solidFill>
              <a:srgbClr val="000000"/>
            </a:solidFill>
            <a:ln w="196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L"/>
            </a:p>
          </p:txBody>
        </p:sp>
      </p:grp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DF498E7B-E10E-E165-5F3E-A13F7BB9FB43}"/>
              </a:ext>
            </a:extLst>
          </p:cNvPr>
          <p:cNvCxnSpPr>
            <a:cxnSpLocks/>
          </p:cNvCxnSpPr>
          <p:nvPr/>
        </p:nvCxnSpPr>
        <p:spPr>
          <a:xfrm>
            <a:off x="7815227" y="3367035"/>
            <a:ext cx="432048" cy="1425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5134DFFC-6F7D-CDFD-8D1C-9D5AA52C28B8}"/>
              </a:ext>
            </a:extLst>
          </p:cNvPr>
          <p:cNvSpPr/>
          <p:nvPr/>
        </p:nvSpPr>
        <p:spPr>
          <a:xfrm>
            <a:off x="9903525" y="4198668"/>
            <a:ext cx="115772" cy="115772"/>
          </a:xfrm>
          <a:custGeom>
            <a:avLst/>
            <a:gdLst>
              <a:gd name="connsiteX0" fmla="*/ 115773 w 115772"/>
              <a:gd name="connsiteY0" fmla="*/ 57886 h 115772"/>
              <a:gd name="connsiteX1" fmla="*/ 0 w 115772"/>
              <a:gd name="connsiteY1" fmla="*/ 57886 h 115772"/>
              <a:gd name="connsiteX2" fmla="*/ 115773 w 115772"/>
              <a:gd name="connsiteY2" fmla="*/ 57886 h 1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72" h="115772">
                <a:moveTo>
                  <a:pt x="115773" y="57886"/>
                </a:moveTo>
                <a:cubicBezTo>
                  <a:pt x="115773" y="-19295"/>
                  <a:pt x="0" y="-19295"/>
                  <a:pt x="0" y="57886"/>
                </a:cubicBezTo>
                <a:cubicBezTo>
                  <a:pt x="0" y="135068"/>
                  <a:pt x="115773" y="135068"/>
                  <a:pt x="115773" y="57886"/>
                </a:cubicBezTo>
                <a:close/>
              </a:path>
            </a:pathLst>
          </a:custGeom>
          <a:solidFill>
            <a:srgbClr val="000000"/>
          </a:solidFill>
          <a:ln w="1927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4" name="Freeform: Shape 223">
            <a:extLst>
              <a:ext uri="{FF2B5EF4-FFF2-40B4-BE49-F238E27FC236}">
                <a16:creationId xmlns:a16="http://schemas.microsoft.com/office/drawing/2014/main" id="{AB406CF4-1DD5-C8E2-6378-A4DE4F389EDC}"/>
              </a:ext>
            </a:extLst>
          </p:cNvPr>
          <p:cNvSpPr/>
          <p:nvPr/>
        </p:nvSpPr>
        <p:spPr>
          <a:xfrm>
            <a:off x="10553781" y="2911663"/>
            <a:ext cx="115772" cy="115772"/>
          </a:xfrm>
          <a:custGeom>
            <a:avLst/>
            <a:gdLst>
              <a:gd name="connsiteX0" fmla="*/ 115773 w 115772"/>
              <a:gd name="connsiteY0" fmla="*/ 57886 h 115772"/>
              <a:gd name="connsiteX1" fmla="*/ 0 w 115772"/>
              <a:gd name="connsiteY1" fmla="*/ 57886 h 115772"/>
              <a:gd name="connsiteX2" fmla="*/ 115773 w 115772"/>
              <a:gd name="connsiteY2" fmla="*/ 57886 h 1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72" h="115772">
                <a:moveTo>
                  <a:pt x="115773" y="57886"/>
                </a:moveTo>
                <a:cubicBezTo>
                  <a:pt x="115773" y="-19295"/>
                  <a:pt x="0" y="-19295"/>
                  <a:pt x="0" y="57886"/>
                </a:cubicBezTo>
                <a:cubicBezTo>
                  <a:pt x="0" y="135068"/>
                  <a:pt x="115773" y="135068"/>
                  <a:pt x="115773" y="57886"/>
                </a:cubicBezTo>
                <a:close/>
              </a:path>
            </a:pathLst>
          </a:custGeom>
          <a:solidFill>
            <a:srgbClr val="000000"/>
          </a:solidFill>
          <a:ln w="1927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5" name="Freeform: Shape 224">
            <a:extLst>
              <a:ext uri="{FF2B5EF4-FFF2-40B4-BE49-F238E27FC236}">
                <a16:creationId xmlns:a16="http://schemas.microsoft.com/office/drawing/2014/main" id="{CF9B47DD-B869-9248-DBAF-D775A52E4C23}"/>
              </a:ext>
            </a:extLst>
          </p:cNvPr>
          <p:cNvSpPr/>
          <p:nvPr/>
        </p:nvSpPr>
        <p:spPr>
          <a:xfrm>
            <a:off x="11177023" y="4119556"/>
            <a:ext cx="115772" cy="115772"/>
          </a:xfrm>
          <a:custGeom>
            <a:avLst/>
            <a:gdLst>
              <a:gd name="connsiteX0" fmla="*/ 115773 w 115772"/>
              <a:gd name="connsiteY0" fmla="*/ 57886 h 115772"/>
              <a:gd name="connsiteX1" fmla="*/ 0 w 115772"/>
              <a:gd name="connsiteY1" fmla="*/ 57886 h 115772"/>
              <a:gd name="connsiteX2" fmla="*/ 115773 w 115772"/>
              <a:gd name="connsiteY2" fmla="*/ 57886 h 1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72" h="115772">
                <a:moveTo>
                  <a:pt x="115773" y="57886"/>
                </a:moveTo>
                <a:cubicBezTo>
                  <a:pt x="115773" y="-19295"/>
                  <a:pt x="0" y="-19295"/>
                  <a:pt x="0" y="57886"/>
                </a:cubicBezTo>
                <a:cubicBezTo>
                  <a:pt x="0" y="135068"/>
                  <a:pt x="115773" y="135068"/>
                  <a:pt x="115773" y="57886"/>
                </a:cubicBezTo>
                <a:close/>
              </a:path>
            </a:pathLst>
          </a:custGeom>
          <a:solidFill>
            <a:srgbClr val="000000"/>
          </a:solidFill>
          <a:ln w="1927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FB2FEA5B-EC0D-FE53-BEDF-6B10A377F3F2}"/>
              </a:ext>
            </a:extLst>
          </p:cNvPr>
          <p:cNvSpPr/>
          <p:nvPr/>
        </p:nvSpPr>
        <p:spPr>
          <a:xfrm>
            <a:off x="8952260" y="4266202"/>
            <a:ext cx="115772" cy="115772"/>
          </a:xfrm>
          <a:custGeom>
            <a:avLst/>
            <a:gdLst>
              <a:gd name="connsiteX0" fmla="*/ 115773 w 115772"/>
              <a:gd name="connsiteY0" fmla="*/ 57886 h 115772"/>
              <a:gd name="connsiteX1" fmla="*/ 0 w 115772"/>
              <a:gd name="connsiteY1" fmla="*/ 57886 h 115772"/>
              <a:gd name="connsiteX2" fmla="*/ 115773 w 115772"/>
              <a:gd name="connsiteY2" fmla="*/ 57886 h 1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72" h="115772">
                <a:moveTo>
                  <a:pt x="115773" y="57886"/>
                </a:moveTo>
                <a:cubicBezTo>
                  <a:pt x="115773" y="-19295"/>
                  <a:pt x="0" y="-19295"/>
                  <a:pt x="0" y="57886"/>
                </a:cubicBezTo>
                <a:cubicBezTo>
                  <a:pt x="0" y="135068"/>
                  <a:pt x="115773" y="135068"/>
                  <a:pt x="115773" y="57886"/>
                </a:cubicBezTo>
                <a:close/>
              </a:path>
            </a:pathLst>
          </a:custGeom>
          <a:solidFill>
            <a:srgbClr val="000000"/>
          </a:solidFill>
          <a:ln w="1927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4FABAEED-41DB-B05D-B0D5-F8EC0263E358}"/>
              </a:ext>
            </a:extLst>
          </p:cNvPr>
          <p:cNvSpPr/>
          <p:nvPr/>
        </p:nvSpPr>
        <p:spPr>
          <a:xfrm>
            <a:off x="9050667" y="3133560"/>
            <a:ext cx="115772" cy="115772"/>
          </a:xfrm>
          <a:custGeom>
            <a:avLst/>
            <a:gdLst>
              <a:gd name="connsiteX0" fmla="*/ 115773 w 115772"/>
              <a:gd name="connsiteY0" fmla="*/ 57886 h 115772"/>
              <a:gd name="connsiteX1" fmla="*/ 0 w 115772"/>
              <a:gd name="connsiteY1" fmla="*/ 57886 h 115772"/>
              <a:gd name="connsiteX2" fmla="*/ 115773 w 115772"/>
              <a:gd name="connsiteY2" fmla="*/ 57886 h 1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772" h="115772">
                <a:moveTo>
                  <a:pt x="115773" y="57886"/>
                </a:moveTo>
                <a:cubicBezTo>
                  <a:pt x="115773" y="-19295"/>
                  <a:pt x="0" y="-19295"/>
                  <a:pt x="0" y="57886"/>
                </a:cubicBezTo>
                <a:cubicBezTo>
                  <a:pt x="0" y="135068"/>
                  <a:pt x="115773" y="135068"/>
                  <a:pt x="115773" y="57886"/>
                </a:cubicBezTo>
                <a:close/>
              </a:path>
            </a:pathLst>
          </a:custGeom>
          <a:solidFill>
            <a:srgbClr val="000000"/>
          </a:solidFill>
          <a:ln w="19272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E293CB4D-3D66-CCAF-EBE1-4737E34002F8}"/>
              </a:ext>
            </a:extLst>
          </p:cNvPr>
          <p:cNvSpPr/>
          <p:nvPr/>
        </p:nvSpPr>
        <p:spPr>
          <a:xfrm>
            <a:off x="9108553" y="3191446"/>
            <a:ext cx="852858" cy="1065107"/>
          </a:xfrm>
          <a:custGeom>
            <a:avLst/>
            <a:gdLst>
              <a:gd name="connsiteX0" fmla="*/ 852858 w 852858"/>
              <a:gd name="connsiteY0" fmla="*/ 1065107 h 1065107"/>
              <a:gd name="connsiteX1" fmla="*/ 0 w 852858"/>
              <a:gd name="connsiteY1" fmla="*/ 0 h 106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2858" h="1065107">
                <a:moveTo>
                  <a:pt x="852858" y="1065107"/>
                </a:moveTo>
                <a:cubicBezTo>
                  <a:pt x="661833" y="783394"/>
                  <a:pt x="378190" y="428358"/>
                  <a:pt x="0" y="0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29" name="Freeform: Shape 228">
            <a:extLst>
              <a:ext uri="{FF2B5EF4-FFF2-40B4-BE49-F238E27FC236}">
                <a16:creationId xmlns:a16="http://schemas.microsoft.com/office/drawing/2014/main" id="{9B2E117B-9407-44C2-7442-6EBF937C1DB5}"/>
              </a:ext>
            </a:extLst>
          </p:cNvPr>
          <p:cNvSpPr/>
          <p:nvPr/>
        </p:nvSpPr>
        <p:spPr>
          <a:xfrm>
            <a:off x="9010147" y="4256554"/>
            <a:ext cx="951264" cy="157356"/>
          </a:xfrm>
          <a:custGeom>
            <a:avLst/>
            <a:gdLst>
              <a:gd name="connsiteX0" fmla="*/ 951265 w 951264"/>
              <a:gd name="connsiteY0" fmla="*/ 0 h 157356"/>
              <a:gd name="connsiteX1" fmla="*/ 0 w 951264"/>
              <a:gd name="connsiteY1" fmla="*/ 69464 h 15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1264" h="157356">
                <a:moveTo>
                  <a:pt x="951265" y="0"/>
                </a:moveTo>
                <a:cubicBezTo>
                  <a:pt x="652186" y="183307"/>
                  <a:pt x="333811" y="206461"/>
                  <a:pt x="0" y="69464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910CBFA6-69CA-23EA-F593-8417C6428A8A}"/>
              </a:ext>
            </a:extLst>
          </p:cNvPr>
          <p:cNvSpPr/>
          <p:nvPr/>
        </p:nvSpPr>
        <p:spPr>
          <a:xfrm>
            <a:off x="9961411" y="4177443"/>
            <a:ext cx="1273498" cy="150212"/>
          </a:xfrm>
          <a:custGeom>
            <a:avLst/>
            <a:gdLst>
              <a:gd name="connsiteX0" fmla="*/ 0 w 1273498"/>
              <a:gd name="connsiteY0" fmla="*/ 79111 h 150212"/>
              <a:gd name="connsiteX1" fmla="*/ 1273498 w 1273498"/>
              <a:gd name="connsiteY1" fmla="*/ 0 h 15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73498" h="150212">
                <a:moveTo>
                  <a:pt x="0" y="79111"/>
                </a:moveTo>
                <a:cubicBezTo>
                  <a:pt x="287502" y="194884"/>
                  <a:pt x="712001" y="169800"/>
                  <a:pt x="1273498" y="0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1" name="Freeform: Shape 230">
            <a:extLst>
              <a:ext uri="{FF2B5EF4-FFF2-40B4-BE49-F238E27FC236}">
                <a16:creationId xmlns:a16="http://schemas.microsoft.com/office/drawing/2014/main" id="{6EDC5693-AD8C-3935-43BF-11C4F648A450}"/>
              </a:ext>
            </a:extLst>
          </p:cNvPr>
          <p:cNvSpPr/>
          <p:nvPr/>
        </p:nvSpPr>
        <p:spPr>
          <a:xfrm>
            <a:off x="10611667" y="2969549"/>
            <a:ext cx="623242" cy="1207893"/>
          </a:xfrm>
          <a:custGeom>
            <a:avLst/>
            <a:gdLst>
              <a:gd name="connsiteX0" fmla="*/ 623242 w 623242"/>
              <a:gd name="connsiteY0" fmla="*/ 1207894 h 1207893"/>
              <a:gd name="connsiteX1" fmla="*/ 0 w 623242"/>
              <a:gd name="connsiteY1" fmla="*/ 0 h 1207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3242" h="1207893">
                <a:moveTo>
                  <a:pt x="623242" y="1207894"/>
                </a:moveTo>
                <a:cubicBezTo>
                  <a:pt x="538342" y="758310"/>
                  <a:pt x="329952" y="355036"/>
                  <a:pt x="0" y="0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4112B018-A69B-2818-AD60-BB24F12EEEF3}"/>
              </a:ext>
            </a:extLst>
          </p:cNvPr>
          <p:cNvSpPr/>
          <p:nvPr/>
        </p:nvSpPr>
        <p:spPr>
          <a:xfrm>
            <a:off x="9961411" y="2969549"/>
            <a:ext cx="650255" cy="1287004"/>
          </a:xfrm>
          <a:custGeom>
            <a:avLst/>
            <a:gdLst>
              <a:gd name="connsiteX0" fmla="*/ 0 w 650255"/>
              <a:gd name="connsiteY0" fmla="*/ 1287005 h 1287004"/>
              <a:gd name="connsiteX1" fmla="*/ 650256 w 650255"/>
              <a:gd name="connsiteY1" fmla="*/ 0 h 128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0255" h="1287004">
                <a:moveTo>
                  <a:pt x="0" y="1287005"/>
                </a:moveTo>
                <a:cubicBezTo>
                  <a:pt x="50168" y="912674"/>
                  <a:pt x="266277" y="482386"/>
                  <a:pt x="650256" y="0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3" name="Freeform: Shape 232">
            <a:extLst>
              <a:ext uri="{FF2B5EF4-FFF2-40B4-BE49-F238E27FC236}">
                <a16:creationId xmlns:a16="http://schemas.microsoft.com/office/drawing/2014/main" id="{78A9D48C-A807-E799-AB80-CA860082EA3D}"/>
              </a:ext>
            </a:extLst>
          </p:cNvPr>
          <p:cNvSpPr/>
          <p:nvPr/>
        </p:nvSpPr>
        <p:spPr>
          <a:xfrm>
            <a:off x="9108553" y="2871437"/>
            <a:ext cx="1503114" cy="320009"/>
          </a:xfrm>
          <a:custGeom>
            <a:avLst/>
            <a:gdLst>
              <a:gd name="connsiteX0" fmla="*/ 1503114 w 1503114"/>
              <a:gd name="connsiteY0" fmla="*/ 98112 h 320009"/>
              <a:gd name="connsiteX1" fmla="*/ 0 w 1503114"/>
              <a:gd name="connsiteY1" fmla="*/ 320010 h 3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03114" h="320009">
                <a:moveTo>
                  <a:pt x="1503114" y="98112"/>
                </a:moveTo>
                <a:cubicBezTo>
                  <a:pt x="852858" y="-85194"/>
                  <a:pt x="351177" y="-11872"/>
                  <a:pt x="0" y="320010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8910D9ED-E394-0C89-9D46-BC155A84302F}"/>
              </a:ext>
            </a:extLst>
          </p:cNvPr>
          <p:cNvSpPr/>
          <p:nvPr/>
        </p:nvSpPr>
        <p:spPr>
          <a:xfrm>
            <a:off x="9010147" y="3191446"/>
            <a:ext cx="98406" cy="1132641"/>
          </a:xfrm>
          <a:custGeom>
            <a:avLst/>
            <a:gdLst>
              <a:gd name="connsiteX0" fmla="*/ 98407 w 98406"/>
              <a:gd name="connsiteY0" fmla="*/ 0 h 1132641"/>
              <a:gd name="connsiteX1" fmla="*/ 0 w 98406"/>
              <a:gd name="connsiteY1" fmla="*/ 1132641 h 113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406" h="1132641">
                <a:moveTo>
                  <a:pt x="98407" y="0"/>
                </a:moveTo>
                <a:cubicBezTo>
                  <a:pt x="38591" y="503611"/>
                  <a:pt x="5789" y="879871"/>
                  <a:pt x="0" y="1132641"/>
                </a:cubicBezTo>
              </a:path>
            </a:pathLst>
          </a:custGeom>
          <a:noFill/>
          <a:ln w="15417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en-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9AD1274F-296C-6001-AE1C-06A1C599E449}"/>
                  </a:ext>
                </a:extLst>
              </p:cNvPr>
              <p:cNvSpPr txBox="1"/>
              <p:nvPr/>
            </p:nvSpPr>
            <p:spPr>
              <a:xfrm>
                <a:off x="5365660" y="4938961"/>
                <a:ext cx="5544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islands induce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/>
                  <a:t> separating lines</a:t>
                </a:r>
                <a:endParaRPr lang="en-NL" sz="2400" dirty="0"/>
              </a:p>
            </p:txBody>
          </p:sp>
        </mc:Choice>
        <mc:Fallback xmlns=""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9AD1274F-296C-6001-AE1C-06A1C599E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660" y="4938961"/>
                <a:ext cx="5544616" cy="461665"/>
              </a:xfrm>
              <a:prstGeom prst="rect">
                <a:avLst/>
              </a:prstGeom>
              <a:blipFill>
                <a:blip r:embed="rId5"/>
                <a:stretch>
                  <a:fillRect t="-10526" r="-989" b="-289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TextBox 236">
            <a:extLst>
              <a:ext uri="{FF2B5EF4-FFF2-40B4-BE49-F238E27FC236}">
                <a16:creationId xmlns:a16="http://schemas.microsoft.com/office/drawing/2014/main" id="{28AFB627-964C-7020-F6F5-1DB34ACCAA60}"/>
              </a:ext>
            </a:extLst>
          </p:cNvPr>
          <p:cNvSpPr txBox="1"/>
          <p:nvPr/>
        </p:nvSpPr>
        <p:spPr>
          <a:xfrm>
            <a:off x="5365660" y="5307119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Edelsbrunner</a:t>
            </a:r>
            <a:r>
              <a:rPr lang="en-US" dirty="0"/>
              <a:t>, Robison, and Shen (1990)]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89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6" grpId="0"/>
      <p:bldP spid="2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FDEF636-DC9F-BB5D-0DFE-0B935DC2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81A7-864B-975B-88C6-63278C4A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Colored points</a:t>
            </a:r>
            <a:endParaRPr lang="en-NL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A8EA6-AB63-7CFC-EE4B-956D5B0017B2}"/>
              </a:ext>
            </a:extLst>
          </p:cNvPr>
          <p:cNvSpPr txBox="1"/>
          <p:nvPr/>
        </p:nvSpPr>
        <p:spPr>
          <a:xfrm>
            <a:off x="4295800" y="5661248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Ham sandwich theorem</a:t>
            </a:r>
            <a:endParaRPr lang="en-NL" sz="2400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603FB07-7C0D-030C-2713-29997CC8DCAC}"/>
              </a:ext>
            </a:extLst>
          </p:cNvPr>
          <p:cNvSpPr/>
          <p:nvPr/>
        </p:nvSpPr>
        <p:spPr>
          <a:xfrm>
            <a:off x="9711283" y="1829338"/>
            <a:ext cx="148826" cy="148826"/>
          </a:xfrm>
          <a:custGeom>
            <a:avLst/>
            <a:gdLst>
              <a:gd name="connsiteX0" fmla="*/ 148826 w 148826"/>
              <a:gd name="connsiteY0" fmla="*/ 74413 h 148826"/>
              <a:gd name="connsiteX1" fmla="*/ 0 w 148826"/>
              <a:gd name="connsiteY1" fmla="*/ 74413 h 148826"/>
              <a:gd name="connsiteX2" fmla="*/ 148826 w 148826"/>
              <a:gd name="connsiteY2" fmla="*/ 74413 h 1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826" h="148826">
                <a:moveTo>
                  <a:pt x="148826" y="74413"/>
                </a:moveTo>
                <a:cubicBezTo>
                  <a:pt x="148826" y="-24804"/>
                  <a:pt x="0" y="-24804"/>
                  <a:pt x="0" y="74413"/>
                </a:cubicBezTo>
                <a:cubicBezTo>
                  <a:pt x="0" y="173631"/>
                  <a:pt x="148826" y="173631"/>
                  <a:pt x="148826" y="74413"/>
                </a:cubicBezTo>
                <a:close/>
              </a:path>
            </a:pathLst>
          </a:custGeom>
          <a:solidFill>
            <a:srgbClr val="69B9E3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DD7C2E5-574F-82D2-6F70-9E58C5B1CCC4}"/>
              </a:ext>
            </a:extLst>
          </p:cNvPr>
          <p:cNvSpPr/>
          <p:nvPr/>
        </p:nvSpPr>
        <p:spPr>
          <a:xfrm>
            <a:off x="9696400" y="1814455"/>
            <a:ext cx="178591" cy="178591"/>
          </a:xfrm>
          <a:custGeom>
            <a:avLst/>
            <a:gdLst>
              <a:gd name="connsiteX0" fmla="*/ 178591 w 178591"/>
              <a:gd name="connsiteY0" fmla="*/ 89296 h 178591"/>
              <a:gd name="connsiteX1" fmla="*/ 0 w 178591"/>
              <a:gd name="connsiteY1" fmla="*/ 89296 h 178591"/>
              <a:gd name="connsiteX2" fmla="*/ 178591 w 178591"/>
              <a:gd name="connsiteY2" fmla="*/ 89296 h 178591"/>
              <a:gd name="connsiteX3" fmla="*/ 148826 w 178591"/>
              <a:gd name="connsiteY3" fmla="*/ 89296 h 178591"/>
              <a:gd name="connsiteX4" fmla="*/ 29765 w 178591"/>
              <a:gd name="connsiteY4" fmla="*/ 89296 h 178591"/>
              <a:gd name="connsiteX5" fmla="*/ 148826 w 178591"/>
              <a:gd name="connsiteY5" fmla="*/ 89296 h 17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91" h="178591">
                <a:moveTo>
                  <a:pt x="178591" y="89296"/>
                </a:moveTo>
                <a:cubicBezTo>
                  <a:pt x="178591" y="-29765"/>
                  <a:pt x="0" y="-29765"/>
                  <a:pt x="0" y="89296"/>
                </a:cubicBezTo>
                <a:cubicBezTo>
                  <a:pt x="0" y="208357"/>
                  <a:pt x="178591" y="208357"/>
                  <a:pt x="178591" y="89296"/>
                </a:cubicBezTo>
                <a:close/>
                <a:moveTo>
                  <a:pt x="148826" y="89296"/>
                </a:moveTo>
                <a:cubicBezTo>
                  <a:pt x="148826" y="9922"/>
                  <a:pt x="29765" y="9922"/>
                  <a:pt x="29765" y="89296"/>
                </a:cubicBezTo>
                <a:cubicBezTo>
                  <a:pt x="29765" y="168670"/>
                  <a:pt x="148826" y="168670"/>
                  <a:pt x="148826" y="89296"/>
                </a:cubicBezTo>
                <a:close/>
              </a:path>
            </a:pathLst>
          </a:custGeom>
          <a:solidFill>
            <a:srgbClr val="000000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FA945DE-2EC8-C634-DF72-B47EBC1F687B}"/>
              </a:ext>
            </a:extLst>
          </p:cNvPr>
          <p:cNvSpPr/>
          <p:nvPr/>
        </p:nvSpPr>
        <p:spPr>
          <a:xfrm>
            <a:off x="8895143" y="1829337"/>
            <a:ext cx="148826" cy="148826"/>
          </a:xfrm>
          <a:custGeom>
            <a:avLst/>
            <a:gdLst>
              <a:gd name="connsiteX0" fmla="*/ 148826 w 148826"/>
              <a:gd name="connsiteY0" fmla="*/ 74413 h 148826"/>
              <a:gd name="connsiteX1" fmla="*/ 0 w 148826"/>
              <a:gd name="connsiteY1" fmla="*/ 74413 h 148826"/>
              <a:gd name="connsiteX2" fmla="*/ 148826 w 148826"/>
              <a:gd name="connsiteY2" fmla="*/ 74413 h 1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826" h="148826">
                <a:moveTo>
                  <a:pt x="148826" y="74413"/>
                </a:moveTo>
                <a:cubicBezTo>
                  <a:pt x="148826" y="-24804"/>
                  <a:pt x="0" y="-24804"/>
                  <a:pt x="0" y="74413"/>
                </a:cubicBezTo>
                <a:cubicBezTo>
                  <a:pt x="0" y="173631"/>
                  <a:pt x="148826" y="173631"/>
                  <a:pt x="148826" y="74413"/>
                </a:cubicBezTo>
                <a:close/>
              </a:path>
            </a:pathLst>
          </a:custGeom>
          <a:solidFill>
            <a:srgbClr val="FB3937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2283D94-D4E1-BCFA-EB76-6296C4D3BA74}"/>
              </a:ext>
            </a:extLst>
          </p:cNvPr>
          <p:cNvSpPr/>
          <p:nvPr/>
        </p:nvSpPr>
        <p:spPr>
          <a:xfrm>
            <a:off x="8880261" y="1814455"/>
            <a:ext cx="178591" cy="178591"/>
          </a:xfrm>
          <a:custGeom>
            <a:avLst/>
            <a:gdLst>
              <a:gd name="connsiteX0" fmla="*/ 178591 w 178591"/>
              <a:gd name="connsiteY0" fmla="*/ 89296 h 178591"/>
              <a:gd name="connsiteX1" fmla="*/ 0 w 178591"/>
              <a:gd name="connsiteY1" fmla="*/ 89296 h 178591"/>
              <a:gd name="connsiteX2" fmla="*/ 178591 w 178591"/>
              <a:gd name="connsiteY2" fmla="*/ 89296 h 178591"/>
              <a:gd name="connsiteX3" fmla="*/ 148826 w 178591"/>
              <a:gd name="connsiteY3" fmla="*/ 89296 h 178591"/>
              <a:gd name="connsiteX4" fmla="*/ 29765 w 178591"/>
              <a:gd name="connsiteY4" fmla="*/ 89296 h 178591"/>
              <a:gd name="connsiteX5" fmla="*/ 148826 w 178591"/>
              <a:gd name="connsiteY5" fmla="*/ 89296 h 17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91" h="178591">
                <a:moveTo>
                  <a:pt x="178591" y="89296"/>
                </a:moveTo>
                <a:cubicBezTo>
                  <a:pt x="178591" y="-29765"/>
                  <a:pt x="0" y="-29765"/>
                  <a:pt x="0" y="89296"/>
                </a:cubicBezTo>
                <a:cubicBezTo>
                  <a:pt x="0" y="208357"/>
                  <a:pt x="178591" y="208357"/>
                  <a:pt x="178591" y="89296"/>
                </a:cubicBezTo>
                <a:close/>
                <a:moveTo>
                  <a:pt x="148826" y="89296"/>
                </a:moveTo>
                <a:cubicBezTo>
                  <a:pt x="148826" y="9922"/>
                  <a:pt x="29765" y="9922"/>
                  <a:pt x="29765" y="89296"/>
                </a:cubicBezTo>
                <a:cubicBezTo>
                  <a:pt x="29765" y="168670"/>
                  <a:pt x="148826" y="168670"/>
                  <a:pt x="148826" y="89296"/>
                </a:cubicBezTo>
                <a:close/>
              </a:path>
            </a:pathLst>
          </a:custGeom>
          <a:solidFill>
            <a:srgbClr val="000000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C280C088-6648-B22D-BB90-154E52057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9191" y="1268760"/>
            <a:ext cx="4613615" cy="4514397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8167B7E6-5A84-D1D0-9F88-7D906206F2CC}"/>
              </a:ext>
            </a:extLst>
          </p:cNvPr>
          <p:cNvSpPr txBox="1"/>
          <p:nvPr/>
        </p:nvSpPr>
        <p:spPr>
          <a:xfrm>
            <a:off x="9874991" y="1672917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  <a:endParaRPr lang="en-NL" sz="2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8D97A9A-9483-6532-2CF8-A379B2A8FD7B}"/>
              </a:ext>
            </a:extLst>
          </p:cNvPr>
          <p:cNvSpPr txBox="1"/>
          <p:nvPr/>
        </p:nvSpPr>
        <p:spPr>
          <a:xfrm>
            <a:off x="9036396" y="167291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  <a:endParaRPr lang="en-NL" sz="2400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2831CF6-C146-9AB0-628F-38FFF67C053F}"/>
              </a:ext>
            </a:extLst>
          </p:cNvPr>
          <p:cNvSpPr/>
          <p:nvPr/>
        </p:nvSpPr>
        <p:spPr>
          <a:xfrm>
            <a:off x="9711283" y="4091955"/>
            <a:ext cx="148826" cy="148826"/>
          </a:xfrm>
          <a:custGeom>
            <a:avLst/>
            <a:gdLst>
              <a:gd name="connsiteX0" fmla="*/ 148826 w 148826"/>
              <a:gd name="connsiteY0" fmla="*/ 74413 h 148826"/>
              <a:gd name="connsiteX1" fmla="*/ 0 w 148826"/>
              <a:gd name="connsiteY1" fmla="*/ 74413 h 148826"/>
              <a:gd name="connsiteX2" fmla="*/ 148826 w 148826"/>
              <a:gd name="connsiteY2" fmla="*/ 74413 h 1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826" h="148826">
                <a:moveTo>
                  <a:pt x="148826" y="74413"/>
                </a:moveTo>
                <a:cubicBezTo>
                  <a:pt x="148826" y="-24804"/>
                  <a:pt x="0" y="-24804"/>
                  <a:pt x="0" y="74413"/>
                </a:cubicBezTo>
                <a:cubicBezTo>
                  <a:pt x="0" y="173631"/>
                  <a:pt x="148826" y="173631"/>
                  <a:pt x="148826" y="74413"/>
                </a:cubicBezTo>
                <a:close/>
              </a:path>
            </a:pathLst>
          </a:custGeom>
          <a:solidFill>
            <a:srgbClr val="69B9E3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59531F3-C577-F405-C1C4-77406634D0EE}"/>
              </a:ext>
            </a:extLst>
          </p:cNvPr>
          <p:cNvSpPr/>
          <p:nvPr/>
        </p:nvSpPr>
        <p:spPr>
          <a:xfrm>
            <a:off x="9696400" y="4077072"/>
            <a:ext cx="178591" cy="178591"/>
          </a:xfrm>
          <a:custGeom>
            <a:avLst/>
            <a:gdLst>
              <a:gd name="connsiteX0" fmla="*/ 178591 w 178591"/>
              <a:gd name="connsiteY0" fmla="*/ 89296 h 178591"/>
              <a:gd name="connsiteX1" fmla="*/ 0 w 178591"/>
              <a:gd name="connsiteY1" fmla="*/ 89296 h 178591"/>
              <a:gd name="connsiteX2" fmla="*/ 178591 w 178591"/>
              <a:gd name="connsiteY2" fmla="*/ 89296 h 178591"/>
              <a:gd name="connsiteX3" fmla="*/ 148826 w 178591"/>
              <a:gd name="connsiteY3" fmla="*/ 89296 h 178591"/>
              <a:gd name="connsiteX4" fmla="*/ 29765 w 178591"/>
              <a:gd name="connsiteY4" fmla="*/ 89296 h 178591"/>
              <a:gd name="connsiteX5" fmla="*/ 148826 w 178591"/>
              <a:gd name="connsiteY5" fmla="*/ 89296 h 17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91" h="178591">
                <a:moveTo>
                  <a:pt x="178591" y="89296"/>
                </a:moveTo>
                <a:cubicBezTo>
                  <a:pt x="178591" y="-29765"/>
                  <a:pt x="0" y="-29765"/>
                  <a:pt x="0" y="89296"/>
                </a:cubicBezTo>
                <a:cubicBezTo>
                  <a:pt x="0" y="208357"/>
                  <a:pt x="178591" y="208357"/>
                  <a:pt x="178591" y="89296"/>
                </a:cubicBezTo>
                <a:close/>
                <a:moveTo>
                  <a:pt x="148826" y="89296"/>
                </a:moveTo>
                <a:cubicBezTo>
                  <a:pt x="148826" y="9922"/>
                  <a:pt x="29765" y="9922"/>
                  <a:pt x="29765" y="89296"/>
                </a:cubicBezTo>
                <a:cubicBezTo>
                  <a:pt x="29765" y="168670"/>
                  <a:pt x="148826" y="168670"/>
                  <a:pt x="148826" y="89296"/>
                </a:cubicBezTo>
                <a:close/>
              </a:path>
            </a:pathLst>
          </a:custGeom>
          <a:solidFill>
            <a:srgbClr val="000000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CB3D4D4-A4BB-BC97-EAC9-322AE385F126}"/>
              </a:ext>
            </a:extLst>
          </p:cNvPr>
          <p:cNvSpPr/>
          <p:nvPr/>
        </p:nvSpPr>
        <p:spPr>
          <a:xfrm>
            <a:off x="8895143" y="4091954"/>
            <a:ext cx="148826" cy="148826"/>
          </a:xfrm>
          <a:custGeom>
            <a:avLst/>
            <a:gdLst>
              <a:gd name="connsiteX0" fmla="*/ 148826 w 148826"/>
              <a:gd name="connsiteY0" fmla="*/ 74413 h 148826"/>
              <a:gd name="connsiteX1" fmla="*/ 0 w 148826"/>
              <a:gd name="connsiteY1" fmla="*/ 74413 h 148826"/>
              <a:gd name="connsiteX2" fmla="*/ 148826 w 148826"/>
              <a:gd name="connsiteY2" fmla="*/ 74413 h 14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826" h="148826">
                <a:moveTo>
                  <a:pt x="148826" y="74413"/>
                </a:moveTo>
                <a:cubicBezTo>
                  <a:pt x="148826" y="-24804"/>
                  <a:pt x="0" y="-24804"/>
                  <a:pt x="0" y="74413"/>
                </a:cubicBezTo>
                <a:cubicBezTo>
                  <a:pt x="0" y="173631"/>
                  <a:pt x="148826" y="173631"/>
                  <a:pt x="148826" y="74413"/>
                </a:cubicBezTo>
                <a:close/>
              </a:path>
            </a:pathLst>
          </a:custGeom>
          <a:solidFill>
            <a:srgbClr val="FB3937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716D1D2B-3E5A-E38C-A931-06F7A93CB7CF}"/>
              </a:ext>
            </a:extLst>
          </p:cNvPr>
          <p:cNvSpPr/>
          <p:nvPr/>
        </p:nvSpPr>
        <p:spPr>
          <a:xfrm>
            <a:off x="8880261" y="4077072"/>
            <a:ext cx="178591" cy="178591"/>
          </a:xfrm>
          <a:custGeom>
            <a:avLst/>
            <a:gdLst>
              <a:gd name="connsiteX0" fmla="*/ 178591 w 178591"/>
              <a:gd name="connsiteY0" fmla="*/ 89296 h 178591"/>
              <a:gd name="connsiteX1" fmla="*/ 0 w 178591"/>
              <a:gd name="connsiteY1" fmla="*/ 89296 h 178591"/>
              <a:gd name="connsiteX2" fmla="*/ 178591 w 178591"/>
              <a:gd name="connsiteY2" fmla="*/ 89296 h 178591"/>
              <a:gd name="connsiteX3" fmla="*/ 148826 w 178591"/>
              <a:gd name="connsiteY3" fmla="*/ 89296 h 178591"/>
              <a:gd name="connsiteX4" fmla="*/ 29765 w 178591"/>
              <a:gd name="connsiteY4" fmla="*/ 89296 h 178591"/>
              <a:gd name="connsiteX5" fmla="*/ 148826 w 178591"/>
              <a:gd name="connsiteY5" fmla="*/ 89296 h 17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91" h="178591">
                <a:moveTo>
                  <a:pt x="178591" y="89296"/>
                </a:moveTo>
                <a:cubicBezTo>
                  <a:pt x="178591" y="-29765"/>
                  <a:pt x="0" y="-29765"/>
                  <a:pt x="0" y="89296"/>
                </a:cubicBezTo>
                <a:cubicBezTo>
                  <a:pt x="0" y="208357"/>
                  <a:pt x="178591" y="208357"/>
                  <a:pt x="178591" y="89296"/>
                </a:cubicBezTo>
                <a:close/>
                <a:moveTo>
                  <a:pt x="148826" y="89296"/>
                </a:moveTo>
                <a:cubicBezTo>
                  <a:pt x="148826" y="9922"/>
                  <a:pt x="29765" y="9922"/>
                  <a:pt x="29765" y="89296"/>
                </a:cubicBezTo>
                <a:cubicBezTo>
                  <a:pt x="29765" y="168670"/>
                  <a:pt x="148826" y="168670"/>
                  <a:pt x="148826" y="89296"/>
                </a:cubicBezTo>
                <a:close/>
              </a:path>
            </a:pathLst>
          </a:custGeom>
          <a:solidFill>
            <a:srgbClr val="000000"/>
          </a:solidFill>
          <a:ln w="49571" cap="flat">
            <a:noFill/>
            <a:prstDash val="solid"/>
            <a:miter/>
          </a:ln>
        </p:spPr>
        <p:txBody>
          <a:bodyPr rtlCol="0" anchor="ctr"/>
          <a:lstStyle/>
          <a:p>
            <a:endParaRPr lang="en-NL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FFD3410-2C2C-715C-EF79-B028C31B7031}"/>
              </a:ext>
            </a:extLst>
          </p:cNvPr>
          <p:cNvSpPr txBox="1"/>
          <p:nvPr/>
        </p:nvSpPr>
        <p:spPr>
          <a:xfrm>
            <a:off x="9874991" y="3935534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7</a:t>
            </a:r>
            <a:endParaRPr lang="en-NL" sz="24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3348D69-3286-6A4D-08D7-08F1660C8AD7}"/>
              </a:ext>
            </a:extLst>
          </p:cNvPr>
          <p:cNvSpPr txBox="1"/>
          <p:nvPr/>
        </p:nvSpPr>
        <p:spPr>
          <a:xfrm>
            <a:off x="9036396" y="393553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6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457784258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8FE08E0-1F5D-BD80-EE60-47E7ED753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9419" y="3264084"/>
            <a:ext cx="2232248" cy="223224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6B639D-F469-77C0-D3A1-18C27BE93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2723" y="3358806"/>
            <a:ext cx="2170428" cy="2170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58807-DB19-A272-A4FA-3B48EAB0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Line-greedy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3776-F971-A031-F314-E32EF2D67170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CA169A-C101-79E3-165E-8EA19F50C94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363" y="1420814"/>
                <a:ext cx="8998345" cy="52212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Lemma. </a:t>
                </a:r>
                <a:r>
                  <a:rPr lang="en-US" sz="2400" dirty="0"/>
                  <a:t>Line-greedy induces an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  <m:sSubSup>
                          <m:sSubSupPr>
                            <m:ctrlPr>
                              <a:rPr lang="en-US" sz="2400" b="0" i="1" cap="small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  <m:sup/>
                        </m:sSubSup>
                        <m:func>
                          <m:funcPr>
                            <m:ctrlPr>
                              <a:rPr lang="en-US" sz="2400" b="0" i="1" cap="small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-approximation to the minimum-cardinality island partition.</a:t>
                </a:r>
                <a:br>
                  <a:rPr lang="en-US" sz="2400" dirty="0"/>
                </a:br>
                <a:br>
                  <a:rPr lang="en-US" sz="2400" b="0" dirty="0"/>
                </a:br>
                <a:endParaRPr lang="en-NL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8CA169A-C101-79E3-165E-8EA19F50C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3" y="1420814"/>
                <a:ext cx="8998345" cy="5221286"/>
              </a:xfrm>
              <a:prstGeom prst="rect">
                <a:avLst/>
              </a:prstGeom>
              <a:blipFill>
                <a:blip r:embed="rId7"/>
                <a:stretch>
                  <a:fillRect l="-1084" r="-13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6B074-8972-2EC8-2794-BB56DF0FEDCD}"/>
                  </a:ext>
                </a:extLst>
              </p:cNvPr>
              <p:cNvSpPr txBox="1"/>
              <p:nvPr/>
            </p:nvSpPr>
            <p:spPr>
              <a:xfrm>
                <a:off x="2313164" y="5633607"/>
                <a:ext cx="349238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Line-greedy</a:t>
                </a:r>
              </a:p>
              <a:p>
                <a:pPr algn="ctr"/>
                <a:r>
                  <a:rPr lang="en-US" sz="2400" dirty="0"/>
                  <a:t>induces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islands</a:t>
                </a:r>
                <a:endParaRPr lang="en-NL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456B074-8972-2EC8-2794-BB56DF0FED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164" y="5633607"/>
                <a:ext cx="3492388" cy="830997"/>
              </a:xfrm>
              <a:prstGeom prst="rect">
                <a:avLst/>
              </a:prstGeom>
              <a:blipFill>
                <a:blip r:embed="rId8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E5B540-E5D5-6898-05EF-255C69289323}"/>
                  </a:ext>
                </a:extLst>
              </p:cNvPr>
              <p:cNvSpPr txBox="1"/>
              <p:nvPr/>
            </p:nvSpPr>
            <p:spPr>
              <a:xfrm>
                <a:off x="6597538" y="5647214"/>
                <a:ext cx="2888170" cy="835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Partition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islands</a:t>
                </a:r>
                <a:endParaRPr lang="en-NL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6E5B540-E5D5-6898-05EF-255C69289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538" y="5647214"/>
                <a:ext cx="2888170" cy="835100"/>
              </a:xfrm>
              <a:prstGeom prst="rect">
                <a:avLst/>
              </a:prstGeom>
              <a:blipFill>
                <a:blip r:embed="rId9"/>
                <a:stretch>
                  <a:fillRect t="-5839" b="-1605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B68BBA-D352-97AC-AAA3-516FC70FB8F7}"/>
                  </a:ext>
                </a:extLst>
              </p:cNvPr>
              <p:cNvSpPr txBox="1"/>
              <p:nvPr/>
            </p:nvSpPr>
            <p:spPr>
              <a:xfrm>
                <a:off x="501538" y="2630907"/>
                <a:ext cx="6096000" cy="465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Idea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/>
                  <a:t> lower bound:</a:t>
                </a:r>
                <a:endParaRPr lang="en-NL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B68BBA-D352-97AC-AAA3-516FC70FB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8" y="2630907"/>
                <a:ext cx="6096000" cy="465769"/>
              </a:xfrm>
              <a:prstGeom prst="rect">
                <a:avLst/>
              </a:prstGeom>
              <a:blipFill>
                <a:blip r:embed="rId10"/>
                <a:stretch>
                  <a:fillRect l="-1500" t="-9211" b="-30263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9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AC913-BAE4-00A1-3A59-59BB7E02E40A}"/>
              </a:ext>
            </a:extLst>
          </p:cNvPr>
          <p:cNvSpPr txBox="1">
            <a:spLocks/>
          </p:cNvSpPr>
          <p:nvPr/>
        </p:nvSpPr>
        <p:spPr>
          <a:xfrm>
            <a:off x="334963" y="1268414"/>
            <a:ext cx="11522075" cy="5221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NL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3A5A587-F394-330D-2112-649C0AF40BDD}"/>
              </a:ext>
            </a:extLst>
          </p:cNvPr>
          <p:cNvGrpSpPr/>
          <p:nvPr/>
        </p:nvGrpSpPr>
        <p:grpSpPr>
          <a:xfrm>
            <a:off x="1343472" y="1732903"/>
            <a:ext cx="2868797" cy="3392193"/>
            <a:chOff x="1340230" y="2092146"/>
            <a:chExt cx="2868797" cy="339219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39FD879-14BE-360E-0A0C-7EABBE23E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40230" y="2092146"/>
              <a:ext cx="2868797" cy="27800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2DDAAA-322A-01EB-82BF-E5CD172F805B}"/>
                </a:ext>
              </a:extLst>
            </p:cNvPr>
            <p:cNvSpPr txBox="1"/>
            <p:nvPr/>
          </p:nvSpPr>
          <p:spPr>
            <a:xfrm>
              <a:off x="1340230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Disjoint-greedy</a:t>
              </a:r>
              <a:endParaRPr lang="en-NL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20015D-338E-3576-8F63-D566E1306FBF}"/>
              </a:ext>
            </a:extLst>
          </p:cNvPr>
          <p:cNvGrpSpPr/>
          <p:nvPr/>
        </p:nvGrpSpPr>
        <p:grpSpPr>
          <a:xfrm>
            <a:off x="4657460" y="1790281"/>
            <a:ext cx="2868797" cy="3334816"/>
            <a:chOff x="4618379" y="2149524"/>
            <a:chExt cx="2868797" cy="3334816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BC927EB-D681-0EF8-39A0-31065A21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18379" y="2149524"/>
              <a:ext cx="2868797" cy="27800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421A96-D96F-9D5E-2E38-87CD8CA9870C}"/>
                </a:ext>
              </a:extLst>
            </p:cNvPr>
            <p:cNvSpPr txBox="1"/>
            <p:nvPr/>
          </p:nvSpPr>
          <p:spPr>
            <a:xfrm>
              <a:off x="4618379" y="5022675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Overlap-greedy</a:t>
              </a:r>
              <a:endParaRPr lang="en-NL" sz="2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F53086-37F4-4140-CA3D-C14E981CB40E}"/>
              </a:ext>
            </a:extLst>
          </p:cNvPr>
          <p:cNvGrpSpPr/>
          <p:nvPr/>
        </p:nvGrpSpPr>
        <p:grpSpPr>
          <a:xfrm>
            <a:off x="7971448" y="1773613"/>
            <a:ext cx="2868798" cy="3351483"/>
            <a:chOff x="7968206" y="2132856"/>
            <a:chExt cx="2868798" cy="3351483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970D6C94-46E8-3356-56B3-534B2B205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68206" y="2132856"/>
              <a:ext cx="2868797" cy="278007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586EC-4C49-BB4D-F2CF-BDA6E84BDFF0}"/>
                </a:ext>
              </a:extLst>
            </p:cNvPr>
            <p:cNvSpPr txBox="1"/>
            <p:nvPr/>
          </p:nvSpPr>
          <p:spPr>
            <a:xfrm>
              <a:off x="7968207" y="5022674"/>
              <a:ext cx="28687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Line-greedy</a:t>
              </a:r>
              <a:endParaRPr lang="en-NL" sz="2400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007AAAEB-CA98-1124-1108-115820E11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56C6C2-D6D8-5D1A-641B-D91277E588F4}"/>
                  </a:ext>
                </a:extLst>
              </p:cNvPr>
              <p:cNvSpPr txBox="1"/>
              <p:nvPr/>
            </p:nvSpPr>
            <p:spPr>
              <a:xfrm>
                <a:off x="1343472" y="5231839"/>
                <a:ext cx="28687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/>
                  <a:t> </a:t>
                </a:r>
                <a:endParaRPr lang="en-N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56C6C2-D6D8-5D1A-641B-D91277E5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5231839"/>
                <a:ext cx="2868796" cy="369332"/>
              </a:xfrm>
              <a:prstGeom prst="rect">
                <a:avLst/>
              </a:prstGeom>
              <a:blipFill>
                <a:blip r:embed="rId8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9A72F5-EC82-9DDD-E0E4-20415AC616E4}"/>
                  </a:ext>
                </a:extLst>
              </p:cNvPr>
              <p:cNvSpPr txBox="1"/>
              <p:nvPr/>
            </p:nvSpPr>
            <p:spPr>
              <a:xfrm>
                <a:off x="4657460" y="5311386"/>
                <a:ext cx="2868796" cy="373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9A72F5-EC82-9DDD-E0E4-20415AC61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60" y="5311386"/>
                <a:ext cx="2868796" cy="373436"/>
              </a:xfrm>
              <a:prstGeom prst="rect">
                <a:avLst/>
              </a:prstGeom>
              <a:blipFill>
                <a:blip r:embed="rId9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186BAF-7925-24F9-2F7D-A09639424D4A}"/>
                  </a:ext>
                </a:extLst>
              </p:cNvPr>
              <p:cNvSpPr txBox="1"/>
              <p:nvPr/>
            </p:nvSpPr>
            <p:spPr>
              <a:xfrm>
                <a:off x="4657460" y="5778130"/>
                <a:ext cx="2868796" cy="4199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  <m:sub/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186BAF-7925-24F9-2F7D-A09639424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7460" y="5778130"/>
                <a:ext cx="2868796" cy="4199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FAF84C-F4FF-B541-0ABD-BE267CACE8AD}"/>
                  </a:ext>
                </a:extLst>
              </p:cNvPr>
              <p:cNvSpPr txBox="1"/>
              <p:nvPr/>
            </p:nvSpPr>
            <p:spPr>
              <a:xfrm>
                <a:off x="7971448" y="5317300"/>
                <a:ext cx="2868796" cy="3734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?</a:t>
                </a:r>
                <a:endParaRPr lang="en-NL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1FAF84C-F4FF-B541-0ABD-BE267CACE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48" y="5317300"/>
                <a:ext cx="2868796" cy="373436"/>
              </a:xfrm>
              <a:prstGeom prst="rect">
                <a:avLst/>
              </a:prstGeom>
              <a:blipFill>
                <a:blip r:embed="rId11"/>
                <a:stretch>
                  <a:fillRect t="-22581" b="-4838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9B107D-0243-6C73-A093-59242AA28616}"/>
                  </a:ext>
                </a:extLst>
              </p:cNvPr>
              <p:cNvSpPr txBox="1"/>
              <p:nvPr/>
            </p:nvSpPr>
            <p:spPr>
              <a:xfrm>
                <a:off x="7971448" y="5778130"/>
                <a:ext cx="2868796" cy="4700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Opt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  <m:sup/>
                          </m:sSubSup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NL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09B107D-0243-6C73-A093-59242AA28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48" y="5778130"/>
                <a:ext cx="2868796" cy="4700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A20D1-066B-0460-5FEA-429444D578A1}"/>
                  </a:ext>
                </a:extLst>
              </p:cNvPr>
              <p:cNvSpPr txBox="1"/>
              <p:nvPr/>
            </p:nvSpPr>
            <p:spPr>
              <a:xfrm>
                <a:off x="1343472" y="5778130"/>
                <a:ext cx="286879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NL" sz="24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FA20D1-066B-0460-5FEA-429444D57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472" y="5778130"/>
                <a:ext cx="2868796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/>
      <p:bldP spid="12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5F16-0879-5232-4C98-5255FA44F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79FF-1469-8EBF-A22B-085AA67BD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set visualization</a:t>
            </a:r>
            <a:endParaRPr lang="en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ED11A-B205-658F-F3AB-3DD36CF57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55" y="1268760"/>
            <a:ext cx="8010890" cy="50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63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43308-0838-1A90-7338-F9751EB7B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C14EC4-26D9-45D8-136F-69151C466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69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B03820B-17A6-B690-F9E9-0526EF85F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534035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E8AC3-FE5E-CA21-1B70-2D88146A1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AF8595D-3652-65AB-2ED7-3E64C9292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37D6DA-A8C8-AC0E-D2ED-3D9A646D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0A8142-4569-1DB6-90F8-479B629D4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We consider only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monochromatic</a:t>
                </a:r>
                <a:r>
                  <a:rPr lang="en-US" sz="2400" dirty="0"/>
                  <a:t> islands.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NL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B0A8142-4569-1DB6-90F8-479B629D4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  <a:blipFill>
                <a:blip r:embed="rId5"/>
                <a:stretch>
                  <a:fillRect l="-1856" t="-93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018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ED27-4B97-3D20-0167-368A3255C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F4E4869-833C-C0FF-CC71-35D352B31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1614" y="1550591"/>
            <a:ext cx="4613615" cy="451439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16915D-6B94-E607-D546-34479FFE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Monochromatic island partitions</a:t>
            </a:r>
            <a:endParaRPr lang="en-NL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764BE76-B9A4-B564-B0F8-6C01662E2A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3352" y="3284984"/>
            <a:ext cx="4982100" cy="32695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31E8354-6EA1-0CE0-5683-D44D3D2A3B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5"/>
                    </a:solidFill>
                  </a:rPr>
                  <a:t>Definition. </a:t>
                </a:r>
                <a:r>
                  <a:rPr lang="en-US" sz="1800" dirty="0">
                    <a:solidFill>
                      <a:schemeClr val="accent5"/>
                    </a:solidFill>
                  </a:rPr>
                  <a:t>[Bautista-Santiago et al. (2011)]</a:t>
                </a:r>
                <a:br>
                  <a:rPr lang="en-US" dirty="0">
                    <a:solidFill>
                      <a:schemeClr val="accent5"/>
                    </a:solidFill>
                  </a:rPr>
                </a:br>
                <a:r>
                  <a:rPr lang="en-US" sz="2400" dirty="0">
                    <a:solidFill>
                      <a:schemeClr val="tx1"/>
                    </a:solidFill>
                  </a:rPr>
                  <a:t>A subset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of the input points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is an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island</a:t>
                </a:r>
                <a:r>
                  <a:rPr lang="en-US" sz="24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𝐶𝐻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We consider only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monochromatic</a:t>
                </a:r>
                <a:r>
                  <a:rPr lang="en-US" sz="2400" dirty="0"/>
                  <a:t> islands.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NL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31E8354-6EA1-0CE0-5683-D44D3D2A3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963" y="1268414"/>
                <a:ext cx="5256981" cy="5221286"/>
              </a:xfrm>
              <a:blipFill>
                <a:blip r:embed="rId7"/>
                <a:stretch>
                  <a:fillRect l="-1856" t="-933" r="-2668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87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AGA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5F6"/>
      </a:accent1>
      <a:accent2>
        <a:srgbClr val="00B050"/>
      </a:accent2>
      <a:accent3>
        <a:srgbClr val="A5A5A5"/>
      </a:accent3>
      <a:accent4>
        <a:srgbClr val="C00000"/>
      </a:accent4>
      <a:accent5>
        <a:srgbClr val="7030A0"/>
      </a:accent5>
      <a:accent6>
        <a:srgbClr val="FFC000"/>
      </a:accent6>
      <a:hlink>
        <a:srgbClr val="D60029"/>
      </a:hlink>
      <a:folHlink>
        <a:srgbClr val="009900"/>
      </a:folHlink>
    </a:clrScheme>
    <a:fontScheme name="TU/e Fira">
      <a:majorFont>
        <a:latin typeface="Fira Sans SemiBold"/>
        <a:ea typeface=""/>
        <a:cs typeface=""/>
      </a:majorFont>
      <a:minorFont>
        <a:latin typeface="Fir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alga-template.potx" id="{0762403C-2E2C-4B09-A4E8-B404C253B451}" vid="{52D30563-26B4-44A4-A2B3-4A9D95C0C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alga-template(2)</Template>
  <TotalTime>5101</TotalTime>
  <Words>970</Words>
  <Application>Microsoft Office PowerPoint</Application>
  <PresentationFormat>Widescreen</PresentationFormat>
  <Paragraphs>182</Paragraphs>
  <Slides>51</Slides>
  <Notes>22</Notes>
  <HiddenSlides>8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Cambria Math</vt:lpstr>
      <vt:lpstr>Arial</vt:lpstr>
      <vt:lpstr>Calibri</vt:lpstr>
      <vt:lpstr>Aptos</vt:lpstr>
      <vt:lpstr>Fira Sans</vt:lpstr>
      <vt:lpstr>Wingdings</vt:lpstr>
      <vt:lpstr>Office Theme</vt:lpstr>
      <vt:lpstr>Greedy Monochromatic Island Partitions</vt:lpstr>
      <vt:lpstr>Colored points</vt:lpstr>
      <vt:lpstr>Colored points</vt:lpstr>
      <vt:lpstr>Colored points</vt:lpstr>
      <vt:lpstr>Colored points</vt:lpstr>
      <vt:lpstr>Spatial set visualization</vt:lpstr>
      <vt:lpstr>Monochromatic island partitions</vt:lpstr>
      <vt:lpstr>Monochromatic island partitions</vt:lpstr>
      <vt:lpstr>Monochromatic island partitions</vt:lpstr>
      <vt:lpstr>Monochromatic island partitions</vt:lpstr>
      <vt:lpstr>Monochromatic island partitions</vt:lpstr>
      <vt:lpstr>Monochromatic island partitions</vt:lpstr>
      <vt:lpstr>Monochromatic island partitions</vt:lpstr>
      <vt:lpstr>Monochromatic island partitions</vt:lpstr>
      <vt:lpstr>Monochromatic island partitions</vt:lpstr>
      <vt:lpstr>Related monochromatic partitions</vt:lpstr>
      <vt:lpstr>Related monochromatic partitions</vt:lpstr>
      <vt:lpstr>Related monochromatic partitions</vt:lpstr>
      <vt:lpstr>Greedy algorithms</vt:lpstr>
      <vt:lpstr>Greedy algorithms</vt:lpstr>
      <vt:lpstr>Disjoint-greedy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Disjoint-greedy: lower bound</vt:lpstr>
      <vt:lpstr>Greedy algorithms</vt:lpstr>
      <vt:lpstr>Greedy algorithms</vt:lpstr>
      <vt:lpstr>Overlap-greedy</vt:lpstr>
      <vt:lpstr>Overlap-greedy</vt:lpstr>
      <vt:lpstr>Overlap-greedy: lower bound</vt:lpstr>
      <vt:lpstr>Overlap-greedy: lower bound</vt:lpstr>
      <vt:lpstr>Overlap-greedy: lower bound</vt:lpstr>
      <vt:lpstr>Overlap-greedy: lower bound</vt:lpstr>
      <vt:lpstr>Greedy algorithms</vt:lpstr>
      <vt:lpstr>Greedy algorithms</vt:lpstr>
      <vt:lpstr>Line-greedy</vt:lpstr>
      <vt:lpstr>Line-greedy</vt:lpstr>
      <vt:lpstr>Line-greedy</vt:lpstr>
      <vt:lpstr>Line-greedy</vt:lpstr>
      <vt:lpstr>Greedy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Greedy Monochromatic Island Partitions</dc:title>
  <dc:creator>Broek, Steven van den</dc:creator>
  <cp:lastModifiedBy>Broek, Steven van den</cp:lastModifiedBy>
  <cp:revision>4</cp:revision>
  <dcterms:created xsi:type="dcterms:W3CDTF">2024-02-27T13:21:25Z</dcterms:created>
  <dcterms:modified xsi:type="dcterms:W3CDTF">2024-03-14T06:29:45Z</dcterms:modified>
</cp:coreProperties>
</file>