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63" r:id="rId2"/>
    <p:sldId id="257" r:id="rId3"/>
    <p:sldId id="258" r:id="rId4"/>
    <p:sldId id="279" r:id="rId5"/>
    <p:sldId id="278" r:id="rId6"/>
    <p:sldId id="262" r:id="rId7"/>
    <p:sldId id="280" r:id="rId8"/>
    <p:sldId id="267" r:id="rId9"/>
    <p:sldId id="268" r:id="rId10"/>
    <p:sldId id="269" r:id="rId11"/>
    <p:sldId id="270" r:id="rId12"/>
    <p:sldId id="271" r:id="rId13"/>
    <p:sldId id="264" r:id="rId14"/>
    <p:sldId id="273" r:id="rId15"/>
    <p:sldId id="274" r:id="rId16"/>
    <p:sldId id="275" r:id="rId17"/>
    <p:sldId id="261" r:id="rId18"/>
    <p:sldId id="260" r:id="rId19"/>
    <p:sldId id="276" r:id="rId20"/>
    <p:sldId id="265" r:id="rId21"/>
    <p:sldId id="272" r:id="rId22"/>
    <p:sldId id="277" r:id="rId23"/>
  </p:sldIdLst>
  <p:sldSz cx="12192000" cy="6858000"/>
  <p:notesSz cx="6858000" cy="9144000"/>
  <p:defaultTextStyle>
    <a:defPPr>
      <a:defRPr lang="he-I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3129" autoAdjust="0"/>
  </p:normalViewPr>
  <p:slideViewPr>
    <p:cSldViewPr snapToGrid="0">
      <p:cViewPr varScale="1">
        <p:scale>
          <a:sx n="55" d="100"/>
          <a:sy n="55" d="100"/>
        </p:scale>
        <p:origin x="1072"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נגה קרן" userId="c2bb3f2c58b51887" providerId="LiveId" clId="{162026F9-02C4-4D47-A862-BBE11EEEEBC7}"/>
    <pc:docChg chg="undo custSel addSld delSld modSld sldOrd modMainMaster">
      <pc:chgData name="נגה קרן" userId="c2bb3f2c58b51887" providerId="LiveId" clId="{162026F9-02C4-4D47-A862-BBE11EEEEBC7}" dt="2024-03-11T20:33:05.595" v="3403" actId="20577"/>
      <pc:docMkLst>
        <pc:docMk/>
      </pc:docMkLst>
      <pc:sldChg chg="addSp modSp add mod modAnim">
        <pc:chgData name="נגה קרן" userId="c2bb3f2c58b51887" providerId="LiveId" clId="{162026F9-02C4-4D47-A862-BBE11EEEEBC7}" dt="2024-02-27T19:02:20.865" v="2625" actId="14100"/>
        <pc:sldMkLst>
          <pc:docMk/>
          <pc:sldMk cId="1287333122" sldId="257"/>
        </pc:sldMkLst>
        <pc:spChg chg="mod">
          <ac:chgData name="נגה קרן" userId="c2bb3f2c58b51887" providerId="LiveId" clId="{162026F9-02C4-4D47-A862-BBE11EEEEBC7}" dt="2024-02-24T17:38:56.967" v="2282" actId="20577"/>
          <ac:spMkLst>
            <pc:docMk/>
            <pc:sldMk cId="1287333122" sldId="257"/>
            <ac:spMk id="2" creationId="{C95452E1-3032-590A-1F5A-F46E14A6AF62}"/>
          </ac:spMkLst>
        </pc:spChg>
        <pc:spChg chg="mod">
          <ac:chgData name="נגה קרן" userId="c2bb3f2c58b51887" providerId="LiveId" clId="{162026F9-02C4-4D47-A862-BBE11EEEEBC7}" dt="2024-02-27T19:01:54.750" v="2621" actId="1076"/>
          <ac:spMkLst>
            <pc:docMk/>
            <pc:sldMk cId="1287333122" sldId="257"/>
            <ac:spMk id="3" creationId="{9654EE72-ABA5-8034-2025-CD40A427A9B4}"/>
          </ac:spMkLst>
        </pc:spChg>
        <pc:spChg chg="add">
          <ac:chgData name="נגה קרן" userId="c2bb3f2c58b51887" providerId="LiveId" clId="{162026F9-02C4-4D47-A862-BBE11EEEEBC7}" dt="2024-02-27T19:00:48.881" v="2607"/>
          <ac:spMkLst>
            <pc:docMk/>
            <pc:sldMk cId="1287333122" sldId="257"/>
            <ac:spMk id="4" creationId="{791F1B51-03A5-6C4D-2428-804990829EC0}"/>
          </ac:spMkLst>
        </pc:spChg>
        <pc:spChg chg="add mod">
          <ac:chgData name="נגה קרן" userId="c2bb3f2c58b51887" providerId="LiveId" clId="{162026F9-02C4-4D47-A862-BBE11EEEEBC7}" dt="2024-02-27T19:02:20.865" v="2625" actId="14100"/>
          <ac:spMkLst>
            <pc:docMk/>
            <pc:sldMk cId="1287333122" sldId="257"/>
            <ac:spMk id="7" creationId="{56BCFF6D-8AFB-BD2D-C6E0-49A143E6FFA0}"/>
          </ac:spMkLst>
        </pc:spChg>
        <pc:picChg chg="add mod">
          <ac:chgData name="נגה קרן" userId="c2bb3f2c58b51887" providerId="LiveId" clId="{162026F9-02C4-4D47-A862-BBE11EEEEBC7}" dt="2024-02-27T19:01:54.750" v="2621" actId="1076"/>
          <ac:picMkLst>
            <pc:docMk/>
            <pc:sldMk cId="1287333122" sldId="257"/>
            <ac:picMk id="6" creationId="{52AB450C-4BA0-DC24-E5C9-E8F56837C4D7}"/>
          </ac:picMkLst>
        </pc:picChg>
      </pc:sldChg>
      <pc:sldChg chg="addSp delSp modSp add mod setBg modAnim delDesignElem">
        <pc:chgData name="נגה קרן" userId="c2bb3f2c58b51887" providerId="LiveId" clId="{162026F9-02C4-4D47-A862-BBE11EEEEBC7}" dt="2024-02-27T19:40:18.080" v="2760" actId="20577"/>
        <pc:sldMkLst>
          <pc:docMk/>
          <pc:sldMk cId="240914800" sldId="258"/>
        </pc:sldMkLst>
        <pc:spChg chg="add del mod">
          <ac:chgData name="נגה קרן" userId="c2bb3f2c58b51887" providerId="LiveId" clId="{162026F9-02C4-4D47-A862-BBE11EEEEBC7}" dt="2024-02-24T17:38:27.420" v="2279" actId="478"/>
          <ac:spMkLst>
            <pc:docMk/>
            <pc:sldMk cId="240914800" sldId="258"/>
            <ac:spMk id="2" creationId="{F2038D8E-92D5-28CC-DB23-D92801E28E4C}"/>
          </ac:spMkLst>
        </pc:spChg>
        <pc:spChg chg="mod">
          <ac:chgData name="נגה קרן" userId="c2bb3f2c58b51887" providerId="LiveId" clId="{162026F9-02C4-4D47-A862-BBE11EEEEBC7}" dt="2024-02-27T19:40:18.080" v="2760" actId="20577"/>
          <ac:spMkLst>
            <pc:docMk/>
            <pc:sldMk cId="240914800" sldId="258"/>
            <ac:spMk id="3" creationId="{56FAAC6F-370A-E296-F1B7-B2017159E152}"/>
          </ac:spMkLst>
        </pc:spChg>
        <pc:spChg chg="add del mod">
          <ac:chgData name="נגה קרן" userId="c2bb3f2c58b51887" providerId="LiveId" clId="{162026F9-02C4-4D47-A862-BBE11EEEEBC7}" dt="2024-02-24T17:38:21.849" v="2278" actId="478"/>
          <ac:spMkLst>
            <pc:docMk/>
            <pc:sldMk cId="240914800" sldId="258"/>
            <ac:spMk id="6" creationId="{D24027F4-C49A-D5F5-D1B4-BA03C0094D91}"/>
          </ac:spMkLst>
        </pc:spChg>
        <pc:spChg chg="add mod">
          <ac:chgData name="נגה קרן" userId="c2bb3f2c58b51887" providerId="LiveId" clId="{162026F9-02C4-4D47-A862-BBE11EEEEBC7}" dt="2024-02-24T17:38:16.630" v="2266"/>
          <ac:spMkLst>
            <pc:docMk/>
            <pc:sldMk cId="240914800" sldId="258"/>
            <ac:spMk id="7" creationId="{1257EE2A-833E-E54A-01FF-14174F24D038}"/>
          </ac:spMkLst>
        </pc:spChg>
        <pc:spChg chg="add mod">
          <ac:chgData name="נגה קרן" userId="c2bb3f2c58b51887" providerId="LiveId" clId="{162026F9-02C4-4D47-A862-BBE11EEEEBC7}" dt="2024-02-24T17:38:28.931" v="2280"/>
          <ac:spMkLst>
            <pc:docMk/>
            <pc:sldMk cId="240914800" sldId="258"/>
            <ac:spMk id="9" creationId="{14C9F8A1-4C6C-4417-3DC0-59AF34B8BE66}"/>
          </ac:spMkLst>
        </pc:spChg>
        <pc:spChg chg="del">
          <ac:chgData name="נגה קרן" userId="c2bb3f2c58b51887" providerId="LiveId" clId="{162026F9-02C4-4D47-A862-BBE11EEEEBC7}" dt="2024-02-24T15:58:12.975" v="2"/>
          <ac:spMkLst>
            <pc:docMk/>
            <pc:sldMk cId="240914800" sldId="258"/>
            <ac:spMk id="10" creationId="{F13C74B1-5B17-4795-BED0-7140497B445A}"/>
          </ac:spMkLst>
        </pc:spChg>
        <pc:spChg chg="del">
          <ac:chgData name="נגה קרן" userId="c2bb3f2c58b51887" providerId="LiveId" clId="{162026F9-02C4-4D47-A862-BBE11EEEEBC7}" dt="2024-02-24T15:58:12.975" v="2"/>
          <ac:spMkLst>
            <pc:docMk/>
            <pc:sldMk cId="240914800" sldId="258"/>
            <ac:spMk id="12" creationId="{D4974D33-8DC5-464E-8C6D-BE58F0669C17}"/>
          </ac:spMkLst>
        </pc:spChg>
      </pc:sldChg>
      <pc:sldChg chg="addSp delSp modSp add del mod setBg delDesignElem modNotesTx">
        <pc:chgData name="נגה קרן" userId="c2bb3f2c58b51887" providerId="LiveId" clId="{162026F9-02C4-4D47-A862-BBE11EEEEBC7}" dt="2024-02-27T19:06:52.395" v="2690" actId="47"/>
        <pc:sldMkLst>
          <pc:docMk/>
          <pc:sldMk cId="868896924" sldId="259"/>
        </pc:sldMkLst>
        <pc:spChg chg="del mod">
          <ac:chgData name="נגה קרן" userId="c2bb3f2c58b51887" providerId="LiveId" clId="{162026F9-02C4-4D47-A862-BBE11EEEEBC7}" dt="2024-02-24T17:30:31.364" v="2227" actId="478"/>
          <ac:spMkLst>
            <pc:docMk/>
            <pc:sldMk cId="868896924" sldId="259"/>
            <ac:spMk id="2" creationId="{C268D4CD-AD2E-FFFE-E52D-36F63320A911}"/>
          </ac:spMkLst>
        </pc:spChg>
        <pc:spChg chg="add del mod">
          <ac:chgData name="נגה קרן" userId="c2bb3f2c58b51887" providerId="LiveId" clId="{162026F9-02C4-4D47-A862-BBE11EEEEBC7}" dt="2024-02-24T17:30:33.914" v="2228" actId="478"/>
          <ac:spMkLst>
            <pc:docMk/>
            <pc:sldMk cId="868896924" sldId="259"/>
            <ac:spMk id="4" creationId="{3E3371D9-ED79-EE3D-E6BF-62C8F7DB0851}"/>
          </ac:spMkLst>
        </pc:spChg>
        <pc:spChg chg="add mod">
          <ac:chgData name="נגה קרן" userId="c2bb3f2c58b51887" providerId="LiveId" clId="{162026F9-02C4-4D47-A862-BBE11EEEEBC7}" dt="2024-02-24T17:30:40.560" v="2249" actId="20577"/>
          <ac:spMkLst>
            <pc:docMk/>
            <pc:sldMk cId="868896924" sldId="259"/>
            <ac:spMk id="6" creationId="{8E3EFAE8-A419-2647-69D3-BEDE907B61D9}"/>
          </ac:spMkLst>
        </pc:spChg>
        <pc:spChg chg="mod">
          <ac:chgData name="נגה קרן" userId="c2bb3f2c58b51887" providerId="LiveId" clId="{162026F9-02C4-4D47-A862-BBE11EEEEBC7}" dt="2024-02-27T19:06:02.356" v="2680" actId="14100"/>
          <ac:spMkLst>
            <pc:docMk/>
            <pc:sldMk cId="868896924" sldId="259"/>
            <ac:spMk id="9" creationId="{7942008E-E2B7-1285-CF96-F6377819CF87}"/>
          </ac:spMkLst>
        </pc:spChg>
        <pc:spChg chg="add del mod">
          <ac:chgData name="נגה קרן" userId="c2bb3f2c58b51887" providerId="LiveId" clId="{162026F9-02C4-4D47-A862-BBE11EEEEBC7}" dt="2024-02-27T19:04:21.296" v="2632" actId="478"/>
          <ac:spMkLst>
            <pc:docMk/>
            <pc:sldMk cId="868896924" sldId="259"/>
            <ac:spMk id="10" creationId="{0BE98589-8AA2-C411-671A-782B6D6B0DAE}"/>
          </ac:spMkLst>
        </pc:spChg>
        <pc:spChg chg="add del mod">
          <ac:chgData name="נגה קרן" userId="c2bb3f2c58b51887" providerId="LiveId" clId="{162026F9-02C4-4D47-A862-BBE11EEEEBC7}" dt="2024-02-27T19:04:22.845" v="2633" actId="478"/>
          <ac:spMkLst>
            <pc:docMk/>
            <pc:sldMk cId="868896924" sldId="259"/>
            <ac:spMk id="11" creationId="{63277E91-F6F5-4EB6-7F96-DAC4E4B7489B}"/>
          </ac:spMkLst>
        </pc:spChg>
        <pc:spChg chg="del">
          <ac:chgData name="נגה קרן" userId="c2bb3f2c58b51887" providerId="LiveId" clId="{162026F9-02C4-4D47-A862-BBE11EEEEBC7}" dt="2024-02-24T15:58:12.975" v="2"/>
          <ac:spMkLst>
            <pc:docMk/>
            <pc:sldMk cId="868896924" sldId="259"/>
            <ac:spMk id="12" creationId="{058A14AF-9FB5-4CC7-BA35-E8E85D3EDF0E}"/>
          </ac:spMkLst>
        </pc:spChg>
        <pc:spChg chg="del">
          <ac:chgData name="נגה קרן" userId="c2bb3f2c58b51887" providerId="LiveId" clId="{162026F9-02C4-4D47-A862-BBE11EEEEBC7}" dt="2024-02-24T15:58:12.975" v="2"/>
          <ac:spMkLst>
            <pc:docMk/>
            <pc:sldMk cId="868896924" sldId="259"/>
            <ac:spMk id="14" creationId="{3A9A4357-BD1D-4622-A4FE-766E6AB8DE84}"/>
          </ac:spMkLst>
        </pc:spChg>
        <pc:spChg chg="del">
          <ac:chgData name="נגה קרן" userId="c2bb3f2c58b51887" providerId="LiveId" clId="{162026F9-02C4-4D47-A862-BBE11EEEEBC7}" dt="2024-02-24T15:58:12.975" v="2"/>
          <ac:spMkLst>
            <pc:docMk/>
            <pc:sldMk cId="868896924" sldId="259"/>
            <ac:spMk id="16" creationId="{E659831F-0D9A-4C63-9EBB-8435B85A440F}"/>
          </ac:spMkLst>
        </pc:spChg>
        <pc:spChg chg="del">
          <ac:chgData name="נגה קרן" userId="c2bb3f2c58b51887" providerId="LiveId" clId="{162026F9-02C4-4D47-A862-BBE11EEEEBC7}" dt="2024-02-24T15:58:12.975" v="2"/>
          <ac:spMkLst>
            <pc:docMk/>
            <pc:sldMk cId="868896924" sldId="259"/>
            <ac:spMk id="18" creationId="{E6995CE5-F890-4ABA-82A2-26507CE8D2A3}"/>
          </ac:spMkLst>
        </pc:spChg>
        <pc:inkChg chg="add del">
          <ac:chgData name="נגה קרן" userId="c2bb3f2c58b51887" providerId="LiveId" clId="{162026F9-02C4-4D47-A862-BBE11EEEEBC7}" dt="2024-02-24T17:41:48.561" v="2307" actId="9405"/>
          <ac:inkMkLst>
            <pc:docMk/>
            <pc:sldMk cId="868896924" sldId="259"/>
            <ac:inkMk id="7" creationId="{AADE31FD-A63A-69B4-EEA1-1122814428A5}"/>
          </ac:inkMkLst>
        </pc:inkChg>
        <pc:inkChg chg="add del">
          <ac:chgData name="נגה קרן" userId="c2bb3f2c58b51887" providerId="LiveId" clId="{162026F9-02C4-4D47-A862-BBE11EEEEBC7}" dt="2024-02-24T17:41:52.243" v="2309" actId="9405"/>
          <ac:inkMkLst>
            <pc:docMk/>
            <pc:sldMk cId="868896924" sldId="259"/>
            <ac:inkMk id="8" creationId="{5EA6DC80-9B00-BB78-E3AE-30136B9399B4}"/>
          </ac:inkMkLst>
        </pc:inkChg>
      </pc:sldChg>
      <pc:sldChg chg="addSp modSp add mod">
        <pc:chgData name="נגה קרן" userId="c2bb3f2c58b51887" providerId="LiveId" clId="{162026F9-02C4-4D47-A862-BBE11EEEEBC7}" dt="2024-02-27T19:32:38.768" v="2742" actId="20577"/>
        <pc:sldMkLst>
          <pc:docMk/>
          <pc:sldMk cId="2998047822" sldId="260"/>
        </pc:sldMkLst>
        <pc:spChg chg="mod">
          <ac:chgData name="נגה קרן" userId="c2bb3f2c58b51887" providerId="LiveId" clId="{162026F9-02C4-4D47-A862-BBE11EEEEBC7}" dt="2024-02-27T19:32:38.768" v="2742" actId="20577"/>
          <ac:spMkLst>
            <pc:docMk/>
            <pc:sldMk cId="2998047822" sldId="260"/>
            <ac:spMk id="2" creationId="{B20E5277-4C41-FC4A-51DB-3F04E185B56D}"/>
          </ac:spMkLst>
        </pc:spChg>
        <pc:spChg chg="mod">
          <ac:chgData name="נגה קרן" userId="c2bb3f2c58b51887" providerId="LiveId" clId="{162026F9-02C4-4D47-A862-BBE11EEEEBC7}" dt="2024-02-27T19:32:22.886" v="2741" actId="20577"/>
          <ac:spMkLst>
            <pc:docMk/>
            <pc:sldMk cId="2998047822" sldId="260"/>
            <ac:spMk id="3" creationId="{6633BA26-E2B6-A453-2685-BA1DB18AE278}"/>
          </ac:spMkLst>
        </pc:spChg>
        <pc:spChg chg="add mod">
          <ac:chgData name="נגה קרן" userId="c2bb3f2c58b51887" providerId="LiveId" clId="{162026F9-02C4-4D47-A862-BBE11EEEEBC7}" dt="2024-02-27T18:34:48.640" v="2446" actId="14100"/>
          <ac:spMkLst>
            <pc:docMk/>
            <pc:sldMk cId="2998047822" sldId="260"/>
            <ac:spMk id="4" creationId="{6BD89FB9-5935-6BC6-4DEE-2F61BB266B09}"/>
          </ac:spMkLst>
        </pc:spChg>
      </pc:sldChg>
      <pc:sldChg chg="add">
        <pc:chgData name="נגה קרן" userId="c2bb3f2c58b51887" providerId="LiveId" clId="{162026F9-02C4-4D47-A862-BBE11EEEEBC7}" dt="2024-02-27T18:32:20.169" v="2429"/>
        <pc:sldMkLst>
          <pc:docMk/>
          <pc:sldMk cId="1017085285" sldId="261"/>
        </pc:sldMkLst>
      </pc:sldChg>
      <pc:sldChg chg="modSp add del mod modShow">
        <pc:chgData name="נגה קרן" userId="c2bb3f2c58b51887" providerId="LiveId" clId="{162026F9-02C4-4D47-A862-BBE11EEEEBC7}" dt="2024-02-24T17:30:58.727" v="2250" actId="47"/>
        <pc:sldMkLst>
          <pc:docMk/>
          <pc:sldMk cId="1105122060" sldId="261"/>
        </pc:sldMkLst>
        <pc:spChg chg="mod">
          <ac:chgData name="נגה קרן" userId="c2bb3f2c58b51887" providerId="LiveId" clId="{162026F9-02C4-4D47-A862-BBE11EEEEBC7}" dt="2024-02-24T16:48:22.003" v="865" actId="20577"/>
          <ac:spMkLst>
            <pc:docMk/>
            <pc:sldMk cId="1105122060" sldId="261"/>
            <ac:spMk id="9" creationId="{E08570D6-70D2-1525-C372-302919642688}"/>
          </ac:spMkLst>
        </pc:spChg>
      </pc:sldChg>
      <pc:sldChg chg="addSp modSp add mod modAnim">
        <pc:chgData name="נגה קרן" userId="c2bb3f2c58b51887" providerId="LiveId" clId="{162026F9-02C4-4D47-A862-BBE11EEEEBC7}" dt="2024-02-27T19:40:45.581" v="2776" actId="20577"/>
        <pc:sldMkLst>
          <pc:docMk/>
          <pc:sldMk cId="534425619" sldId="262"/>
        </pc:sldMkLst>
        <pc:spChg chg="mod">
          <ac:chgData name="נגה קרן" userId="c2bb3f2c58b51887" providerId="LiveId" clId="{162026F9-02C4-4D47-A862-BBE11EEEEBC7}" dt="2024-02-24T17:42:56.026" v="2357" actId="20577"/>
          <ac:spMkLst>
            <pc:docMk/>
            <pc:sldMk cId="534425619" sldId="262"/>
            <ac:spMk id="2" creationId="{9F1A3072-BB44-7EEE-E5C2-FB7B913542BC}"/>
          </ac:spMkLst>
        </pc:spChg>
        <pc:spChg chg="mod">
          <ac:chgData name="נגה קרן" userId="c2bb3f2c58b51887" providerId="LiveId" clId="{162026F9-02C4-4D47-A862-BBE11EEEEBC7}" dt="2024-02-27T19:40:45.581" v="2776" actId="20577"/>
          <ac:spMkLst>
            <pc:docMk/>
            <pc:sldMk cId="534425619" sldId="262"/>
            <ac:spMk id="3" creationId="{68E60BAE-CFAF-A8E6-B346-F1B7EA852834}"/>
          </ac:spMkLst>
        </pc:spChg>
        <pc:spChg chg="add mod">
          <ac:chgData name="נגה קרן" userId="c2bb3f2c58b51887" providerId="LiveId" clId="{162026F9-02C4-4D47-A862-BBE11EEEEBC7}" dt="2024-02-24T17:22:31.139" v="2222" actId="164"/>
          <ac:spMkLst>
            <pc:docMk/>
            <pc:sldMk cId="534425619" sldId="262"/>
            <ac:spMk id="4" creationId="{09CD2887-76D2-6842-18B2-ED7FA78BE679}"/>
          </ac:spMkLst>
        </pc:spChg>
        <pc:spChg chg="add mod">
          <ac:chgData name="נגה קרן" userId="c2bb3f2c58b51887" providerId="LiveId" clId="{162026F9-02C4-4D47-A862-BBE11EEEEBC7}" dt="2024-02-24T17:22:31.139" v="2222" actId="164"/>
          <ac:spMkLst>
            <pc:docMk/>
            <pc:sldMk cId="534425619" sldId="262"/>
            <ac:spMk id="5" creationId="{44028964-40D4-A104-0042-56323A896F34}"/>
          </ac:spMkLst>
        </pc:spChg>
        <pc:spChg chg="add mod">
          <ac:chgData name="נגה קרן" userId="c2bb3f2c58b51887" providerId="LiveId" clId="{162026F9-02C4-4D47-A862-BBE11EEEEBC7}" dt="2024-02-24T17:22:31.139" v="2222" actId="164"/>
          <ac:spMkLst>
            <pc:docMk/>
            <pc:sldMk cId="534425619" sldId="262"/>
            <ac:spMk id="7" creationId="{8DE6794E-65F3-D05C-4043-C323A21C7095}"/>
          </ac:spMkLst>
        </pc:spChg>
        <pc:spChg chg="add mod">
          <ac:chgData name="נגה קרן" userId="c2bb3f2c58b51887" providerId="LiveId" clId="{162026F9-02C4-4D47-A862-BBE11EEEEBC7}" dt="2024-02-24T17:22:31.139" v="2222" actId="164"/>
          <ac:spMkLst>
            <pc:docMk/>
            <pc:sldMk cId="534425619" sldId="262"/>
            <ac:spMk id="8" creationId="{B2FE2EA3-2093-04BE-085B-3159893028F6}"/>
          </ac:spMkLst>
        </pc:spChg>
        <pc:spChg chg="add mod">
          <ac:chgData name="נגה קרן" userId="c2bb3f2c58b51887" providerId="LiveId" clId="{162026F9-02C4-4D47-A862-BBE11EEEEBC7}" dt="2024-02-24T17:22:31.139" v="2222" actId="164"/>
          <ac:spMkLst>
            <pc:docMk/>
            <pc:sldMk cId="534425619" sldId="262"/>
            <ac:spMk id="9" creationId="{7029A0C1-9FB0-F9FC-A8B6-A20279229DD9}"/>
          </ac:spMkLst>
        </pc:spChg>
        <pc:spChg chg="add mod">
          <ac:chgData name="נגה קרן" userId="c2bb3f2c58b51887" providerId="LiveId" clId="{162026F9-02C4-4D47-A862-BBE11EEEEBC7}" dt="2024-02-24T17:22:31.139" v="2222" actId="164"/>
          <ac:spMkLst>
            <pc:docMk/>
            <pc:sldMk cId="534425619" sldId="262"/>
            <ac:spMk id="10" creationId="{DB6D8722-6E98-6726-A30B-A68EF94A2D06}"/>
          </ac:spMkLst>
        </pc:spChg>
        <pc:spChg chg="add mod">
          <ac:chgData name="נגה קרן" userId="c2bb3f2c58b51887" providerId="LiveId" clId="{162026F9-02C4-4D47-A862-BBE11EEEEBC7}" dt="2024-02-24T17:22:31.139" v="2222" actId="164"/>
          <ac:spMkLst>
            <pc:docMk/>
            <pc:sldMk cId="534425619" sldId="262"/>
            <ac:spMk id="11" creationId="{948DA996-4176-999D-4B7A-40024821CD45}"/>
          </ac:spMkLst>
        </pc:spChg>
        <pc:spChg chg="add mod">
          <ac:chgData name="נגה קרן" userId="c2bb3f2c58b51887" providerId="LiveId" clId="{162026F9-02C4-4D47-A862-BBE11EEEEBC7}" dt="2024-02-24T17:22:31.139" v="2222" actId="164"/>
          <ac:spMkLst>
            <pc:docMk/>
            <pc:sldMk cId="534425619" sldId="262"/>
            <ac:spMk id="12" creationId="{0C076F8D-B046-BEE3-2A2E-B3F443EDD101}"/>
          </ac:spMkLst>
        </pc:spChg>
        <pc:spChg chg="add mod">
          <ac:chgData name="נגה קרן" userId="c2bb3f2c58b51887" providerId="LiveId" clId="{162026F9-02C4-4D47-A862-BBE11EEEEBC7}" dt="2024-02-24T17:22:31.139" v="2222" actId="164"/>
          <ac:spMkLst>
            <pc:docMk/>
            <pc:sldMk cId="534425619" sldId="262"/>
            <ac:spMk id="13" creationId="{2F1C714D-61E8-2F4C-23F3-6C19C639AD8C}"/>
          </ac:spMkLst>
        </pc:spChg>
        <pc:spChg chg="add mod">
          <ac:chgData name="נגה קרן" userId="c2bb3f2c58b51887" providerId="LiveId" clId="{162026F9-02C4-4D47-A862-BBE11EEEEBC7}" dt="2024-02-24T17:22:31.139" v="2222" actId="164"/>
          <ac:spMkLst>
            <pc:docMk/>
            <pc:sldMk cId="534425619" sldId="262"/>
            <ac:spMk id="14" creationId="{0AA58B6A-CE3D-AC4B-D4F0-60147BFEEF70}"/>
          </ac:spMkLst>
        </pc:spChg>
        <pc:spChg chg="add mod">
          <ac:chgData name="נגה קרן" userId="c2bb3f2c58b51887" providerId="LiveId" clId="{162026F9-02C4-4D47-A862-BBE11EEEEBC7}" dt="2024-02-24T17:22:31.139" v="2222" actId="164"/>
          <ac:spMkLst>
            <pc:docMk/>
            <pc:sldMk cId="534425619" sldId="262"/>
            <ac:spMk id="15" creationId="{C6E5C4FB-A5BC-71BE-5059-130B3C8DABFA}"/>
          </ac:spMkLst>
        </pc:spChg>
        <pc:spChg chg="add mod">
          <ac:chgData name="נגה קרן" userId="c2bb3f2c58b51887" providerId="LiveId" clId="{162026F9-02C4-4D47-A862-BBE11EEEEBC7}" dt="2024-02-24T17:22:31.139" v="2222" actId="164"/>
          <ac:spMkLst>
            <pc:docMk/>
            <pc:sldMk cId="534425619" sldId="262"/>
            <ac:spMk id="16" creationId="{A319260B-07CC-6929-79D0-8E0BBEB8F97C}"/>
          </ac:spMkLst>
        </pc:spChg>
        <pc:spChg chg="add mod">
          <ac:chgData name="נגה קרן" userId="c2bb3f2c58b51887" providerId="LiveId" clId="{162026F9-02C4-4D47-A862-BBE11EEEEBC7}" dt="2024-02-24T17:22:31.139" v="2222" actId="164"/>
          <ac:spMkLst>
            <pc:docMk/>
            <pc:sldMk cId="534425619" sldId="262"/>
            <ac:spMk id="17" creationId="{E1932511-4FDA-1A66-E341-055AB251BACF}"/>
          </ac:spMkLst>
        </pc:spChg>
        <pc:spChg chg="add mod">
          <ac:chgData name="נגה קרן" userId="c2bb3f2c58b51887" providerId="LiveId" clId="{162026F9-02C4-4D47-A862-BBE11EEEEBC7}" dt="2024-02-24T17:22:31.139" v="2222" actId="164"/>
          <ac:spMkLst>
            <pc:docMk/>
            <pc:sldMk cId="534425619" sldId="262"/>
            <ac:spMk id="18" creationId="{F1B91FB4-6410-F79B-EAB4-EB05920A3324}"/>
          </ac:spMkLst>
        </pc:spChg>
        <pc:spChg chg="add mod">
          <ac:chgData name="נגה קרן" userId="c2bb3f2c58b51887" providerId="LiveId" clId="{162026F9-02C4-4D47-A862-BBE11EEEEBC7}" dt="2024-02-24T17:22:31.139" v="2222" actId="164"/>
          <ac:spMkLst>
            <pc:docMk/>
            <pc:sldMk cId="534425619" sldId="262"/>
            <ac:spMk id="19" creationId="{BB61F0C6-6241-2BB1-5223-7267FE1F7428}"/>
          </ac:spMkLst>
        </pc:spChg>
        <pc:spChg chg="add mod">
          <ac:chgData name="נגה קרן" userId="c2bb3f2c58b51887" providerId="LiveId" clId="{162026F9-02C4-4D47-A862-BBE11EEEEBC7}" dt="2024-02-24T17:22:31.139" v="2222" actId="164"/>
          <ac:spMkLst>
            <pc:docMk/>
            <pc:sldMk cId="534425619" sldId="262"/>
            <ac:spMk id="20" creationId="{F00CBDA1-CC13-4F74-FE2E-76D549B60F2F}"/>
          </ac:spMkLst>
        </pc:spChg>
        <pc:spChg chg="add mod">
          <ac:chgData name="נגה קרן" userId="c2bb3f2c58b51887" providerId="LiveId" clId="{162026F9-02C4-4D47-A862-BBE11EEEEBC7}" dt="2024-02-24T17:22:31.139" v="2222" actId="164"/>
          <ac:spMkLst>
            <pc:docMk/>
            <pc:sldMk cId="534425619" sldId="262"/>
            <ac:spMk id="21" creationId="{433DDBCE-F80E-A518-D180-834677767399}"/>
          </ac:spMkLst>
        </pc:spChg>
        <pc:spChg chg="add mod">
          <ac:chgData name="נגה קרן" userId="c2bb3f2c58b51887" providerId="LiveId" clId="{162026F9-02C4-4D47-A862-BBE11EEEEBC7}" dt="2024-02-24T17:22:31.139" v="2222" actId="164"/>
          <ac:spMkLst>
            <pc:docMk/>
            <pc:sldMk cId="534425619" sldId="262"/>
            <ac:spMk id="22" creationId="{8DF7036D-5615-AD36-2351-0883345975DD}"/>
          </ac:spMkLst>
        </pc:spChg>
        <pc:spChg chg="add mod">
          <ac:chgData name="נגה קרן" userId="c2bb3f2c58b51887" providerId="LiveId" clId="{162026F9-02C4-4D47-A862-BBE11EEEEBC7}" dt="2024-02-24T17:22:31.139" v="2222" actId="164"/>
          <ac:spMkLst>
            <pc:docMk/>
            <pc:sldMk cId="534425619" sldId="262"/>
            <ac:spMk id="23" creationId="{455E0A0A-68C3-5320-3368-B6C9A06FB722}"/>
          </ac:spMkLst>
        </pc:spChg>
        <pc:spChg chg="add mod">
          <ac:chgData name="נגה קרן" userId="c2bb3f2c58b51887" providerId="LiveId" clId="{162026F9-02C4-4D47-A862-BBE11EEEEBC7}" dt="2024-02-24T17:22:31.139" v="2222" actId="164"/>
          <ac:spMkLst>
            <pc:docMk/>
            <pc:sldMk cId="534425619" sldId="262"/>
            <ac:spMk id="24" creationId="{C705FD7A-DEE9-4D0A-8B2A-2D27FFB2E4B2}"/>
          </ac:spMkLst>
        </pc:spChg>
        <pc:spChg chg="add mod">
          <ac:chgData name="נגה קרן" userId="c2bb3f2c58b51887" providerId="LiveId" clId="{162026F9-02C4-4D47-A862-BBE11EEEEBC7}" dt="2024-02-24T17:22:31.139" v="2222" actId="164"/>
          <ac:spMkLst>
            <pc:docMk/>
            <pc:sldMk cId="534425619" sldId="262"/>
            <ac:spMk id="25" creationId="{C9B4F2C6-73B5-6BD2-1B77-FDE1B227D3B7}"/>
          </ac:spMkLst>
        </pc:spChg>
        <pc:grpChg chg="add mod">
          <ac:chgData name="נגה קרן" userId="c2bb3f2c58b51887" providerId="LiveId" clId="{162026F9-02C4-4D47-A862-BBE11EEEEBC7}" dt="2024-02-24T17:22:31.139" v="2222" actId="164"/>
          <ac:grpSpMkLst>
            <pc:docMk/>
            <pc:sldMk cId="534425619" sldId="262"/>
            <ac:grpSpMk id="26" creationId="{D170E56B-C28A-D9C3-25BF-2A0928976B32}"/>
          </ac:grpSpMkLst>
        </pc:grpChg>
        <pc:picChg chg="mod">
          <ac:chgData name="נגה קרן" userId="c2bb3f2c58b51887" providerId="LiveId" clId="{162026F9-02C4-4D47-A862-BBE11EEEEBC7}" dt="2024-02-24T17:22:31.139" v="2222" actId="164"/>
          <ac:picMkLst>
            <pc:docMk/>
            <pc:sldMk cId="534425619" sldId="262"/>
            <ac:picMk id="6" creationId="{E025EDEE-CDCE-B856-EBAA-1A486B87B106}"/>
          </ac:picMkLst>
        </pc:picChg>
      </pc:sldChg>
      <pc:sldChg chg="addSp delSp modSp add mod ord">
        <pc:chgData name="נגה קרן" userId="c2bb3f2c58b51887" providerId="LiveId" clId="{162026F9-02C4-4D47-A862-BBE11EEEEBC7}" dt="2024-02-27T19:47:10.597" v="2958" actId="478"/>
        <pc:sldMkLst>
          <pc:docMk/>
          <pc:sldMk cId="1515583740" sldId="263"/>
        </pc:sldMkLst>
        <pc:spChg chg="add mod">
          <ac:chgData name="נגה קרן" userId="c2bb3f2c58b51887" providerId="LiveId" clId="{162026F9-02C4-4D47-A862-BBE11EEEEBC7}" dt="2024-02-27T19:46:58.181" v="2949" actId="20577"/>
          <ac:spMkLst>
            <pc:docMk/>
            <pc:sldMk cId="1515583740" sldId="263"/>
            <ac:spMk id="2" creationId="{230983A6-957E-2D73-0B2A-6479FACA99C7}"/>
          </ac:spMkLst>
        </pc:spChg>
        <pc:spChg chg="add del mod">
          <ac:chgData name="נגה קרן" userId="c2bb3f2c58b51887" providerId="LiveId" clId="{162026F9-02C4-4D47-A862-BBE11EEEEBC7}" dt="2024-02-27T19:47:10.597" v="2958" actId="478"/>
          <ac:spMkLst>
            <pc:docMk/>
            <pc:sldMk cId="1515583740" sldId="263"/>
            <ac:spMk id="3" creationId="{13C8211F-02B2-9AED-3D50-25305C018633}"/>
          </ac:spMkLst>
        </pc:spChg>
        <pc:spChg chg="mod">
          <ac:chgData name="נגה קרן" userId="c2bb3f2c58b51887" providerId="LiveId" clId="{162026F9-02C4-4D47-A862-BBE11EEEEBC7}" dt="2024-02-27T19:44:30.033" v="2793" actId="14100"/>
          <ac:spMkLst>
            <pc:docMk/>
            <pc:sldMk cId="1515583740" sldId="263"/>
            <ac:spMk id="4" creationId="{DAC53867-DB8F-B810-E084-AA422AEF01E0}"/>
          </ac:spMkLst>
        </pc:spChg>
        <pc:spChg chg="mod">
          <ac:chgData name="נגה קרן" userId="c2bb3f2c58b51887" providerId="LiveId" clId="{162026F9-02C4-4D47-A862-BBE11EEEEBC7}" dt="2024-02-27T19:44:37.367" v="2794" actId="1076"/>
          <ac:spMkLst>
            <pc:docMk/>
            <pc:sldMk cId="1515583740" sldId="263"/>
            <ac:spMk id="5" creationId="{626D99C7-8AF1-3C6E-ECA4-A2EDDC442800}"/>
          </ac:spMkLst>
        </pc:spChg>
        <pc:picChg chg="mod">
          <ac:chgData name="נגה קרן" userId="c2bb3f2c58b51887" providerId="LiveId" clId="{162026F9-02C4-4D47-A862-BBE11EEEEBC7}" dt="2024-02-27T19:46:41.451" v="2938" actId="1076"/>
          <ac:picMkLst>
            <pc:docMk/>
            <pc:sldMk cId="1515583740" sldId="263"/>
            <ac:picMk id="8" creationId="{88A904EC-5ABF-1A1B-D543-DBFDBC6441C0}"/>
          </ac:picMkLst>
        </pc:picChg>
      </pc:sldChg>
      <pc:sldChg chg="modSp add mod ord">
        <pc:chgData name="נגה קרן" userId="c2bb3f2c58b51887" providerId="LiveId" clId="{162026F9-02C4-4D47-A862-BBE11EEEEBC7}" dt="2024-02-27T18:40:00.010" v="2568"/>
        <pc:sldMkLst>
          <pc:docMk/>
          <pc:sldMk cId="3587913004" sldId="264"/>
        </pc:sldMkLst>
        <pc:spChg chg="mod">
          <ac:chgData name="נגה קרן" userId="c2bb3f2c58b51887" providerId="LiveId" clId="{162026F9-02C4-4D47-A862-BBE11EEEEBC7}" dt="2024-02-27T18:39:37.562" v="2564"/>
          <ac:spMkLst>
            <pc:docMk/>
            <pc:sldMk cId="3587913004" sldId="264"/>
            <ac:spMk id="2" creationId="{FA6030EC-4C78-DB4E-6C7C-01000575FD3D}"/>
          </ac:spMkLst>
        </pc:spChg>
      </pc:sldChg>
      <pc:sldChg chg="modSp add mod ord">
        <pc:chgData name="נגה קרן" userId="c2bb3f2c58b51887" providerId="LiveId" clId="{162026F9-02C4-4D47-A862-BBE11EEEEBC7}" dt="2024-02-27T18:41:12.429" v="2591" actId="20577"/>
        <pc:sldMkLst>
          <pc:docMk/>
          <pc:sldMk cId="329682467" sldId="265"/>
        </pc:sldMkLst>
        <pc:spChg chg="mod">
          <ac:chgData name="נגה קרן" userId="c2bb3f2c58b51887" providerId="LiveId" clId="{162026F9-02C4-4D47-A862-BBE11EEEEBC7}" dt="2024-02-27T18:39:22.163" v="2562" actId="20577"/>
          <ac:spMkLst>
            <pc:docMk/>
            <pc:sldMk cId="329682467" sldId="265"/>
            <ac:spMk id="2" creationId="{91C203C6-389B-CA35-DD8E-77658B515F77}"/>
          </ac:spMkLst>
        </pc:spChg>
        <pc:spChg chg="mod">
          <ac:chgData name="נגה קרן" userId="c2bb3f2c58b51887" providerId="LiveId" clId="{162026F9-02C4-4D47-A862-BBE11EEEEBC7}" dt="2024-02-27T18:41:12.429" v="2591" actId="20577"/>
          <ac:spMkLst>
            <pc:docMk/>
            <pc:sldMk cId="329682467" sldId="265"/>
            <ac:spMk id="5" creationId="{3816468D-E55D-B67D-460E-BB65C8E08CFA}"/>
          </ac:spMkLst>
        </pc:spChg>
      </pc:sldChg>
      <pc:sldChg chg="modSp add">
        <pc:chgData name="נגה קרן" userId="c2bb3f2c58b51887" providerId="LiveId" clId="{162026F9-02C4-4D47-A862-BBE11EEEEBC7}" dt="2024-02-27T19:38:53.665" v="2758" actId="20577"/>
        <pc:sldMkLst>
          <pc:docMk/>
          <pc:sldMk cId="1762777157" sldId="267"/>
        </pc:sldMkLst>
        <pc:spChg chg="mod">
          <ac:chgData name="נגה קרן" userId="c2bb3f2c58b51887" providerId="LiveId" clId="{162026F9-02C4-4D47-A862-BBE11EEEEBC7}" dt="2024-02-27T19:38:53.665" v="2758" actId="20577"/>
          <ac:spMkLst>
            <pc:docMk/>
            <pc:sldMk cId="1762777157" sldId="267"/>
            <ac:spMk id="3" creationId="{BAFFEF28-95B1-C206-8F85-DC0B190E6F5D}"/>
          </ac:spMkLst>
        </pc:spChg>
      </pc:sldChg>
      <pc:sldChg chg="addSp delSp modSp add mod">
        <pc:chgData name="נגה קרן" userId="c2bb3f2c58b51887" providerId="LiveId" clId="{162026F9-02C4-4D47-A862-BBE11EEEEBC7}" dt="2024-03-03T23:03:25.175" v="3074" actId="20577"/>
        <pc:sldMkLst>
          <pc:docMk/>
          <pc:sldMk cId="3229218205" sldId="268"/>
        </pc:sldMkLst>
        <pc:spChg chg="mod">
          <ac:chgData name="נגה קרן" userId="c2bb3f2c58b51887" providerId="LiveId" clId="{162026F9-02C4-4D47-A862-BBE11EEEEBC7}" dt="2024-03-03T23:03:25.175" v="3074" actId="20577"/>
          <ac:spMkLst>
            <pc:docMk/>
            <pc:sldMk cId="3229218205" sldId="268"/>
            <ac:spMk id="2" creationId="{09F93D6C-6C84-B224-AA38-C699D69E547F}"/>
          </ac:spMkLst>
        </pc:spChg>
        <pc:spChg chg="mod">
          <ac:chgData name="נגה קרן" userId="c2bb3f2c58b51887" providerId="LiveId" clId="{162026F9-02C4-4D47-A862-BBE11EEEEBC7}" dt="2024-02-24T18:01:19.358" v="2390" actId="20577"/>
          <ac:spMkLst>
            <pc:docMk/>
            <pc:sldMk cId="3229218205" sldId="268"/>
            <ac:spMk id="3" creationId="{7F68DD8F-4735-5D28-931F-D9523001C36F}"/>
          </ac:spMkLst>
        </pc:spChg>
        <pc:picChg chg="add del">
          <ac:chgData name="נגה קרן" userId="c2bb3f2c58b51887" providerId="LiveId" clId="{162026F9-02C4-4D47-A862-BBE11EEEEBC7}" dt="2024-02-24T17:51:05.629" v="2378" actId="478"/>
          <ac:picMkLst>
            <pc:docMk/>
            <pc:sldMk cId="3229218205" sldId="268"/>
            <ac:picMk id="10" creationId="{184E09BB-9411-4882-3EB1-5BA9E9DC4D3C}"/>
          </ac:picMkLst>
        </pc:picChg>
        <pc:picChg chg="mod">
          <ac:chgData name="נגה קרן" userId="c2bb3f2c58b51887" providerId="LiveId" clId="{162026F9-02C4-4D47-A862-BBE11EEEEBC7}" dt="2024-02-24T17:51:08.604" v="2387" actId="1036"/>
          <ac:picMkLst>
            <pc:docMk/>
            <pc:sldMk cId="3229218205" sldId="268"/>
            <ac:picMk id="11" creationId="{CA2E3060-880E-1930-CD83-D94667FCAAB0}"/>
          </ac:picMkLst>
        </pc:picChg>
      </pc:sldChg>
      <pc:sldChg chg="delSp modSp add mod">
        <pc:chgData name="נגה קרן" userId="c2bb3f2c58b51887" providerId="LiveId" clId="{162026F9-02C4-4D47-A862-BBE11EEEEBC7}" dt="2024-03-03T23:03:29.198" v="3077" actId="20577"/>
        <pc:sldMkLst>
          <pc:docMk/>
          <pc:sldMk cId="53592732" sldId="269"/>
        </pc:sldMkLst>
        <pc:spChg chg="mod">
          <ac:chgData name="נגה קרן" userId="c2bb3f2c58b51887" providerId="LiveId" clId="{162026F9-02C4-4D47-A862-BBE11EEEEBC7}" dt="2024-03-03T23:03:29.198" v="3077" actId="20577"/>
          <ac:spMkLst>
            <pc:docMk/>
            <pc:sldMk cId="53592732" sldId="269"/>
            <ac:spMk id="2" creationId="{05036EB3-6049-978E-AB7A-28131C868940}"/>
          </ac:spMkLst>
        </pc:spChg>
        <pc:spChg chg="mod">
          <ac:chgData name="נגה קרן" userId="c2bb3f2c58b51887" providerId="LiveId" clId="{162026F9-02C4-4D47-A862-BBE11EEEEBC7}" dt="2024-03-03T23:02:37.015" v="3045" actId="20577"/>
          <ac:spMkLst>
            <pc:docMk/>
            <pc:sldMk cId="53592732" sldId="269"/>
            <ac:spMk id="3" creationId="{6E7D0EA7-4032-57F8-6623-CFB47F41E041}"/>
          </ac:spMkLst>
        </pc:spChg>
        <pc:picChg chg="del">
          <ac:chgData name="נגה קרן" userId="c2bb3f2c58b51887" providerId="LiveId" clId="{162026F9-02C4-4D47-A862-BBE11EEEEBC7}" dt="2024-02-24T17:51:17.993" v="2388" actId="478"/>
          <ac:picMkLst>
            <pc:docMk/>
            <pc:sldMk cId="53592732" sldId="269"/>
            <ac:picMk id="5" creationId="{A0AC4894-7518-C805-A3D1-65BED256ED6C}"/>
          </ac:picMkLst>
        </pc:picChg>
      </pc:sldChg>
      <pc:sldChg chg="addSp delSp modSp add mod">
        <pc:chgData name="נגה קרן" userId="c2bb3f2c58b51887" providerId="LiveId" clId="{162026F9-02C4-4D47-A862-BBE11EEEEBC7}" dt="2024-03-03T23:12:41.692" v="3372" actId="1037"/>
        <pc:sldMkLst>
          <pc:docMk/>
          <pc:sldMk cId="2564401756" sldId="270"/>
        </pc:sldMkLst>
        <pc:spChg chg="mod">
          <ac:chgData name="נגה קרן" userId="c2bb3f2c58b51887" providerId="LiveId" clId="{162026F9-02C4-4D47-A862-BBE11EEEEBC7}" dt="2024-02-24T18:21:13.933" v="2405" actId="20577"/>
          <ac:spMkLst>
            <pc:docMk/>
            <pc:sldMk cId="2564401756" sldId="270"/>
            <ac:spMk id="2" creationId="{137F5199-2DCC-476C-9CCC-C7B97C517B9D}"/>
          </ac:spMkLst>
        </pc:spChg>
        <pc:spChg chg="mod">
          <ac:chgData name="נגה קרן" userId="c2bb3f2c58b51887" providerId="LiveId" clId="{162026F9-02C4-4D47-A862-BBE11EEEEBC7}" dt="2024-03-03T23:02:56.399" v="3057" actId="20577"/>
          <ac:spMkLst>
            <pc:docMk/>
            <pc:sldMk cId="2564401756" sldId="270"/>
            <ac:spMk id="3" creationId="{6151D2F2-C359-3A1A-7482-F7002F00FF46}"/>
          </ac:spMkLst>
        </pc:spChg>
        <pc:spChg chg="add mod topLvl">
          <ac:chgData name="נגה קרן" userId="c2bb3f2c58b51887" providerId="LiveId" clId="{162026F9-02C4-4D47-A862-BBE11EEEEBC7}" dt="2024-03-03T23:09:21.264" v="3227" actId="164"/>
          <ac:spMkLst>
            <pc:docMk/>
            <pc:sldMk cId="2564401756" sldId="270"/>
            <ac:spMk id="5" creationId="{6913BC20-A8E2-6C6D-1FAD-4597903912C5}"/>
          </ac:spMkLst>
        </pc:spChg>
        <pc:spChg chg="add mod topLvl">
          <ac:chgData name="נגה קרן" userId="c2bb3f2c58b51887" providerId="LiveId" clId="{162026F9-02C4-4D47-A862-BBE11EEEEBC7}" dt="2024-03-03T23:12:11.686" v="3330" actId="1037"/>
          <ac:spMkLst>
            <pc:docMk/>
            <pc:sldMk cId="2564401756" sldId="270"/>
            <ac:spMk id="6" creationId="{91F25238-E175-DFB4-2269-3DE75EBB4E54}"/>
          </ac:spMkLst>
        </pc:spChg>
        <pc:spChg chg="add mod topLvl">
          <ac:chgData name="נגה קרן" userId="c2bb3f2c58b51887" providerId="LiveId" clId="{162026F9-02C4-4D47-A862-BBE11EEEEBC7}" dt="2024-03-03T23:09:21.264" v="3227" actId="164"/>
          <ac:spMkLst>
            <pc:docMk/>
            <pc:sldMk cId="2564401756" sldId="270"/>
            <ac:spMk id="7" creationId="{08A248D0-C94E-9393-FFF7-DB6B95F65ADE}"/>
          </ac:spMkLst>
        </pc:spChg>
        <pc:spChg chg="add mod topLvl">
          <ac:chgData name="נגה קרן" userId="c2bb3f2c58b51887" providerId="LiveId" clId="{162026F9-02C4-4D47-A862-BBE11EEEEBC7}" dt="2024-03-03T23:12:41.692" v="3372" actId="1037"/>
          <ac:spMkLst>
            <pc:docMk/>
            <pc:sldMk cId="2564401756" sldId="270"/>
            <ac:spMk id="8" creationId="{49FD76B2-0BCA-EA30-2BA6-BD4AFEBF1631}"/>
          </ac:spMkLst>
        </pc:spChg>
        <pc:grpChg chg="add mod">
          <ac:chgData name="נגה קרן" userId="c2bb3f2c58b51887" providerId="LiveId" clId="{162026F9-02C4-4D47-A862-BBE11EEEEBC7}" dt="2024-03-03T23:12:18.255" v="3331" actId="164"/>
          <ac:grpSpMkLst>
            <pc:docMk/>
            <pc:sldMk cId="2564401756" sldId="270"/>
            <ac:grpSpMk id="13" creationId="{9E5322AE-8FCE-39ED-711E-EB938908E99B}"/>
          </ac:grpSpMkLst>
        </pc:grpChg>
        <pc:grpChg chg="add mod">
          <ac:chgData name="נגה קרן" userId="c2bb3f2c58b51887" providerId="LiveId" clId="{162026F9-02C4-4D47-A862-BBE11EEEEBC7}" dt="2024-03-03T23:12:18.255" v="3331" actId="164"/>
          <ac:grpSpMkLst>
            <pc:docMk/>
            <pc:sldMk cId="2564401756" sldId="270"/>
            <ac:grpSpMk id="16" creationId="{3CA95ACE-F8BF-F6EE-0CA4-8CAD4DC31A4C}"/>
          </ac:grpSpMkLst>
        </pc:grpChg>
        <pc:grpChg chg="add del mod topLvl">
          <ac:chgData name="נגה קרן" userId="c2bb3f2c58b51887" providerId="LiveId" clId="{162026F9-02C4-4D47-A862-BBE11EEEEBC7}" dt="2024-03-03T23:08:31.755" v="3120" actId="165"/>
          <ac:grpSpMkLst>
            <pc:docMk/>
            <pc:sldMk cId="2564401756" sldId="270"/>
            <ac:grpSpMk id="23" creationId="{AC4C5C9A-4364-6477-846F-AECEEBB9AFB3}"/>
          </ac:grpSpMkLst>
        </pc:grpChg>
        <pc:grpChg chg="add del mod">
          <ac:chgData name="נגה קרן" userId="c2bb3f2c58b51887" providerId="LiveId" clId="{162026F9-02C4-4D47-A862-BBE11EEEEBC7}" dt="2024-03-03T23:08:08.160" v="3119" actId="165"/>
          <ac:grpSpMkLst>
            <pc:docMk/>
            <pc:sldMk cId="2564401756" sldId="270"/>
            <ac:grpSpMk id="27" creationId="{6A173A54-1A1F-E05E-5137-72830307B32B}"/>
          </ac:grpSpMkLst>
        </pc:grpChg>
        <pc:picChg chg="add del mod modCrop">
          <ac:chgData name="נגה קרן" userId="c2bb3f2c58b51887" providerId="LiveId" clId="{162026F9-02C4-4D47-A862-BBE11EEEEBC7}" dt="2024-03-03T23:07:42.861" v="3085" actId="478"/>
          <ac:picMkLst>
            <pc:docMk/>
            <pc:sldMk cId="2564401756" sldId="270"/>
            <ac:picMk id="4" creationId="{846D8A78-19B3-3A66-7606-AE912C077673}"/>
          </ac:picMkLst>
        </pc:picChg>
        <pc:picChg chg="add del mod ord">
          <ac:chgData name="נגה קרן" userId="c2bb3f2c58b51887" providerId="LiveId" clId="{162026F9-02C4-4D47-A862-BBE11EEEEBC7}" dt="2024-03-03T23:11:42.255" v="3232" actId="478"/>
          <ac:picMkLst>
            <pc:docMk/>
            <pc:sldMk cId="2564401756" sldId="270"/>
            <ac:picMk id="12" creationId="{B5610234-7175-8556-B0D4-9811E61458DD}"/>
          </ac:picMkLst>
        </pc:picChg>
        <pc:picChg chg="add mod ord">
          <ac:chgData name="נגה קרן" userId="c2bb3f2c58b51887" providerId="LiveId" clId="{162026F9-02C4-4D47-A862-BBE11EEEEBC7}" dt="2024-03-03T23:12:18.255" v="3331" actId="164"/>
          <ac:picMkLst>
            <pc:docMk/>
            <pc:sldMk cId="2564401756" sldId="270"/>
            <ac:picMk id="15" creationId="{B6921A9F-0A8E-E2EE-E662-A1BB6DBB1660}"/>
          </ac:picMkLst>
        </pc:picChg>
        <pc:cxnChg chg="add mod topLvl">
          <ac:chgData name="נגה קרן" userId="c2bb3f2c58b51887" providerId="LiveId" clId="{162026F9-02C4-4D47-A862-BBE11EEEEBC7}" dt="2024-03-03T23:09:21.264" v="3227" actId="164"/>
          <ac:cxnSpMkLst>
            <pc:docMk/>
            <pc:sldMk cId="2564401756" sldId="270"/>
            <ac:cxnSpMk id="10" creationId="{827C8F3C-CA1C-A026-CE36-5571945AFB4E}"/>
          </ac:cxnSpMkLst>
        </pc:cxnChg>
        <pc:cxnChg chg="add del mod">
          <ac:chgData name="נגה קרן" userId="c2bb3f2c58b51887" providerId="LiveId" clId="{162026F9-02C4-4D47-A862-BBE11EEEEBC7}" dt="2024-02-24T16:11:25.565" v="390" actId="478"/>
          <ac:cxnSpMkLst>
            <pc:docMk/>
            <pc:sldMk cId="2564401756" sldId="270"/>
            <ac:cxnSpMk id="11" creationId="{4E67342E-23AA-02BF-0DD3-D81C57E4D0E2}"/>
          </ac:cxnSpMkLst>
        </pc:cxnChg>
        <pc:cxnChg chg="add del mod">
          <ac:chgData name="נגה קרן" userId="c2bb3f2c58b51887" providerId="LiveId" clId="{162026F9-02C4-4D47-A862-BBE11EEEEBC7}" dt="2024-02-24T16:11:37.975" v="448" actId="478"/>
          <ac:cxnSpMkLst>
            <pc:docMk/>
            <pc:sldMk cId="2564401756" sldId="270"/>
            <ac:cxnSpMk id="14" creationId="{C7FBF00B-D4A7-DF5D-E0E9-3633F1425532}"/>
          </ac:cxnSpMkLst>
        </pc:cxnChg>
        <pc:cxnChg chg="add del mod">
          <ac:chgData name="נגה קרן" userId="c2bb3f2c58b51887" providerId="LiveId" clId="{162026F9-02C4-4D47-A862-BBE11EEEEBC7}" dt="2024-02-24T16:11:55.525" v="561" actId="478"/>
          <ac:cxnSpMkLst>
            <pc:docMk/>
            <pc:sldMk cId="2564401756" sldId="270"/>
            <ac:cxnSpMk id="16" creationId="{5170C6E8-AF49-AFCA-E68C-5A0CF630AAB0}"/>
          </ac:cxnSpMkLst>
        </pc:cxnChg>
        <pc:cxnChg chg="add mod topLvl">
          <ac:chgData name="נגה קרן" userId="c2bb3f2c58b51887" providerId="LiveId" clId="{162026F9-02C4-4D47-A862-BBE11EEEEBC7}" dt="2024-03-03T23:12:11.686" v="3330" actId="1037"/>
          <ac:cxnSpMkLst>
            <pc:docMk/>
            <pc:sldMk cId="2564401756" sldId="270"/>
            <ac:cxnSpMk id="24" creationId="{6D5C8B0C-EA8E-7307-ACF1-9EC80CC44B2A}"/>
          </ac:cxnSpMkLst>
        </pc:cxnChg>
        <pc:cxnChg chg="add mod topLvl">
          <ac:chgData name="נגה קרן" userId="c2bb3f2c58b51887" providerId="LiveId" clId="{162026F9-02C4-4D47-A862-BBE11EEEEBC7}" dt="2024-03-03T23:09:21.264" v="3227" actId="164"/>
          <ac:cxnSpMkLst>
            <pc:docMk/>
            <pc:sldMk cId="2564401756" sldId="270"/>
            <ac:cxnSpMk id="25" creationId="{C9719E42-0D34-2965-B428-143E3C636819}"/>
          </ac:cxnSpMkLst>
        </pc:cxnChg>
        <pc:cxnChg chg="add mod topLvl">
          <ac:chgData name="נגה קרן" userId="c2bb3f2c58b51887" providerId="LiveId" clId="{162026F9-02C4-4D47-A862-BBE11EEEEBC7}" dt="2024-03-03T23:12:41.692" v="3372" actId="1037"/>
          <ac:cxnSpMkLst>
            <pc:docMk/>
            <pc:sldMk cId="2564401756" sldId="270"/>
            <ac:cxnSpMk id="26" creationId="{77D32698-2997-8E66-FD83-BA2D93D85763}"/>
          </ac:cxnSpMkLst>
        </pc:cxnChg>
      </pc:sldChg>
      <pc:sldChg chg="addSp delSp modSp add mod">
        <pc:chgData name="נגה קרן" userId="c2bb3f2c58b51887" providerId="LiveId" clId="{162026F9-02C4-4D47-A862-BBE11EEEEBC7}" dt="2024-03-03T23:12:54.088" v="3380" actId="171"/>
        <pc:sldMkLst>
          <pc:docMk/>
          <pc:sldMk cId="2750178667" sldId="271"/>
        </pc:sldMkLst>
        <pc:spChg chg="mod">
          <ac:chgData name="נגה קרן" userId="c2bb3f2c58b51887" providerId="LiveId" clId="{162026F9-02C4-4D47-A862-BBE11EEEEBC7}" dt="2024-02-24T18:21:20.568" v="2417" actId="20577"/>
          <ac:spMkLst>
            <pc:docMk/>
            <pc:sldMk cId="2750178667" sldId="271"/>
            <ac:spMk id="2" creationId="{8048FFE4-7EE9-44C4-9E06-D62D0315A7B4}"/>
          </ac:spMkLst>
        </pc:spChg>
        <pc:spChg chg="mod">
          <ac:chgData name="נגה קרן" userId="c2bb3f2c58b51887" providerId="LiveId" clId="{162026F9-02C4-4D47-A862-BBE11EEEEBC7}" dt="2024-03-03T23:09:33.464" v="3231" actId="1035"/>
          <ac:spMkLst>
            <pc:docMk/>
            <pc:sldMk cId="2750178667" sldId="271"/>
            <ac:spMk id="3" creationId="{AD6DC692-6FE5-7188-1EC8-8D9FCF317D54}"/>
          </ac:spMkLst>
        </pc:spChg>
        <pc:spChg chg="mod">
          <ac:chgData name="נגה קרן" userId="c2bb3f2c58b51887" providerId="LiveId" clId="{162026F9-02C4-4D47-A862-BBE11EEEEBC7}" dt="2024-02-24T16:11:05.127" v="389"/>
          <ac:spMkLst>
            <pc:docMk/>
            <pc:sldMk cId="2750178667" sldId="271"/>
            <ac:spMk id="6" creationId="{FB34AF3D-6618-2BF9-2F4B-E0C52B9E059F}"/>
          </ac:spMkLst>
        </pc:spChg>
        <pc:spChg chg="mod">
          <ac:chgData name="נגה קרן" userId="c2bb3f2c58b51887" providerId="LiveId" clId="{162026F9-02C4-4D47-A862-BBE11EEEEBC7}" dt="2024-02-24T16:11:05.127" v="389"/>
          <ac:spMkLst>
            <pc:docMk/>
            <pc:sldMk cId="2750178667" sldId="271"/>
            <ac:spMk id="7" creationId="{A99B911A-7354-0598-FB5E-D48A1DEFE7EF}"/>
          </ac:spMkLst>
        </pc:spChg>
        <pc:spChg chg="mod">
          <ac:chgData name="נגה קרן" userId="c2bb3f2c58b51887" providerId="LiveId" clId="{162026F9-02C4-4D47-A862-BBE11EEEEBC7}" dt="2024-02-24T16:11:05.127" v="389"/>
          <ac:spMkLst>
            <pc:docMk/>
            <pc:sldMk cId="2750178667" sldId="271"/>
            <ac:spMk id="8" creationId="{902CE71C-32F2-629E-60C0-86863BADB1B8}"/>
          </ac:spMkLst>
        </pc:spChg>
        <pc:spChg chg="mod">
          <ac:chgData name="נגה קרן" userId="c2bb3f2c58b51887" providerId="LiveId" clId="{162026F9-02C4-4D47-A862-BBE11EEEEBC7}" dt="2024-02-24T16:11:05.127" v="389"/>
          <ac:spMkLst>
            <pc:docMk/>
            <pc:sldMk cId="2750178667" sldId="271"/>
            <ac:spMk id="9" creationId="{8BF0C91D-E596-78D2-3F6B-51A8E6CB66A3}"/>
          </ac:spMkLst>
        </pc:spChg>
        <pc:spChg chg="mod">
          <ac:chgData name="נגה קרן" userId="c2bb3f2c58b51887" providerId="LiveId" clId="{162026F9-02C4-4D47-A862-BBE11EEEEBC7}" dt="2024-02-27T19:50:57.132" v="2991"/>
          <ac:spMkLst>
            <pc:docMk/>
            <pc:sldMk cId="2750178667" sldId="271"/>
            <ac:spMk id="11" creationId="{DE7D20D8-E2BC-A262-00E1-01F5B5944650}"/>
          </ac:spMkLst>
        </pc:spChg>
        <pc:spChg chg="mod">
          <ac:chgData name="נגה קרן" userId="c2bb3f2c58b51887" providerId="LiveId" clId="{162026F9-02C4-4D47-A862-BBE11EEEEBC7}" dt="2024-02-27T19:50:57.132" v="2991"/>
          <ac:spMkLst>
            <pc:docMk/>
            <pc:sldMk cId="2750178667" sldId="271"/>
            <ac:spMk id="12" creationId="{0B4BF8B2-455B-E216-A426-888B6BD117DD}"/>
          </ac:spMkLst>
        </pc:spChg>
        <pc:spChg chg="mod">
          <ac:chgData name="נגה קרן" userId="c2bb3f2c58b51887" providerId="LiveId" clId="{162026F9-02C4-4D47-A862-BBE11EEEEBC7}" dt="2024-02-27T19:50:57.132" v="2991"/>
          <ac:spMkLst>
            <pc:docMk/>
            <pc:sldMk cId="2750178667" sldId="271"/>
            <ac:spMk id="13" creationId="{DE205535-02C9-05B2-CD50-18E830D6FE36}"/>
          </ac:spMkLst>
        </pc:spChg>
        <pc:spChg chg="mod">
          <ac:chgData name="נגה קרן" userId="c2bb3f2c58b51887" providerId="LiveId" clId="{162026F9-02C4-4D47-A862-BBE11EEEEBC7}" dt="2024-02-24T16:13:14.266" v="748"/>
          <ac:spMkLst>
            <pc:docMk/>
            <pc:sldMk cId="2750178667" sldId="271"/>
            <ac:spMk id="20" creationId="{2337D823-BB0B-45D0-972C-9D84652393FE}"/>
          </ac:spMkLst>
        </pc:spChg>
        <pc:spChg chg="mod">
          <ac:chgData name="נגה קרן" userId="c2bb3f2c58b51887" providerId="LiveId" clId="{162026F9-02C4-4D47-A862-BBE11EEEEBC7}" dt="2024-02-24T16:13:14.266" v="748"/>
          <ac:spMkLst>
            <pc:docMk/>
            <pc:sldMk cId="2750178667" sldId="271"/>
            <ac:spMk id="21" creationId="{517EB15D-0725-59F1-8EE3-A0502517F681}"/>
          </ac:spMkLst>
        </pc:spChg>
        <pc:spChg chg="mod">
          <ac:chgData name="נגה קרן" userId="c2bb3f2c58b51887" providerId="LiveId" clId="{162026F9-02C4-4D47-A862-BBE11EEEEBC7}" dt="2024-02-24T16:13:14.266" v="748"/>
          <ac:spMkLst>
            <pc:docMk/>
            <pc:sldMk cId="2750178667" sldId="271"/>
            <ac:spMk id="22" creationId="{00EBB045-A1C3-DD93-0A83-9DE5742C6089}"/>
          </ac:spMkLst>
        </pc:spChg>
        <pc:spChg chg="mod">
          <ac:chgData name="נגה קרן" userId="c2bb3f2c58b51887" providerId="LiveId" clId="{162026F9-02C4-4D47-A862-BBE11EEEEBC7}" dt="2024-02-24T16:13:14.266" v="748"/>
          <ac:spMkLst>
            <pc:docMk/>
            <pc:sldMk cId="2750178667" sldId="271"/>
            <ac:spMk id="23" creationId="{489E7A37-DB09-DFAE-F53B-55AD866C4757}"/>
          </ac:spMkLst>
        </pc:spChg>
        <pc:spChg chg="mod">
          <ac:chgData name="נגה קרן" userId="c2bb3f2c58b51887" providerId="LiveId" clId="{162026F9-02C4-4D47-A862-BBE11EEEEBC7}" dt="2024-02-27T19:50:57.132" v="2991"/>
          <ac:spMkLst>
            <pc:docMk/>
            <pc:sldMk cId="2750178667" sldId="271"/>
            <ac:spMk id="25" creationId="{30FAAB67-A28B-DF90-AE77-E3FDF57B9EA1}"/>
          </ac:spMkLst>
        </pc:spChg>
        <pc:spChg chg="mod">
          <ac:chgData name="נגה קרן" userId="c2bb3f2c58b51887" providerId="LiveId" clId="{162026F9-02C4-4D47-A862-BBE11EEEEBC7}" dt="2024-03-03T23:09:27.424" v="3229"/>
          <ac:spMkLst>
            <pc:docMk/>
            <pc:sldMk cId="2750178667" sldId="271"/>
            <ac:spMk id="29" creationId="{213B6257-69B2-2153-8DDA-79BFEA8E0F42}"/>
          </ac:spMkLst>
        </pc:spChg>
        <pc:spChg chg="mod">
          <ac:chgData name="נגה קרן" userId="c2bb3f2c58b51887" providerId="LiveId" clId="{162026F9-02C4-4D47-A862-BBE11EEEEBC7}" dt="2024-03-03T23:09:27.424" v="3229"/>
          <ac:spMkLst>
            <pc:docMk/>
            <pc:sldMk cId="2750178667" sldId="271"/>
            <ac:spMk id="30" creationId="{DE8656F6-3B69-3967-0353-A7659828EA85}"/>
          </ac:spMkLst>
        </pc:spChg>
        <pc:spChg chg="mod">
          <ac:chgData name="נגה קרן" userId="c2bb3f2c58b51887" providerId="LiveId" clId="{162026F9-02C4-4D47-A862-BBE11EEEEBC7}" dt="2024-03-03T23:09:27.424" v="3229"/>
          <ac:spMkLst>
            <pc:docMk/>
            <pc:sldMk cId="2750178667" sldId="271"/>
            <ac:spMk id="31" creationId="{0F97D5B2-4EA0-B34B-FAC5-1B8D7C8DE074}"/>
          </ac:spMkLst>
        </pc:spChg>
        <pc:spChg chg="mod">
          <ac:chgData name="נגה קרן" userId="c2bb3f2c58b51887" providerId="LiveId" clId="{162026F9-02C4-4D47-A862-BBE11EEEEBC7}" dt="2024-03-03T23:09:27.424" v="3229"/>
          <ac:spMkLst>
            <pc:docMk/>
            <pc:sldMk cId="2750178667" sldId="271"/>
            <ac:spMk id="32" creationId="{C6685CBD-2C76-32C6-6183-DA38A95F77E8}"/>
          </ac:spMkLst>
        </pc:spChg>
        <pc:spChg chg="mod">
          <ac:chgData name="נגה קרן" userId="c2bb3f2c58b51887" providerId="LiveId" clId="{162026F9-02C4-4D47-A862-BBE11EEEEBC7}" dt="2024-03-03T23:12:21.556" v="3333"/>
          <ac:spMkLst>
            <pc:docMk/>
            <pc:sldMk cId="2750178667" sldId="271"/>
            <ac:spMk id="40" creationId="{321D1F3E-DFCD-F53B-643E-0C464714DB22}"/>
          </ac:spMkLst>
        </pc:spChg>
        <pc:spChg chg="mod">
          <ac:chgData name="נגה קרן" userId="c2bb3f2c58b51887" providerId="LiveId" clId="{162026F9-02C4-4D47-A862-BBE11EEEEBC7}" dt="2024-03-03T23:12:21.556" v="3333"/>
          <ac:spMkLst>
            <pc:docMk/>
            <pc:sldMk cId="2750178667" sldId="271"/>
            <ac:spMk id="41" creationId="{FECC6E2B-5E8C-D4F7-714D-5B0D1CE3EEAE}"/>
          </ac:spMkLst>
        </pc:spChg>
        <pc:spChg chg="mod">
          <ac:chgData name="נגה קרן" userId="c2bb3f2c58b51887" providerId="LiveId" clId="{162026F9-02C4-4D47-A862-BBE11EEEEBC7}" dt="2024-03-03T23:12:21.556" v="3333"/>
          <ac:spMkLst>
            <pc:docMk/>
            <pc:sldMk cId="2750178667" sldId="271"/>
            <ac:spMk id="42" creationId="{E4404B64-89B3-DB30-7E15-9C9806C07F45}"/>
          </ac:spMkLst>
        </pc:spChg>
        <pc:spChg chg="mod">
          <ac:chgData name="נגה קרן" userId="c2bb3f2c58b51887" providerId="LiveId" clId="{162026F9-02C4-4D47-A862-BBE11EEEEBC7}" dt="2024-03-03T23:12:21.556" v="3333"/>
          <ac:spMkLst>
            <pc:docMk/>
            <pc:sldMk cId="2750178667" sldId="271"/>
            <ac:spMk id="43" creationId="{3E633FF7-49B3-AA97-87EE-21851E9F35DF}"/>
          </ac:spMkLst>
        </pc:spChg>
        <pc:spChg chg="mod">
          <ac:chgData name="נגה קרן" userId="c2bb3f2c58b51887" providerId="LiveId" clId="{162026F9-02C4-4D47-A862-BBE11EEEEBC7}" dt="2024-03-03T23:12:48.836" v="3374"/>
          <ac:spMkLst>
            <pc:docMk/>
            <pc:sldMk cId="2750178667" sldId="271"/>
            <ac:spMk id="51" creationId="{0C591154-2802-032C-88BF-E3002409B4C5}"/>
          </ac:spMkLst>
        </pc:spChg>
        <pc:spChg chg="mod">
          <ac:chgData name="נגה קרן" userId="c2bb3f2c58b51887" providerId="LiveId" clId="{162026F9-02C4-4D47-A862-BBE11EEEEBC7}" dt="2024-03-03T23:12:48.836" v="3374"/>
          <ac:spMkLst>
            <pc:docMk/>
            <pc:sldMk cId="2750178667" sldId="271"/>
            <ac:spMk id="52" creationId="{CC976191-B9E4-B644-FADD-43D61161B454}"/>
          </ac:spMkLst>
        </pc:spChg>
        <pc:spChg chg="mod">
          <ac:chgData name="נגה קרן" userId="c2bb3f2c58b51887" providerId="LiveId" clId="{162026F9-02C4-4D47-A862-BBE11EEEEBC7}" dt="2024-03-03T23:12:48.836" v="3374"/>
          <ac:spMkLst>
            <pc:docMk/>
            <pc:sldMk cId="2750178667" sldId="271"/>
            <ac:spMk id="53" creationId="{46E962A8-4489-9632-856A-1C3203906C33}"/>
          </ac:spMkLst>
        </pc:spChg>
        <pc:spChg chg="mod">
          <ac:chgData name="נגה קרן" userId="c2bb3f2c58b51887" providerId="LiveId" clId="{162026F9-02C4-4D47-A862-BBE11EEEEBC7}" dt="2024-03-03T23:12:48.836" v="3374"/>
          <ac:spMkLst>
            <pc:docMk/>
            <pc:sldMk cId="2750178667" sldId="271"/>
            <ac:spMk id="54" creationId="{A109892D-DC8A-F571-36F3-E18306607B7F}"/>
          </ac:spMkLst>
        </pc:spChg>
        <pc:grpChg chg="add del mod">
          <ac:chgData name="נגה קרן" userId="c2bb3f2c58b51887" providerId="LiveId" clId="{162026F9-02C4-4D47-A862-BBE11EEEEBC7}" dt="2024-02-24T16:13:13.988" v="747" actId="478"/>
          <ac:grpSpMkLst>
            <pc:docMk/>
            <pc:sldMk cId="2750178667" sldId="271"/>
            <ac:grpSpMk id="4" creationId="{451E2D74-1511-C38B-A297-1E189BCF248D}"/>
          </ac:grpSpMkLst>
        </pc:grpChg>
        <pc:grpChg chg="add del mod">
          <ac:chgData name="נגה קרן" userId="c2bb3f2c58b51887" providerId="LiveId" clId="{162026F9-02C4-4D47-A862-BBE11EEEEBC7}" dt="2024-03-03T23:09:26.877" v="3228" actId="478"/>
          <ac:grpSpMkLst>
            <pc:docMk/>
            <pc:sldMk cId="2750178667" sldId="271"/>
            <ac:grpSpMk id="5" creationId="{C64B9374-0237-3F93-E359-97990464A9C6}"/>
          </ac:grpSpMkLst>
        </pc:grpChg>
        <pc:grpChg chg="mod">
          <ac:chgData name="נגה קרן" userId="c2bb3f2c58b51887" providerId="LiveId" clId="{162026F9-02C4-4D47-A862-BBE11EEEEBC7}" dt="2024-02-27T19:50:57.132" v="2991"/>
          <ac:grpSpMkLst>
            <pc:docMk/>
            <pc:sldMk cId="2750178667" sldId="271"/>
            <ac:grpSpMk id="6" creationId="{EC4596BF-40CC-3FB2-7AAE-354427F6B623}"/>
          </ac:grpSpMkLst>
        </pc:grpChg>
        <pc:grpChg chg="add del mod">
          <ac:chgData name="נגה קרן" userId="c2bb3f2c58b51887" providerId="LiveId" clId="{162026F9-02C4-4D47-A862-BBE11EEEEBC7}" dt="2024-02-27T19:50:56.868" v="2990" actId="478"/>
          <ac:grpSpMkLst>
            <pc:docMk/>
            <pc:sldMk cId="2750178667" sldId="271"/>
            <ac:grpSpMk id="14" creationId="{0F0D41AC-A85A-954E-1238-543D3EA7AF9B}"/>
          </ac:grpSpMkLst>
        </pc:grpChg>
        <pc:grpChg chg="mod">
          <ac:chgData name="נגה קרן" userId="c2bb3f2c58b51887" providerId="LiveId" clId="{162026F9-02C4-4D47-A862-BBE11EEEEBC7}" dt="2024-02-24T16:13:14.266" v="748"/>
          <ac:grpSpMkLst>
            <pc:docMk/>
            <pc:sldMk cId="2750178667" sldId="271"/>
            <ac:grpSpMk id="15" creationId="{08860FD4-3F5F-38E8-EC38-E6147ADB2C97}"/>
          </ac:grpSpMkLst>
        </pc:grpChg>
        <pc:grpChg chg="add del mod">
          <ac:chgData name="נגה קרן" userId="c2bb3f2c58b51887" providerId="LiveId" clId="{162026F9-02C4-4D47-A862-BBE11EEEEBC7}" dt="2024-03-03T23:12:21.326" v="3332" actId="478"/>
          <ac:grpSpMkLst>
            <pc:docMk/>
            <pc:sldMk cId="2750178667" sldId="271"/>
            <ac:grpSpMk id="27" creationId="{8134C83D-D9D0-FFC1-1036-6326E0B7CA93}"/>
          </ac:grpSpMkLst>
        </pc:grpChg>
        <pc:grpChg chg="add del mod ord">
          <ac:chgData name="נגה קרן" userId="c2bb3f2c58b51887" providerId="LiveId" clId="{162026F9-02C4-4D47-A862-BBE11EEEEBC7}" dt="2024-03-03T23:12:48.447" v="3373" actId="478"/>
          <ac:grpSpMkLst>
            <pc:docMk/>
            <pc:sldMk cId="2750178667" sldId="271"/>
            <ac:grpSpMk id="37" creationId="{C22E4120-6513-DA8D-A4EA-EDD15AAF4525}"/>
          </ac:grpSpMkLst>
        </pc:grpChg>
        <pc:grpChg chg="mod">
          <ac:chgData name="נגה קרן" userId="c2bb3f2c58b51887" providerId="LiveId" clId="{162026F9-02C4-4D47-A862-BBE11EEEEBC7}" dt="2024-03-03T23:12:21.556" v="3333"/>
          <ac:grpSpMkLst>
            <pc:docMk/>
            <pc:sldMk cId="2750178667" sldId="271"/>
            <ac:grpSpMk id="39" creationId="{81CC2B9F-4C3B-6DC5-4CB1-5F625F268284}"/>
          </ac:grpSpMkLst>
        </pc:grpChg>
        <pc:grpChg chg="add mod ord">
          <ac:chgData name="נגה קרן" userId="c2bb3f2c58b51887" providerId="LiveId" clId="{162026F9-02C4-4D47-A862-BBE11EEEEBC7}" dt="2024-03-03T23:12:54.088" v="3380" actId="171"/>
          <ac:grpSpMkLst>
            <pc:docMk/>
            <pc:sldMk cId="2750178667" sldId="271"/>
            <ac:grpSpMk id="48" creationId="{B2C7B799-1F79-1776-C762-3367B08B8C66}"/>
          </ac:grpSpMkLst>
        </pc:grpChg>
        <pc:grpChg chg="mod">
          <ac:chgData name="נגה קרן" userId="c2bb3f2c58b51887" providerId="LiveId" clId="{162026F9-02C4-4D47-A862-BBE11EEEEBC7}" dt="2024-03-03T23:12:48.836" v="3374"/>
          <ac:grpSpMkLst>
            <pc:docMk/>
            <pc:sldMk cId="2750178667" sldId="271"/>
            <ac:grpSpMk id="50" creationId="{F1E0B602-3A74-064C-18DC-93423E9C6929}"/>
          </ac:grpSpMkLst>
        </pc:grpChg>
        <pc:picChg chg="mod">
          <ac:chgData name="נגה קרן" userId="c2bb3f2c58b51887" providerId="LiveId" clId="{162026F9-02C4-4D47-A862-BBE11EEEEBC7}" dt="2024-02-24T16:11:05.127" v="389"/>
          <ac:picMkLst>
            <pc:docMk/>
            <pc:sldMk cId="2750178667" sldId="271"/>
            <ac:picMk id="5" creationId="{EDB23303-F836-7AF2-77E1-0FBE347F9345}"/>
          </ac:picMkLst>
        </pc:picChg>
        <pc:picChg chg="mod">
          <ac:chgData name="נגה קרן" userId="c2bb3f2c58b51887" providerId="LiveId" clId="{162026F9-02C4-4D47-A862-BBE11EEEEBC7}" dt="2024-02-27T19:50:57.132" v="2991"/>
          <ac:picMkLst>
            <pc:docMk/>
            <pc:sldMk cId="2750178667" sldId="271"/>
            <ac:picMk id="10" creationId="{0ADAFBFD-29B3-3F16-28C4-4CE232B9790F}"/>
          </ac:picMkLst>
        </pc:picChg>
        <pc:picChg chg="mod">
          <ac:chgData name="נגה קרן" userId="c2bb3f2c58b51887" providerId="LiveId" clId="{162026F9-02C4-4D47-A862-BBE11EEEEBC7}" dt="2024-02-24T16:13:14.266" v="748"/>
          <ac:picMkLst>
            <pc:docMk/>
            <pc:sldMk cId="2750178667" sldId="271"/>
            <ac:picMk id="19" creationId="{99B811A3-4056-8242-1189-6B2CFF293348}"/>
          </ac:picMkLst>
        </pc:picChg>
        <pc:picChg chg="mod">
          <ac:chgData name="נגה קרן" userId="c2bb3f2c58b51887" providerId="LiveId" clId="{162026F9-02C4-4D47-A862-BBE11EEEEBC7}" dt="2024-03-03T23:09:27.424" v="3229"/>
          <ac:picMkLst>
            <pc:docMk/>
            <pc:sldMk cId="2750178667" sldId="271"/>
            <ac:picMk id="28" creationId="{C7962A26-B38C-08A6-4BAC-0F0BE1F4C96A}"/>
          </ac:picMkLst>
        </pc:picChg>
        <pc:picChg chg="mod">
          <ac:chgData name="נגה קרן" userId="c2bb3f2c58b51887" providerId="LiveId" clId="{162026F9-02C4-4D47-A862-BBE11EEEEBC7}" dt="2024-03-03T23:12:21.556" v="3333"/>
          <ac:picMkLst>
            <pc:docMk/>
            <pc:sldMk cId="2750178667" sldId="271"/>
            <ac:picMk id="38" creationId="{5726D1BD-C069-5603-5D28-0CA2E8360704}"/>
          </ac:picMkLst>
        </pc:picChg>
        <pc:picChg chg="mod">
          <ac:chgData name="נגה קרן" userId="c2bb3f2c58b51887" providerId="LiveId" clId="{162026F9-02C4-4D47-A862-BBE11EEEEBC7}" dt="2024-03-03T23:12:48.836" v="3374"/>
          <ac:picMkLst>
            <pc:docMk/>
            <pc:sldMk cId="2750178667" sldId="271"/>
            <ac:picMk id="49" creationId="{E5B71489-4F5B-C93E-AC20-827C30CE91C5}"/>
          </ac:picMkLst>
        </pc:picChg>
        <pc:cxnChg chg="mod">
          <ac:chgData name="נגה קרן" userId="c2bb3f2c58b51887" providerId="LiveId" clId="{162026F9-02C4-4D47-A862-BBE11EEEEBC7}" dt="2024-02-27T19:50:57.132" v="2991"/>
          <ac:cxnSpMkLst>
            <pc:docMk/>
            <pc:sldMk cId="2750178667" sldId="271"/>
            <ac:cxnSpMk id="7" creationId="{7CD60375-7A92-AFB2-256F-B47B44931E53}"/>
          </ac:cxnSpMkLst>
        </pc:cxnChg>
        <pc:cxnChg chg="mod">
          <ac:chgData name="נגה קרן" userId="c2bb3f2c58b51887" providerId="LiveId" clId="{162026F9-02C4-4D47-A862-BBE11EEEEBC7}" dt="2024-02-27T19:50:57.132" v="2991"/>
          <ac:cxnSpMkLst>
            <pc:docMk/>
            <pc:sldMk cId="2750178667" sldId="271"/>
            <ac:cxnSpMk id="8" creationId="{63C0ACD6-EE3D-C2D6-1A6A-D8A9DE43874E}"/>
          </ac:cxnSpMkLst>
        </pc:cxnChg>
        <pc:cxnChg chg="mod">
          <ac:chgData name="נגה קרן" userId="c2bb3f2c58b51887" providerId="LiveId" clId="{162026F9-02C4-4D47-A862-BBE11EEEEBC7}" dt="2024-02-27T19:50:57.132" v="2991"/>
          <ac:cxnSpMkLst>
            <pc:docMk/>
            <pc:sldMk cId="2750178667" sldId="271"/>
            <ac:cxnSpMk id="9" creationId="{04F782B3-8DAF-DA94-F8A4-B24126FCC954}"/>
          </ac:cxnSpMkLst>
        </pc:cxnChg>
        <pc:cxnChg chg="mod">
          <ac:chgData name="נגה קרן" userId="c2bb3f2c58b51887" providerId="LiveId" clId="{162026F9-02C4-4D47-A862-BBE11EEEEBC7}" dt="2024-02-24T16:13:13.988" v="747" actId="478"/>
          <ac:cxnSpMkLst>
            <pc:docMk/>
            <pc:sldMk cId="2750178667" sldId="271"/>
            <ac:cxnSpMk id="10" creationId="{8B3590CC-0FD6-A6AC-F37C-4AEA9F9D75E6}"/>
          </ac:cxnSpMkLst>
        </pc:cxnChg>
        <pc:cxnChg chg="mod">
          <ac:chgData name="נגה קרן" userId="c2bb3f2c58b51887" providerId="LiveId" clId="{162026F9-02C4-4D47-A862-BBE11EEEEBC7}" dt="2024-02-24T16:13:13.988" v="747" actId="478"/>
          <ac:cxnSpMkLst>
            <pc:docMk/>
            <pc:sldMk cId="2750178667" sldId="271"/>
            <ac:cxnSpMk id="11" creationId="{F480D4E2-67B7-4656-D13E-8F4EB2569E7F}"/>
          </ac:cxnSpMkLst>
        </pc:cxnChg>
        <pc:cxnChg chg="mod">
          <ac:chgData name="נגה קרן" userId="c2bb3f2c58b51887" providerId="LiveId" clId="{162026F9-02C4-4D47-A862-BBE11EEEEBC7}" dt="2024-02-24T16:13:13.988" v="747" actId="478"/>
          <ac:cxnSpMkLst>
            <pc:docMk/>
            <pc:sldMk cId="2750178667" sldId="271"/>
            <ac:cxnSpMk id="12" creationId="{93C0E8CD-2910-906F-CF79-F9A5DA477AB9}"/>
          </ac:cxnSpMkLst>
        </pc:cxnChg>
        <pc:cxnChg chg="mod">
          <ac:chgData name="נגה קרן" userId="c2bb3f2c58b51887" providerId="LiveId" clId="{162026F9-02C4-4D47-A862-BBE11EEEEBC7}" dt="2024-02-24T16:13:13.988" v="747" actId="478"/>
          <ac:cxnSpMkLst>
            <pc:docMk/>
            <pc:sldMk cId="2750178667" sldId="271"/>
            <ac:cxnSpMk id="13" creationId="{1CB2743F-74B8-06A2-8F70-CD439CE54E9A}"/>
          </ac:cxnSpMkLst>
        </pc:cxnChg>
        <pc:cxnChg chg="mod">
          <ac:chgData name="נגה קרן" userId="c2bb3f2c58b51887" providerId="LiveId" clId="{162026F9-02C4-4D47-A862-BBE11EEEEBC7}" dt="2024-02-24T16:13:14.266" v="748"/>
          <ac:cxnSpMkLst>
            <pc:docMk/>
            <pc:sldMk cId="2750178667" sldId="271"/>
            <ac:cxnSpMk id="16" creationId="{613EA476-95FD-A3DF-5831-EABF8590CEED}"/>
          </ac:cxnSpMkLst>
        </pc:cxnChg>
        <pc:cxnChg chg="mod">
          <ac:chgData name="נגה קרן" userId="c2bb3f2c58b51887" providerId="LiveId" clId="{162026F9-02C4-4D47-A862-BBE11EEEEBC7}" dt="2024-02-24T16:13:14.266" v="748"/>
          <ac:cxnSpMkLst>
            <pc:docMk/>
            <pc:sldMk cId="2750178667" sldId="271"/>
            <ac:cxnSpMk id="17" creationId="{AEED0824-E34D-C8A1-657A-19F12911477B}"/>
          </ac:cxnSpMkLst>
        </pc:cxnChg>
        <pc:cxnChg chg="mod">
          <ac:chgData name="נגה קרן" userId="c2bb3f2c58b51887" providerId="LiveId" clId="{162026F9-02C4-4D47-A862-BBE11EEEEBC7}" dt="2024-02-24T16:13:14.266" v="748"/>
          <ac:cxnSpMkLst>
            <pc:docMk/>
            <pc:sldMk cId="2750178667" sldId="271"/>
            <ac:cxnSpMk id="18" creationId="{C44604C2-2B48-9D63-7C62-BBCF8B50FA9F}"/>
          </ac:cxnSpMkLst>
        </pc:cxnChg>
        <pc:cxnChg chg="mod">
          <ac:chgData name="נגה קרן" userId="c2bb3f2c58b51887" providerId="LiveId" clId="{162026F9-02C4-4D47-A862-BBE11EEEEBC7}" dt="2024-02-27T19:50:56.868" v="2990" actId="478"/>
          <ac:cxnSpMkLst>
            <pc:docMk/>
            <pc:sldMk cId="2750178667" sldId="271"/>
            <ac:cxnSpMk id="24" creationId="{B7D4BC69-617A-1959-7B49-87B14453952B}"/>
          </ac:cxnSpMkLst>
        </pc:cxnChg>
        <pc:cxnChg chg="mod">
          <ac:chgData name="נגה קרן" userId="c2bb3f2c58b51887" providerId="LiveId" clId="{162026F9-02C4-4D47-A862-BBE11EEEEBC7}" dt="2024-03-03T23:09:26.877" v="3228" actId="478"/>
          <ac:cxnSpMkLst>
            <pc:docMk/>
            <pc:sldMk cId="2750178667" sldId="271"/>
            <ac:cxnSpMk id="26" creationId="{120B25E7-8BF3-BAD4-EE0B-6C871BE0F54D}"/>
          </ac:cxnSpMkLst>
        </pc:cxnChg>
        <pc:cxnChg chg="mod">
          <ac:chgData name="נגה קרן" userId="c2bb3f2c58b51887" providerId="LiveId" clId="{162026F9-02C4-4D47-A862-BBE11EEEEBC7}" dt="2024-03-03T23:12:21.326" v="3332" actId="478"/>
          <ac:cxnSpMkLst>
            <pc:docMk/>
            <pc:sldMk cId="2750178667" sldId="271"/>
            <ac:cxnSpMk id="33" creationId="{2B8F05AE-A2E0-5D63-C6F8-CE44334E1C26}"/>
          </ac:cxnSpMkLst>
        </pc:cxnChg>
        <pc:cxnChg chg="mod">
          <ac:chgData name="נגה קרן" userId="c2bb3f2c58b51887" providerId="LiveId" clId="{162026F9-02C4-4D47-A862-BBE11EEEEBC7}" dt="2024-03-03T23:09:27.424" v="3229"/>
          <ac:cxnSpMkLst>
            <pc:docMk/>
            <pc:sldMk cId="2750178667" sldId="271"/>
            <ac:cxnSpMk id="34" creationId="{0EC824D2-15F0-2869-24A7-27374FF0EA90}"/>
          </ac:cxnSpMkLst>
        </pc:cxnChg>
        <pc:cxnChg chg="mod">
          <ac:chgData name="נגה קרן" userId="c2bb3f2c58b51887" providerId="LiveId" clId="{162026F9-02C4-4D47-A862-BBE11EEEEBC7}" dt="2024-03-03T23:09:27.424" v="3229"/>
          <ac:cxnSpMkLst>
            <pc:docMk/>
            <pc:sldMk cId="2750178667" sldId="271"/>
            <ac:cxnSpMk id="35" creationId="{9AB31309-5D50-BCC3-3F04-FB3367F0E9B1}"/>
          </ac:cxnSpMkLst>
        </pc:cxnChg>
        <pc:cxnChg chg="mod">
          <ac:chgData name="נגה קרן" userId="c2bb3f2c58b51887" providerId="LiveId" clId="{162026F9-02C4-4D47-A862-BBE11EEEEBC7}" dt="2024-03-03T23:09:27.424" v="3229"/>
          <ac:cxnSpMkLst>
            <pc:docMk/>
            <pc:sldMk cId="2750178667" sldId="271"/>
            <ac:cxnSpMk id="36" creationId="{EF5F5797-BF7D-57E3-602F-641DF49D054E}"/>
          </ac:cxnSpMkLst>
        </pc:cxnChg>
        <pc:cxnChg chg="mod">
          <ac:chgData name="נגה קרן" userId="c2bb3f2c58b51887" providerId="LiveId" clId="{162026F9-02C4-4D47-A862-BBE11EEEEBC7}" dt="2024-03-03T23:12:48.447" v="3373" actId="478"/>
          <ac:cxnSpMkLst>
            <pc:docMk/>
            <pc:sldMk cId="2750178667" sldId="271"/>
            <ac:cxnSpMk id="44" creationId="{64D13B81-35A0-F945-883E-E304B3287CC9}"/>
          </ac:cxnSpMkLst>
        </pc:cxnChg>
        <pc:cxnChg chg="mod">
          <ac:chgData name="נגה קרן" userId="c2bb3f2c58b51887" providerId="LiveId" clId="{162026F9-02C4-4D47-A862-BBE11EEEEBC7}" dt="2024-03-03T23:12:21.556" v="3333"/>
          <ac:cxnSpMkLst>
            <pc:docMk/>
            <pc:sldMk cId="2750178667" sldId="271"/>
            <ac:cxnSpMk id="45" creationId="{F86BB383-47D5-9210-92B3-6B4FFA146CF2}"/>
          </ac:cxnSpMkLst>
        </pc:cxnChg>
        <pc:cxnChg chg="mod">
          <ac:chgData name="נגה קרן" userId="c2bb3f2c58b51887" providerId="LiveId" clId="{162026F9-02C4-4D47-A862-BBE11EEEEBC7}" dt="2024-03-03T23:12:21.556" v="3333"/>
          <ac:cxnSpMkLst>
            <pc:docMk/>
            <pc:sldMk cId="2750178667" sldId="271"/>
            <ac:cxnSpMk id="46" creationId="{98CBFC12-DEC0-45DE-8EF2-D43DE0BD9EE1}"/>
          </ac:cxnSpMkLst>
        </pc:cxnChg>
        <pc:cxnChg chg="mod">
          <ac:chgData name="נגה קרן" userId="c2bb3f2c58b51887" providerId="LiveId" clId="{162026F9-02C4-4D47-A862-BBE11EEEEBC7}" dt="2024-03-03T23:12:21.556" v="3333"/>
          <ac:cxnSpMkLst>
            <pc:docMk/>
            <pc:sldMk cId="2750178667" sldId="271"/>
            <ac:cxnSpMk id="47" creationId="{75AC5ED9-F063-EA59-EF98-CF532FDD0293}"/>
          </ac:cxnSpMkLst>
        </pc:cxnChg>
        <pc:cxnChg chg="mod">
          <ac:chgData name="נגה קרן" userId="c2bb3f2c58b51887" providerId="LiveId" clId="{162026F9-02C4-4D47-A862-BBE11EEEEBC7}" dt="2024-03-03T23:12:48.836" v="3374"/>
          <ac:cxnSpMkLst>
            <pc:docMk/>
            <pc:sldMk cId="2750178667" sldId="271"/>
            <ac:cxnSpMk id="55" creationId="{D05A1D47-8892-1C71-726A-F5F009B26A41}"/>
          </ac:cxnSpMkLst>
        </pc:cxnChg>
        <pc:cxnChg chg="mod">
          <ac:chgData name="נגה קרן" userId="c2bb3f2c58b51887" providerId="LiveId" clId="{162026F9-02C4-4D47-A862-BBE11EEEEBC7}" dt="2024-03-03T23:12:48.836" v="3374"/>
          <ac:cxnSpMkLst>
            <pc:docMk/>
            <pc:sldMk cId="2750178667" sldId="271"/>
            <ac:cxnSpMk id="56" creationId="{FED16AA1-8FF6-F144-8545-059B5CAF1D5B}"/>
          </ac:cxnSpMkLst>
        </pc:cxnChg>
        <pc:cxnChg chg="mod">
          <ac:chgData name="נגה קרן" userId="c2bb3f2c58b51887" providerId="LiveId" clId="{162026F9-02C4-4D47-A862-BBE11EEEEBC7}" dt="2024-03-03T23:12:48.836" v="3374"/>
          <ac:cxnSpMkLst>
            <pc:docMk/>
            <pc:sldMk cId="2750178667" sldId="271"/>
            <ac:cxnSpMk id="57" creationId="{F41E57F9-05A7-9DB6-C0EB-3673EE2CC25B}"/>
          </ac:cxnSpMkLst>
        </pc:cxnChg>
        <pc:cxnChg chg="mod">
          <ac:chgData name="נגה קרן" userId="c2bb3f2c58b51887" providerId="LiveId" clId="{162026F9-02C4-4D47-A862-BBE11EEEEBC7}" dt="2024-03-03T23:12:48.836" v="3374"/>
          <ac:cxnSpMkLst>
            <pc:docMk/>
            <pc:sldMk cId="2750178667" sldId="271"/>
            <ac:cxnSpMk id="58" creationId="{C38B3ACC-2F6F-6E8C-1886-F266A4895ECF}"/>
          </ac:cxnSpMkLst>
        </pc:cxnChg>
      </pc:sldChg>
      <pc:sldChg chg="addSp modSp add mod ord">
        <pc:chgData name="נגה קרן" userId="c2bb3f2c58b51887" providerId="LiveId" clId="{162026F9-02C4-4D47-A862-BBE11EEEEBC7}" dt="2024-03-11T20:33:05.595" v="3403" actId="20577"/>
        <pc:sldMkLst>
          <pc:docMk/>
          <pc:sldMk cId="961758082" sldId="272"/>
        </pc:sldMkLst>
        <pc:spChg chg="mod">
          <ac:chgData name="נגה קרן" userId="c2bb3f2c58b51887" providerId="LiveId" clId="{162026F9-02C4-4D47-A862-BBE11EEEEBC7}" dt="2024-02-27T18:39:32.761" v="2563"/>
          <ac:spMkLst>
            <pc:docMk/>
            <pc:sldMk cId="961758082" sldId="272"/>
            <ac:spMk id="2" creationId="{7CFF8FFC-348A-3D8E-A9DE-EF5869399BCA}"/>
          </ac:spMkLst>
        </pc:spChg>
        <pc:spChg chg="mod">
          <ac:chgData name="נגה קרן" userId="c2bb3f2c58b51887" providerId="LiveId" clId="{162026F9-02C4-4D47-A862-BBE11EEEEBC7}" dt="2024-03-11T20:33:05.595" v="3403" actId="20577"/>
          <ac:spMkLst>
            <pc:docMk/>
            <pc:sldMk cId="961758082" sldId="272"/>
            <ac:spMk id="5" creationId="{3F117BF3-8930-127C-4D0A-A7BDB160F278}"/>
          </ac:spMkLst>
        </pc:spChg>
        <pc:picChg chg="add mod ord">
          <ac:chgData name="נגה קרן" userId="c2bb3f2c58b51887" providerId="LiveId" clId="{162026F9-02C4-4D47-A862-BBE11EEEEBC7}" dt="2024-02-27T19:51:55.072" v="3010" actId="1076"/>
          <ac:picMkLst>
            <pc:docMk/>
            <pc:sldMk cId="961758082" sldId="272"/>
            <ac:picMk id="4" creationId="{6DB6623F-D93E-2300-DE66-792BF334DEDA}"/>
          </ac:picMkLst>
        </pc:picChg>
      </pc:sldChg>
      <pc:sldChg chg="modSp add mod ord">
        <pc:chgData name="נגה קרן" userId="c2bb3f2c58b51887" providerId="LiveId" clId="{162026F9-02C4-4D47-A862-BBE11EEEEBC7}" dt="2024-02-27T19:34:10.601" v="2745" actId="20577"/>
        <pc:sldMkLst>
          <pc:docMk/>
          <pc:sldMk cId="819800975" sldId="273"/>
        </pc:sldMkLst>
        <pc:spChg chg="mod">
          <ac:chgData name="נגה קרן" userId="c2bb3f2c58b51887" providerId="LiveId" clId="{162026F9-02C4-4D47-A862-BBE11EEEEBC7}" dt="2024-02-27T18:38:07.373" v="2493" actId="20577"/>
          <ac:spMkLst>
            <pc:docMk/>
            <pc:sldMk cId="819800975" sldId="273"/>
            <ac:spMk id="2" creationId="{C43B4F3B-EE25-7DE3-9E69-301716A9597E}"/>
          </ac:spMkLst>
        </pc:spChg>
        <pc:spChg chg="mod">
          <ac:chgData name="נגה קרן" userId="c2bb3f2c58b51887" providerId="LiveId" clId="{162026F9-02C4-4D47-A862-BBE11EEEEBC7}" dt="2024-02-27T19:34:10.601" v="2745" actId="20577"/>
          <ac:spMkLst>
            <pc:docMk/>
            <pc:sldMk cId="819800975" sldId="273"/>
            <ac:spMk id="3" creationId="{7B69BFA3-DC1D-E01C-5DA0-B67E678EE3FE}"/>
          </ac:spMkLst>
        </pc:spChg>
      </pc:sldChg>
      <pc:sldChg chg="add">
        <pc:chgData name="נגה קרן" userId="c2bb3f2c58b51887" providerId="LiveId" clId="{162026F9-02C4-4D47-A862-BBE11EEEEBC7}" dt="2024-02-27T18:32:20.169" v="2429"/>
        <pc:sldMkLst>
          <pc:docMk/>
          <pc:sldMk cId="1272974383" sldId="274"/>
        </pc:sldMkLst>
      </pc:sldChg>
      <pc:sldChg chg="add">
        <pc:chgData name="נגה קרן" userId="c2bb3f2c58b51887" providerId="LiveId" clId="{162026F9-02C4-4D47-A862-BBE11EEEEBC7}" dt="2024-02-27T18:32:20.169" v="2429"/>
        <pc:sldMkLst>
          <pc:docMk/>
          <pc:sldMk cId="4236251042" sldId="275"/>
        </pc:sldMkLst>
      </pc:sldChg>
      <pc:sldChg chg="modSp add mod">
        <pc:chgData name="נגה קרן" userId="c2bb3f2c58b51887" providerId="LiveId" clId="{162026F9-02C4-4D47-A862-BBE11EEEEBC7}" dt="2024-02-27T19:51:24.160" v="3002" actId="1076"/>
        <pc:sldMkLst>
          <pc:docMk/>
          <pc:sldMk cId="1505745708" sldId="276"/>
        </pc:sldMkLst>
        <pc:picChg chg="mod modCrop">
          <ac:chgData name="נגה קרן" userId="c2bb3f2c58b51887" providerId="LiveId" clId="{162026F9-02C4-4D47-A862-BBE11EEEEBC7}" dt="2024-02-27T19:51:24.160" v="3002" actId="1076"/>
          <ac:picMkLst>
            <pc:docMk/>
            <pc:sldMk cId="1505745708" sldId="276"/>
            <ac:picMk id="5" creationId="{76824536-AAD0-F4D5-5E09-587FAFB8560A}"/>
          </ac:picMkLst>
        </pc:picChg>
      </pc:sldChg>
      <pc:sldChg chg="modSp add mod">
        <pc:chgData name="נגה קרן" userId="c2bb3f2c58b51887" providerId="LiveId" clId="{162026F9-02C4-4D47-A862-BBE11EEEEBC7}" dt="2024-02-27T19:29:17.216" v="2736" actId="20577"/>
        <pc:sldMkLst>
          <pc:docMk/>
          <pc:sldMk cId="59880876" sldId="277"/>
        </pc:sldMkLst>
        <pc:spChg chg="mod">
          <ac:chgData name="נגה קרן" userId="c2bb3f2c58b51887" providerId="LiveId" clId="{162026F9-02C4-4D47-A862-BBE11EEEEBC7}" dt="2024-02-27T19:29:17.216" v="2736" actId="20577"/>
          <ac:spMkLst>
            <pc:docMk/>
            <pc:sldMk cId="59880876" sldId="277"/>
            <ac:spMk id="2" creationId="{818EE998-B2A5-937F-FA86-8698B445AB57}"/>
          </ac:spMkLst>
        </pc:spChg>
      </pc:sldChg>
      <pc:sldChg chg="addSp delSp modSp add mod modAnim">
        <pc:chgData name="נגה קרן" userId="c2bb3f2c58b51887" providerId="LiveId" clId="{162026F9-02C4-4D47-A862-BBE11EEEEBC7}" dt="2024-02-27T19:06:44.804" v="2689" actId="14100"/>
        <pc:sldMkLst>
          <pc:docMk/>
          <pc:sldMk cId="1788643404" sldId="278"/>
        </pc:sldMkLst>
        <pc:spChg chg="mod">
          <ac:chgData name="נגה קרן" userId="c2bb3f2c58b51887" providerId="LiveId" clId="{162026F9-02C4-4D47-A862-BBE11EEEEBC7}" dt="2024-02-27T19:06:28.548" v="2686" actId="14100"/>
          <ac:spMkLst>
            <pc:docMk/>
            <pc:sldMk cId="1788643404" sldId="278"/>
            <ac:spMk id="3" creationId="{F1BE710C-6070-B5C9-439F-44FE4B60ECB0}"/>
          </ac:spMkLst>
        </pc:spChg>
        <pc:spChg chg="mod">
          <ac:chgData name="נגה קרן" userId="c2bb3f2c58b51887" providerId="LiveId" clId="{162026F9-02C4-4D47-A862-BBE11EEEEBC7}" dt="2024-02-27T19:06:25.793" v="2685"/>
          <ac:spMkLst>
            <pc:docMk/>
            <pc:sldMk cId="1788643404" sldId="278"/>
            <ac:spMk id="9" creationId="{A66202AE-F846-F4E6-F57B-A7038510E62B}"/>
          </ac:spMkLst>
        </pc:spChg>
        <pc:picChg chg="add mod">
          <ac:chgData name="נגה קרן" userId="c2bb3f2c58b51887" providerId="LiveId" clId="{162026F9-02C4-4D47-A862-BBE11EEEEBC7}" dt="2024-02-27T19:06:44.804" v="2689" actId="14100"/>
          <ac:picMkLst>
            <pc:docMk/>
            <pc:sldMk cId="1788643404" sldId="278"/>
            <ac:picMk id="2" creationId="{1A353A8E-3499-1AFE-8464-1200163869FD}"/>
          </ac:picMkLst>
        </pc:picChg>
        <pc:picChg chg="del">
          <ac:chgData name="נגה קרן" userId="c2bb3f2c58b51887" providerId="LiveId" clId="{162026F9-02C4-4D47-A862-BBE11EEEEBC7}" dt="2024-02-27T19:06:20.388" v="2684" actId="478"/>
          <ac:picMkLst>
            <pc:docMk/>
            <pc:sldMk cId="1788643404" sldId="278"/>
            <ac:picMk id="5" creationId="{1FE295FB-787D-E523-41E6-0671DE9DEB96}"/>
          </ac:picMkLst>
        </pc:picChg>
      </pc:sldChg>
      <pc:sldChg chg="modSp add mod">
        <pc:chgData name="נגה קרן" userId="c2bb3f2c58b51887" providerId="LiveId" clId="{162026F9-02C4-4D47-A862-BBE11EEEEBC7}" dt="2024-02-27T19:10:37.867" v="2721" actId="1076"/>
        <pc:sldMkLst>
          <pc:docMk/>
          <pc:sldMk cId="3398965388" sldId="279"/>
        </pc:sldMkLst>
        <pc:spChg chg="mod">
          <ac:chgData name="נגה קרן" userId="c2bb3f2c58b51887" providerId="LiveId" clId="{162026F9-02C4-4D47-A862-BBE11EEEEBC7}" dt="2024-02-27T19:10:37.867" v="2721" actId="1076"/>
          <ac:spMkLst>
            <pc:docMk/>
            <pc:sldMk cId="3398965388" sldId="279"/>
            <ac:spMk id="2" creationId="{20C84F69-E720-EA4D-2320-51D98C897DAD}"/>
          </ac:spMkLst>
        </pc:spChg>
      </pc:sldChg>
      <pc:sldChg chg="modSp add mod">
        <pc:chgData name="נגה קרן" userId="c2bb3f2c58b51887" providerId="LiveId" clId="{162026F9-02C4-4D47-A862-BBE11EEEEBC7}" dt="2024-02-27T19:40:14.245" v="2759" actId="20577"/>
        <pc:sldMkLst>
          <pc:docMk/>
          <pc:sldMk cId="4069406422" sldId="280"/>
        </pc:sldMkLst>
        <pc:spChg chg="mod">
          <ac:chgData name="נגה קרן" userId="c2bb3f2c58b51887" providerId="LiveId" clId="{162026F9-02C4-4D47-A862-BBE11EEEEBC7}" dt="2024-02-27T19:40:14.245" v="2759" actId="20577"/>
          <ac:spMkLst>
            <pc:docMk/>
            <pc:sldMk cId="4069406422" sldId="280"/>
            <ac:spMk id="2" creationId="{2D879B00-4310-DBB9-980A-E5999266FFCC}"/>
          </ac:spMkLst>
        </pc:spChg>
      </pc:sldChg>
      <pc:sldMasterChg chg="modSp mod addSldLayout delSldLayout modSldLayout">
        <pc:chgData name="נגה קרן" userId="c2bb3f2c58b51887" providerId="LiveId" clId="{162026F9-02C4-4D47-A862-BBE11EEEEBC7}" dt="2024-02-27T19:50:25.061" v="2979" actId="403"/>
        <pc:sldMasterMkLst>
          <pc:docMk/>
          <pc:sldMasterMk cId="2478754554" sldId="2147483648"/>
        </pc:sldMasterMkLst>
        <pc:spChg chg="mod">
          <ac:chgData name="נגה קרן" userId="c2bb3f2c58b51887" providerId="LiveId" clId="{162026F9-02C4-4D47-A862-BBE11EEEEBC7}" dt="2024-02-27T19:48:54.600" v="2977" actId="20577"/>
          <ac:spMkLst>
            <pc:docMk/>
            <pc:sldMasterMk cId="2478754554" sldId="2147483648"/>
            <ac:spMk id="5" creationId="{EEC614B9-6B12-ABFA-74FB-19EC76B171F4}"/>
          </ac:spMkLst>
        </pc:spChg>
        <pc:sldLayoutChg chg="modSp mod">
          <pc:chgData name="נגה קרן" userId="c2bb3f2c58b51887" providerId="LiveId" clId="{162026F9-02C4-4D47-A862-BBE11EEEEBC7}" dt="2024-02-27T19:50:20.396" v="2978" actId="403"/>
          <pc:sldLayoutMkLst>
            <pc:docMk/>
            <pc:sldMasterMk cId="2478754554" sldId="2147483648"/>
            <pc:sldLayoutMk cId="2854884030" sldId="2147483649"/>
          </pc:sldLayoutMkLst>
          <pc:spChg chg="mod">
            <ac:chgData name="נגה קרן" userId="c2bb3f2c58b51887" providerId="LiveId" clId="{162026F9-02C4-4D47-A862-BBE11EEEEBC7}" dt="2024-02-27T19:50:20.396" v="2978" actId="403"/>
            <ac:spMkLst>
              <pc:docMk/>
              <pc:sldMasterMk cId="2478754554" sldId="2147483648"/>
              <pc:sldLayoutMk cId="2854884030" sldId="2147483649"/>
              <ac:spMk id="5" creationId="{550B94D4-6389-536D-A942-6F9F7A3E96F7}"/>
            </ac:spMkLst>
          </pc:spChg>
        </pc:sldLayoutChg>
        <pc:sldLayoutChg chg="modSp mod">
          <pc:chgData name="נגה קרן" userId="c2bb3f2c58b51887" providerId="LiveId" clId="{162026F9-02C4-4D47-A862-BBE11EEEEBC7}" dt="2024-02-27T19:50:25.061" v="2979" actId="403"/>
          <pc:sldLayoutMkLst>
            <pc:docMk/>
            <pc:sldMasterMk cId="2478754554" sldId="2147483648"/>
            <pc:sldLayoutMk cId="310685188" sldId="2147483650"/>
          </pc:sldLayoutMkLst>
          <pc:spChg chg="mod">
            <ac:chgData name="נגה קרן" userId="c2bb3f2c58b51887" providerId="LiveId" clId="{162026F9-02C4-4D47-A862-BBE11EEEEBC7}" dt="2024-02-27T19:50:25.061" v="2979" actId="403"/>
            <ac:spMkLst>
              <pc:docMk/>
              <pc:sldMasterMk cId="2478754554" sldId="2147483648"/>
              <pc:sldLayoutMk cId="310685188" sldId="2147483650"/>
              <ac:spMk id="5" creationId="{DA4B4E50-0C34-34E3-F1E0-3A166F5BA213}"/>
            </ac:spMkLst>
          </pc:spChg>
        </pc:sldLayoutChg>
        <pc:sldLayoutChg chg="new del mod">
          <pc:chgData name="נגה קרן" userId="c2bb3f2c58b51887" providerId="LiveId" clId="{162026F9-02C4-4D47-A862-BBE11EEEEBC7}" dt="2024-02-27T19:48:48.273" v="2975" actId="11236"/>
          <pc:sldLayoutMkLst>
            <pc:docMk/>
            <pc:sldMasterMk cId="2478754554" sldId="2147483648"/>
            <pc:sldLayoutMk cId="2440891728" sldId="2147483660"/>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r">
              <a:defRPr sz="1200"/>
            </a:lvl1pPr>
          </a:lstStyle>
          <a:p>
            <a:endParaRPr lang="he-IL"/>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l">
              <a:defRPr sz="1200"/>
            </a:lvl1pPr>
          </a:lstStyle>
          <a:p>
            <a:fld id="{5EB93E99-1C35-4B1D-B34F-EB3C0312F00F}" type="datetimeFigureOut">
              <a:rPr lang="he-IL" smtClean="0"/>
              <a:t>א'/אדר ב/תשפ"ד</a:t>
            </a:fld>
            <a:endParaRPr lang="he-IL"/>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he-IL"/>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r">
              <a:defRPr sz="1200"/>
            </a:lvl1pPr>
          </a:lstStyle>
          <a:p>
            <a:endParaRPr lang="he-IL"/>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l">
              <a:defRPr sz="1200"/>
            </a:lvl1pPr>
          </a:lstStyle>
          <a:p>
            <a:fld id="{5CE79EB1-1A7B-4C32-AAFD-870100C9D7F2}" type="slidenum">
              <a:rPr lang="he-IL" smtClean="0"/>
              <a:t>‹#›</a:t>
            </a:fld>
            <a:endParaRPr lang="he-IL"/>
          </a:p>
        </p:txBody>
      </p:sp>
    </p:spTree>
    <p:extLst>
      <p:ext uri="{BB962C8B-B14F-4D97-AF65-F5344CB8AC3E}">
        <p14:creationId xmlns:p14="http://schemas.microsoft.com/office/powerpoint/2010/main" val="22188410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e-IL" dirty="0"/>
          </a:p>
        </p:txBody>
      </p:sp>
      <p:sp>
        <p:nvSpPr>
          <p:cNvPr id="4" name="Slide Number Placeholder 3"/>
          <p:cNvSpPr>
            <a:spLocks noGrp="1"/>
          </p:cNvSpPr>
          <p:nvPr>
            <p:ph type="sldNum" sz="quarter" idx="5"/>
          </p:nvPr>
        </p:nvSpPr>
        <p:spPr/>
        <p:txBody>
          <a:bodyPr/>
          <a:lstStyle/>
          <a:p>
            <a:fld id="{5CE79EB1-1A7B-4C32-AAFD-870100C9D7F2}" type="slidenum">
              <a:rPr lang="he-IL" smtClean="0"/>
              <a:t>1</a:t>
            </a:fld>
            <a:endParaRPr lang="he-IL"/>
          </a:p>
        </p:txBody>
      </p:sp>
    </p:spTree>
    <p:extLst>
      <p:ext uri="{BB962C8B-B14F-4D97-AF65-F5344CB8AC3E}">
        <p14:creationId xmlns:p14="http://schemas.microsoft.com/office/powerpoint/2010/main" val="30646583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1874EC-36B1-00DD-3AA3-07A502A484C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BE025A3-7BDD-2777-3F6B-550D5350C28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CBB3A40-9DF0-0F33-114B-5843DBC12459}"/>
              </a:ext>
            </a:extLst>
          </p:cNvPr>
          <p:cNvSpPr>
            <a:spLocks noGrp="1"/>
          </p:cNvSpPr>
          <p:nvPr>
            <p:ph type="body" idx="1"/>
          </p:nvPr>
        </p:nvSpPr>
        <p:spPr/>
        <p:txBody>
          <a:bodyPr/>
          <a:lstStyle/>
          <a:p>
            <a:endParaRPr lang="he-IL" dirty="0"/>
          </a:p>
        </p:txBody>
      </p:sp>
      <p:sp>
        <p:nvSpPr>
          <p:cNvPr id="4" name="Slide Number Placeholder 3">
            <a:extLst>
              <a:ext uri="{FF2B5EF4-FFF2-40B4-BE49-F238E27FC236}">
                <a16:creationId xmlns:a16="http://schemas.microsoft.com/office/drawing/2014/main" id="{73427AAA-2E64-CE21-0556-552D5A598E2B}"/>
              </a:ext>
            </a:extLst>
          </p:cNvPr>
          <p:cNvSpPr>
            <a:spLocks noGrp="1"/>
          </p:cNvSpPr>
          <p:nvPr>
            <p:ph type="sldNum" sz="quarter" idx="5"/>
          </p:nvPr>
        </p:nvSpPr>
        <p:spPr/>
        <p:txBody>
          <a:bodyPr/>
          <a:lstStyle/>
          <a:p>
            <a:fld id="{A2D46056-3F6F-4209-B104-FBF3E5ABA368}" type="slidenum">
              <a:rPr lang="he-IL" smtClean="0"/>
              <a:t>21</a:t>
            </a:fld>
            <a:endParaRPr lang="he-IL"/>
          </a:p>
        </p:txBody>
      </p:sp>
    </p:spTree>
    <p:extLst>
      <p:ext uri="{BB962C8B-B14F-4D97-AF65-F5344CB8AC3E}">
        <p14:creationId xmlns:p14="http://schemas.microsoft.com/office/powerpoint/2010/main" val="9552196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branches where the area of the polyomino became too large, or a component of the polyomino became permanently detached</a:t>
            </a:r>
            <a:endParaRPr lang="he-IL" dirty="0"/>
          </a:p>
        </p:txBody>
      </p:sp>
      <p:sp>
        <p:nvSpPr>
          <p:cNvPr id="4" name="Slide Number Placeholder 3"/>
          <p:cNvSpPr>
            <a:spLocks noGrp="1"/>
          </p:cNvSpPr>
          <p:nvPr>
            <p:ph type="sldNum" sz="quarter" idx="5"/>
          </p:nvPr>
        </p:nvSpPr>
        <p:spPr/>
        <p:txBody>
          <a:bodyPr/>
          <a:lstStyle/>
          <a:p>
            <a:fld id="{A2D46056-3F6F-4209-B104-FBF3E5ABA368}" type="slidenum">
              <a:rPr lang="he-IL" smtClean="0"/>
              <a:t>8</a:t>
            </a:fld>
            <a:endParaRPr lang="he-IL"/>
          </a:p>
        </p:txBody>
      </p:sp>
    </p:spTree>
    <p:extLst>
      <p:ext uri="{BB962C8B-B14F-4D97-AF65-F5344CB8AC3E}">
        <p14:creationId xmlns:p14="http://schemas.microsoft.com/office/powerpoint/2010/main" val="25137518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effectLst/>
                <a:latin typeface="Arial" panose="020B0604020202020204" pitchFamily="34" charset="0"/>
              </a:rPr>
              <a:t>Jensen’s algorithm counts polyominoes within horizontal bounding strips of height h, where 1 ≤ h ≤ ⌈n/2⌉. The algorithm considers column by column from left to right, and cell by cell from top to bottom within each column. At each cell, the algorithm considers either to have it occupied (belonging to the polyomino) or empty (not belonging). At all stages, the algorithm does not keep in memory all polyominoes but all possible right boundaries of polyominoes, that is, all combinations of the last h cells considered. </a:t>
            </a:r>
          </a:p>
          <a:p>
            <a:endParaRPr lang="en-US" b="0" i="0" dirty="0">
              <a:effectLst/>
              <a:latin typeface="Arial" panose="020B0604020202020204" pitchFamily="34" charset="0"/>
            </a:endParaRPr>
          </a:p>
          <a:p>
            <a:r>
              <a:rPr lang="en-US" b="0" i="0" dirty="0">
                <a:effectLst/>
                <a:latin typeface="Arial" panose="020B0604020202020204" pitchFamily="34" charset="0"/>
              </a:rPr>
              <a:t>Only the right boundaries are needed, since the past of the polyominoes doesn’t affect their future (besides their connectivity components).</a:t>
            </a:r>
            <a:endParaRPr lang="he-IL" dirty="0"/>
          </a:p>
        </p:txBody>
      </p:sp>
      <p:sp>
        <p:nvSpPr>
          <p:cNvPr id="4" name="Slide Number Placeholder 3"/>
          <p:cNvSpPr>
            <a:spLocks noGrp="1"/>
          </p:cNvSpPr>
          <p:nvPr>
            <p:ph type="sldNum" sz="quarter" idx="5"/>
          </p:nvPr>
        </p:nvSpPr>
        <p:spPr/>
        <p:txBody>
          <a:bodyPr/>
          <a:lstStyle/>
          <a:p>
            <a:fld id="{A2D46056-3F6F-4209-B104-FBF3E5ABA368}" type="slidenum">
              <a:rPr lang="he-IL" smtClean="0"/>
              <a:t>9</a:t>
            </a:fld>
            <a:endParaRPr lang="he-IL"/>
          </a:p>
        </p:txBody>
      </p:sp>
    </p:spTree>
    <p:extLst>
      <p:ext uri="{BB962C8B-B14F-4D97-AF65-F5344CB8AC3E}">
        <p14:creationId xmlns:p14="http://schemas.microsoft.com/office/powerpoint/2010/main" val="26161196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C00D55-FE92-A47A-9E9F-742888B2712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C09C839-8530-63D3-3B2E-FE25D74E062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7775891-1DE1-7D88-D86A-296518A3D765}"/>
              </a:ext>
            </a:extLst>
          </p:cNvPr>
          <p:cNvSpPr>
            <a:spLocks noGrp="1"/>
          </p:cNvSpPr>
          <p:nvPr>
            <p:ph type="body" idx="1"/>
          </p:nvPr>
        </p:nvSpPr>
        <p:spPr/>
        <p:txBody>
          <a:bodyPr/>
          <a:lstStyle/>
          <a:p>
            <a:endParaRPr lang="he-IL" dirty="0"/>
          </a:p>
        </p:txBody>
      </p:sp>
      <p:sp>
        <p:nvSpPr>
          <p:cNvPr id="4" name="Slide Number Placeholder 3">
            <a:extLst>
              <a:ext uri="{FF2B5EF4-FFF2-40B4-BE49-F238E27FC236}">
                <a16:creationId xmlns:a16="http://schemas.microsoft.com/office/drawing/2014/main" id="{4AD8DC94-E184-541C-507D-20E071E7A36F}"/>
              </a:ext>
            </a:extLst>
          </p:cNvPr>
          <p:cNvSpPr>
            <a:spLocks noGrp="1"/>
          </p:cNvSpPr>
          <p:nvPr>
            <p:ph type="sldNum" sz="quarter" idx="5"/>
          </p:nvPr>
        </p:nvSpPr>
        <p:spPr/>
        <p:txBody>
          <a:bodyPr/>
          <a:lstStyle/>
          <a:p>
            <a:fld id="{A2D46056-3F6F-4209-B104-FBF3E5ABA368}" type="slidenum">
              <a:rPr lang="he-IL" smtClean="0"/>
              <a:t>10</a:t>
            </a:fld>
            <a:endParaRPr lang="he-IL"/>
          </a:p>
        </p:txBody>
      </p:sp>
    </p:spTree>
    <p:extLst>
      <p:ext uri="{BB962C8B-B14F-4D97-AF65-F5344CB8AC3E}">
        <p14:creationId xmlns:p14="http://schemas.microsoft.com/office/powerpoint/2010/main" val="9460475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6D6310-054A-2F8D-2B7F-071B3DBD63F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06E62E3-C033-039C-72F2-937E1504DCA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0ABD8F2-7155-FBF2-E228-C1985849F80F}"/>
              </a:ext>
            </a:extLst>
          </p:cNvPr>
          <p:cNvSpPr>
            <a:spLocks noGrp="1"/>
          </p:cNvSpPr>
          <p:nvPr>
            <p:ph type="body" idx="1"/>
          </p:nvPr>
        </p:nvSpPr>
        <p:spPr/>
        <p:txBody>
          <a:bodyPr/>
          <a:lstStyle/>
          <a:p>
            <a:endParaRPr lang="he-IL" dirty="0"/>
          </a:p>
        </p:txBody>
      </p:sp>
      <p:sp>
        <p:nvSpPr>
          <p:cNvPr id="4" name="Slide Number Placeholder 3">
            <a:extLst>
              <a:ext uri="{FF2B5EF4-FFF2-40B4-BE49-F238E27FC236}">
                <a16:creationId xmlns:a16="http://schemas.microsoft.com/office/drawing/2014/main" id="{0F5EE354-B008-4744-B513-D0EC1555D7DD}"/>
              </a:ext>
            </a:extLst>
          </p:cNvPr>
          <p:cNvSpPr>
            <a:spLocks noGrp="1"/>
          </p:cNvSpPr>
          <p:nvPr>
            <p:ph type="sldNum" sz="quarter" idx="5"/>
          </p:nvPr>
        </p:nvSpPr>
        <p:spPr/>
        <p:txBody>
          <a:bodyPr/>
          <a:lstStyle/>
          <a:p>
            <a:fld id="{A2D46056-3F6F-4209-B104-FBF3E5ABA368}" type="slidenum">
              <a:rPr lang="he-IL" smtClean="0"/>
              <a:t>11</a:t>
            </a:fld>
            <a:endParaRPr lang="he-IL"/>
          </a:p>
        </p:txBody>
      </p:sp>
    </p:spTree>
    <p:extLst>
      <p:ext uri="{BB962C8B-B14F-4D97-AF65-F5344CB8AC3E}">
        <p14:creationId xmlns:p14="http://schemas.microsoft.com/office/powerpoint/2010/main" val="9866442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6A5E4E-23B3-C574-B772-3734C8CA449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4C95A95-22A5-C947-23CE-3CBCBFB723C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D066F61-22F3-F4FF-65DB-94AFC4F80342}"/>
              </a:ext>
            </a:extLst>
          </p:cNvPr>
          <p:cNvSpPr>
            <a:spLocks noGrp="1"/>
          </p:cNvSpPr>
          <p:nvPr>
            <p:ph type="body" idx="1"/>
          </p:nvPr>
        </p:nvSpPr>
        <p:spPr/>
        <p:txBody>
          <a:bodyPr/>
          <a:lstStyle/>
          <a:p>
            <a:r>
              <a:rPr lang="en-US" dirty="0"/>
              <a:t>We can deduce the state of upper and lower strips based on the TC state of the upper and lower rows</a:t>
            </a:r>
            <a:endParaRPr lang="he-IL" dirty="0"/>
          </a:p>
        </p:txBody>
      </p:sp>
      <p:sp>
        <p:nvSpPr>
          <p:cNvPr id="4" name="Slide Number Placeholder 3">
            <a:extLst>
              <a:ext uri="{FF2B5EF4-FFF2-40B4-BE49-F238E27FC236}">
                <a16:creationId xmlns:a16="http://schemas.microsoft.com/office/drawing/2014/main" id="{7514192E-3BB6-9EEF-3A86-06960F56B115}"/>
              </a:ext>
            </a:extLst>
          </p:cNvPr>
          <p:cNvSpPr>
            <a:spLocks noGrp="1"/>
          </p:cNvSpPr>
          <p:nvPr>
            <p:ph type="sldNum" sz="quarter" idx="5"/>
          </p:nvPr>
        </p:nvSpPr>
        <p:spPr/>
        <p:txBody>
          <a:bodyPr/>
          <a:lstStyle/>
          <a:p>
            <a:fld id="{A2D46056-3F6F-4209-B104-FBF3E5ABA368}" type="slidenum">
              <a:rPr lang="he-IL" smtClean="0"/>
              <a:t>12</a:t>
            </a:fld>
            <a:endParaRPr lang="he-IL"/>
          </a:p>
        </p:txBody>
      </p:sp>
    </p:spTree>
    <p:extLst>
      <p:ext uri="{BB962C8B-B14F-4D97-AF65-F5344CB8AC3E}">
        <p14:creationId xmlns:p14="http://schemas.microsoft.com/office/powerpoint/2010/main" val="40935155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AA8800-6B94-E902-AE07-8D00315A0E3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56A22D4-166B-6F2B-0A8E-FCA569565FB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6B589B5-2015-D161-D0A1-AA77A8BA2F56}"/>
              </a:ext>
            </a:extLst>
          </p:cNvPr>
          <p:cNvSpPr>
            <a:spLocks noGrp="1"/>
          </p:cNvSpPr>
          <p:nvPr>
            <p:ph type="body" idx="1"/>
          </p:nvPr>
        </p:nvSpPr>
        <p:spPr/>
        <p:txBody>
          <a:bodyPr/>
          <a:lstStyle/>
          <a:p>
            <a:endParaRPr lang="he-IL" dirty="0"/>
          </a:p>
        </p:txBody>
      </p:sp>
      <p:sp>
        <p:nvSpPr>
          <p:cNvPr id="4" name="Slide Number Placeholder 3">
            <a:extLst>
              <a:ext uri="{FF2B5EF4-FFF2-40B4-BE49-F238E27FC236}">
                <a16:creationId xmlns:a16="http://schemas.microsoft.com/office/drawing/2014/main" id="{5BA5BEF8-D0EC-2254-5883-7EEF5B0406B1}"/>
              </a:ext>
            </a:extLst>
          </p:cNvPr>
          <p:cNvSpPr>
            <a:spLocks noGrp="1"/>
          </p:cNvSpPr>
          <p:nvPr>
            <p:ph type="sldNum" sz="quarter" idx="5"/>
          </p:nvPr>
        </p:nvSpPr>
        <p:spPr/>
        <p:txBody>
          <a:bodyPr/>
          <a:lstStyle/>
          <a:p>
            <a:fld id="{A2D46056-3F6F-4209-B104-FBF3E5ABA368}" type="slidenum">
              <a:rPr lang="he-IL" smtClean="0"/>
              <a:t>13</a:t>
            </a:fld>
            <a:endParaRPr lang="he-IL"/>
          </a:p>
        </p:txBody>
      </p:sp>
    </p:spTree>
    <p:extLst>
      <p:ext uri="{BB962C8B-B14F-4D97-AF65-F5344CB8AC3E}">
        <p14:creationId xmlns:p14="http://schemas.microsoft.com/office/powerpoint/2010/main" val="30948704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E9CD3E-BD62-2848-50FF-FC445F0BBAB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6458496-10B4-404B-1AB8-AA0E06C7E32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92A4EA5-6C39-201E-CE79-0653B11F3961}"/>
              </a:ext>
            </a:extLst>
          </p:cNvPr>
          <p:cNvSpPr>
            <a:spLocks noGrp="1"/>
          </p:cNvSpPr>
          <p:nvPr>
            <p:ph type="body" idx="1"/>
          </p:nvPr>
        </p:nvSpPr>
        <p:spPr/>
        <p:txBody>
          <a:bodyPr/>
          <a:lstStyle/>
          <a:p>
            <a:endParaRPr lang="en-IL" dirty="0"/>
          </a:p>
        </p:txBody>
      </p:sp>
      <p:sp>
        <p:nvSpPr>
          <p:cNvPr id="4" name="Slide Number Placeholder 3">
            <a:extLst>
              <a:ext uri="{FF2B5EF4-FFF2-40B4-BE49-F238E27FC236}">
                <a16:creationId xmlns:a16="http://schemas.microsoft.com/office/drawing/2014/main" id="{A6B654E8-BF8B-F485-0F25-872DD4A5F5D8}"/>
              </a:ext>
            </a:extLst>
          </p:cNvPr>
          <p:cNvSpPr>
            <a:spLocks noGrp="1"/>
          </p:cNvSpPr>
          <p:nvPr>
            <p:ph type="sldNum" sz="quarter" idx="5"/>
          </p:nvPr>
        </p:nvSpPr>
        <p:spPr/>
        <p:txBody>
          <a:bodyPr/>
          <a:lstStyle/>
          <a:p>
            <a:fld id="{189D295A-4D28-4997-BE48-4D8522240A9E}" type="slidenum">
              <a:rPr lang="en-IL" smtClean="0"/>
              <a:t>16</a:t>
            </a:fld>
            <a:endParaRPr lang="en-IL"/>
          </a:p>
        </p:txBody>
      </p:sp>
    </p:spTree>
    <p:extLst>
      <p:ext uri="{BB962C8B-B14F-4D97-AF65-F5344CB8AC3E}">
        <p14:creationId xmlns:p14="http://schemas.microsoft.com/office/powerpoint/2010/main" val="8280796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8FA121-51F9-0559-9C24-C6EBB905344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1CA4914-969F-A617-9695-CDC4A1D5C62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0AD071D-F202-3E5C-9A21-81A19EDC0D80}"/>
              </a:ext>
            </a:extLst>
          </p:cNvPr>
          <p:cNvSpPr>
            <a:spLocks noGrp="1"/>
          </p:cNvSpPr>
          <p:nvPr>
            <p:ph type="body" idx="1"/>
          </p:nvPr>
        </p:nvSpPr>
        <p:spPr/>
        <p:txBody>
          <a:bodyPr/>
          <a:lstStyle/>
          <a:p>
            <a:endParaRPr lang="he-IL" dirty="0"/>
          </a:p>
        </p:txBody>
      </p:sp>
      <p:sp>
        <p:nvSpPr>
          <p:cNvPr id="4" name="Slide Number Placeholder 3">
            <a:extLst>
              <a:ext uri="{FF2B5EF4-FFF2-40B4-BE49-F238E27FC236}">
                <a16:creationId xmlns:a16="http://schemas.microsoft.com/office/drawing/2014/main" id="{24AB1417-5F8A-1E75-40BE-2C5D57BF2538}"/>
              </a:ext>
            </a:extLst>
          </p:cNvPr>
          <p:cNvSpPr>
            <a:spLocks noGrp="1"/>
          </p:cNvSpPr>
          <p:nvPr>
            <p:ph type="sldNum" sz="quarter" idx="5"/>
          </p:nvPr>
        </p:nvSpPr>
        <p:spPr/>
        <p:txBody>
          <a:bodyPr/>
          <a:lstStyle/>
          <a:p>
            <a:fld id="{A2D46056-3F6F-4209-B104-FBF3E5ABA368}" type="slidenum">
              <a:rPr lang="he-IL" smtClean="0"/>
              <a:t>20</a:t>
            </a:fld>
            <a:endParaRPr lang="he-IL"/>
          </a:p>
        </p:txBody>
      </p:sp>
    </p:spTree>
    <p:extLst>
      <p:ext uri="{BB962C8B-B14F-4D97-AF65-F5344CB8AC3E}">
        <p14:creationId xmlns:p14="http://schemas.microsoft.com/office/powerpoint/2010/main" val="26388436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E007F1-F779-DD7C-8197-556BDFBE1DE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he-IL"/>
          </a:p>
        </p:txBody>
      </p:sp>
      <p:sp>
        <p:nvSpPr>
          <p:cNvPr id="3" name="Subtitle 2">
            <a:extLst>
              <a:ext uri="{FF2B5EF4-FFF2-40B4-BE49-F238E27FC236}">
                <a16:creationId xmlns:a16="http://schemas.microsoft.com/office/drawing/2014/main" id="{87F1642A-B620-712C-2F55-D39126356DF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he-IL"/>
          </a:p>
        </p:txBody>
      </p:sp>
      <p:sp>
        <p:nvSpPr>
          <p:cNvPr id="4" name="Date Placeholder 3">
            <a:extLst>
              <a:ext uri="{FF2B5EF4-FFF2-40B4-BE49-F238E27FC236}">
                <a16:creationId xmlns:a16="http://schemas.microsoft.com/office/drawing/2014/main" id="{E62A093F-DA5A-69BC-E8DE-F830604AD18D}"/>
              </a:ext>
            </a:extLst>
          </p:cNvPr>
          <p:cNvSpPr>
            <a:spLocks noGrp="1"/>
          </p:cNvSpPr>
          <p:nvPr>
            <p:ph type="dt" sz="half" idx="10"/>
          </p:nvPr>
        </p:nvSpPr>
        <p:spPr>
          <a:xfrm>
            <a:off x="838200" y="6356350"/>
            <a:ext cx="2743200" cy="365125"/>
          </a:xfrm>
          <a:prstGeom prst="rect">
            <a:avLst/>
          </a:prstGeom>
        </p:spPr>
        <p:txBody>
          <a:bodyPr/>
          <a:lstStyle/>
          <a:p>
            <a:fld id="{A163499F-DA5A-42B2-A1F2-27F91986EE57}" type="datetime8">
              <a:rPr lang="he-IL" smtClean="0"/>
              <a:t>11 מרץ 24</a:t>
            </a:fld>
            <a:endParaRPr lang="he-IL"/>
          </a:p>
        </p:txBody>
      </p:sp>
      <p:sp>
        <p:nvSpPr>
          <p:cNvPr id="5" name="Footer Placeholder 4">
            <a:extLst>
              <a:ext uri="{FF2B5EF4-FFF2-40B4-BE49-F238E27FC236}">
                <a16:creationId xmlns:a16="http://schemas.microsoft.com/office/drawing/2014/main" id="{550B94D4-6389-536D-A942-6F9F7A3E96F7}"/>
              </a:ext>
            </a:extLst>
          </p:cNvPr>
          <p:cNvSpPr>
            <a:spLocks noGrp="1"/>
          </p:cNvSpPr>
          <p:nvPr>
            <p:ph type="ftr" sz="quarter" idx="11"/>
          </p:nvPr>
        </p:nvSpPr>
        <p:spPr/>
        <p:txBody>
          <a:bodyPr/>
          <a:lstStyle>
            <a:lvl1pPr>
              <a:defRPr sz="1400"/>
            </a:lvl1pPr>
          </a:lstStyle>
          <a:p>
            <a:r>
              <a:rPr lang="en-US" dirty="0"/>
              <a:t>EuroCG - 2024</a:t>
            </a:r>
            <a:endParaRPr lang="he-IL" dirty="0"/>
          </a:p>
        </p:txBody>
      </p:sp>
      <p:sp>
        <p:nvSpPr>
          <p:cNvPr id="6" name="Slide Number Placeholder 5">
            <a:extLst>
              <a:ext uri="{FF2B5EF4-FFF2-40B4-BE49-F238E27FC236}">
                <a16:creationId xmlns:a16="http://schemas.microsoft.com/office/drawing/2014/main" id="{A7844351-4439-1110-CB09-7120089503D5}"/>
              </a:ext>
            </a:extLst>
          </p:cNvPr>
          <p:cNvSpPr>
            <a:spLocks noGrp="1"/>
          </p:cNvSpPr>
          <p:nvPr>
            <p:ph type="sldNum" sz="quarter" idx="12"/>
          </p:nvPr>
        </p:nvSpPr>
        <p:spPr>
          <a:xfrm>
            <a:off x="8610600" y="6356350"/>
            <a:ext cx="2743200" cy="365125"/>
          </a:xfrm>
          <a:prstGeom prst="rect">
            <a:avLst/>
          </a:prstGeom>
        </p:spPr>
        <p:txBody>
          <a:bodyPr/>
          <a:lstStyle/>
          <a:p>
            <a:fld id="{966DA189-3DA3-40F9-9E6E-A45330D390CB}" type="slidenum">
              <a:rPr lang="he-IL" smtClean="0"/>
              <a:t>‹#›</a:t>
            </a:fld>
            <a:endParaRPr lang="he-IL"/>
          </a:p>
        </p:txBody>
      </p:sp>
    </p:spTree>
    <p:extLst>
      <p:ext uri="{BB962C8B-B14F-4D97-AF65-F5344CB8AC3E}">
        <p14:creationId xmlns:p14="http://schemas.microsoft.com/office/powerpoint/2010/main" val="28548840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63832F-ACA1-7758-AA79-E176AA581D07}"/>
              </a:ext>
            </a:extLst>
          </p:cNvPr>
          <p:cNvSpPr>
            <a:spLocks noGrp="1"/>
          </p:cNvSpPr>
          <p:nvPr>
            <p:ph type="title"/>
          </p:nvPr>
        </p:nvSpPr>
        <p:spPr/>
        <p:txBody>
          <a:bodyPr/>
          <a:lstStyle/>
          <a:p>
            <a:r>
              <a:rPr lang="en-US"/>
              <a:t>Click to edit Master title style</a:t>
            </a:r>
            <a:endParaRPr lang="he-IL"/>
          </a:p>
        </p:txBody>
      </p:sp>
      <p:sp>
        <p:nvSpPr>
          <p:cNvPr id="3" name="Vertical Text Placeholder 2">
            <a:extLst>
              <a:ext uri="{FF2B5EF4-FFF2-40B4-BE49-F238E27FC236}">
                <a16:creationId xmlns:a16="http://schemas.microsoft.com/office/drawing/2014/main" id="{DEE3EB92-7634-85CD-5C62-FB5B0547BEA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Date Placeholder 3">
            <a:extLst>
              <a:ext uri="{FF2B5EF4-FFF2-40B4-BE49-F238E27FC236}">
                <a16:creationId xmlns:a16="http://schemas.microsoft.com/office/drawing/2014/main" id="{DF0531B2-FB48-0A2A-FF14-1FAD05E43753}"/>
              </a:ext>
            </a:extLst>
          </p:cNvPr>
          <p:cNvSpPr>
            <a:spLocks noGrp="1"/>
          </p:cNvSpPr>
          <p:nvPr>
            <p:ph type="dt" sz="half" idx="10"/>
          </p:nvPr>
        </p:nvSpPr>
        <p:spPr>
          <a:xfrm>
            <a:off x="838200" y="6356350"/>
            <a:ext cx="2743200" cy="365125"/>
          </a:xfrm>
          <a:prstGeom prst="rect">
            <a:avLst/>
          </a:prstGeom>
        </p:spPr>
        <p:txBody>
          <a:bodyPr/>
          <a:lstStyle/>
          <a:p>
            <a:fld id="{B302847C-B727-46EC-AEC2-FA5F9D1BB9BC}" type="datetime8">
              <a:rPr lang="he-IL" smtClean="0"/>
              <a:t>11 מרץ 24</a:t>
            </a:fld>
            <a:endParaRPr lang="he-IL"/>
          </a:p>
        </p:txBody>
      </p:sp>
      <p:sp>
        <p:nvSpPr>
          <p:cNvPr id="5" name="Footer Placeholder 4">
            <a:extLst>
              <a:ext uri="{FF2B5EF4-FFF2-40B4-BE49-F238E27FC236}">
                <a16:creationId xmlns:a16="http://schemas.microsoft.com/office/drawing/2014/main" id="{6C51B55A-93F4-D0AA-73FA-9A2763C845B5}"/>
              </a:ext>
            </a:extLst>
          </p:cNvPr>
          <p:cNvSpPr>
            <a:spLocks noGrp="1"/>
          </p:cNvSpPr>
          <p:nvPr>
            <p:ph type="ftr" sz="quarter" idx="11"/>
          </p:nvPr>
        </p:nvSpPr>
        <p:spPr/>
        <p:txBody>
          <a:bodyPr/>
          <a:lstStyle/>
          <a:p>
            <a:r>
              <a:rPr lang="en-GB"/>
              <a:t>EuroCG - 2024</a:t>
            </a:r>
            <a:endParaRPr lang="he-IL"/>
          </a:p>
        </p:txBody>
      </p:sp>
      <p:sp>
        <p:nvSpPr>
          <p:cNvPr id="6" name="Slide Number Placeholder 5">
            <a:extLst>
              <a:ext uri="{FF2B5EF4-FFF2-40B4-BE49-F238E27FC236}">
                <a16:creationId xmlns:a16="http://schemas.microsoft.com/office/drawing/2014/main" id="{43950672-51E8-AD42-C84A-47214DE4BB15}"/>
              </a:ext>
            </a:extLst>
          </p:cNvPr>
          <p:cNvSpPr>
            <a:spLocks noGrp="1"/>
          </p:cNvSpPr>
          <p:nvPr>
            <p:ph type="sldNum" sz="quarter" idx="12"/>
          </p:nvPr>
        </p:nvSpPr>
        <p:spPr>
          <a:xfrm>
            <a:off x="8610600" y="6356350"/>
            <a:ext cx="2743200" cy="365125"/>
          </a:xfrm>
          <a:prstGeom prst="rect">
            <a:avLst/>
          </a:prstGeom>
        </p:spPr>
        <p:txBody>
          <a:bodyPr/>
          <a:lstStyle/>
          <a:p>
            <a:fld id="{966DA189-3DA3-40F9-9E6E-A45330D390CB}" type="slidenum">
              <a:rPr lang="he-IL" smtClean="0"/>
              <a:t>‹#›</a:t>
            </a:fld>
            <a:endParaRPr lang="he-IL"/>
          </a:p>
        </p:txBody>
      </p:sp>
    </p:spTree>
    <p:extLst>
      <p:ext uri="{BB962C8B-B14F-4D97-AF65-F5344CB8AC3E}">
        <p14:creationId xmlns:p14="http://schemas.microsoft.com/office/powerpoint/2010/main" val="33088959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57762D9-9264-469A-77B9-4B4EB35E8DD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he-IL"/>
          </a:p>
        </p:txBody>
      </p:sp>
      <p:sp>
        <p:nvSpPr>
          <p:cNvPr id="3" name="Vertical Text Placeholder 2">
            <a:extLst>
              <a:ext uri="{FF2B5EF4-FFF2-40B4-BE49-F238E27FC236}">
                <a16:creationId xmlns:a16="http://schemas.microsoft.com/office/drawing/2014/main" id="{1DE09818-0983-E18F-852B-38AD7955F98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Date Placeholder 3">
            <a:extLst>
              <a:ext uri="{FF2B5EF4-FFF2-40B4-BE49-F238E27FC236}">
                <a16:creationId xmlns:a16="http://schemas.microsoft.com/office/drawing/2014/main" id="{0EAEC6F2-C40F-A1D2-39B6-BD36E09A66AB}"/>
              </a:ext>
            </a:extLst>
          </p:cNvPr>
          <p:cNvSpPr>
            <a:spLocks noGrp="1"/>
          </p:cNvSpPr>
          <p:nvPr>
            <p:ph type="dt" sz="half" idx="10"/>
          </p:nvPr>
        </p:nvSpPr>
        <p:spPr>
          <a:xfrm>
            <a:off x="838200" y="6356350"/>
            <a:ext cx="2743200" cy="365125"/>
          </a:xfrm>
          <a:prstGeom prst="rect">
            <a:avLst/>
          </a:prstGeom>
        </p:spPr>
        <p:txBody>
          <a:bodyPr/>
          <a:lstStyle/>
          <a:p>
            <a:fld id="{B6C01095-219A-4A62-86AE-17634737426F}" type="datetime8">
              <a:rPr lang="he-IL" smtClean="0"/>
              <a:t>11 מרץ 24</a:t>
            </a:fld>
            <a:endParaRPr lang="he-IL"/>
          </a:p>
        </p:txBody>
      </p:sp>
      <p:sp>
        <p:nvSpPr>
          <p:cNvPr id="5" name="Footer Placeholder 4">
            <a:extLst>
              <a:ext uri="{FF2B5EF4-FFF2-40B4-BE49-F238E27FC236}">
                <a16:creationId xmlns:a16="http://schemas.microsoft.com/office/drawing/2014/main" id="{72D8FCD7-7358-6BEF-D73D-BA473A545DC3}"/>
              </a:ext>
            </a:extLst>
          </p:cNvPr>
          <p:cNvSpPr>
            <a:spLocks noGrp="1"/>
          </p:cNvSpPr>
          <p:nvPr>
            <p:ph type="ftr" sz="quarter" idx="11"/>
          </p:nvPr>
        </p:nvSpPr>
        <p:spPr/>
        <p:txBody>
          <a:bodyPr/>
          <a:lstStyle/>
          <a:p>
            <a:r>
              <a:rPr lang="en-GB"/>
              <a:t>EuroCG - 2024</a:t>
            </a:r>
            <a:endParaRPr lang="he-IL"/>
          </a:p>
        </p:txBody>
      </p:sp>
      <p:sp>
        <p:nvSpPr>
          <p:cNvPr id="6" name="Slide Number Placeholder 5">
            <a:extLst>
              <a:ext uri="{FF2B5EF4-FFF2-40B4-BE49-F238E27FC236}">
                <a16:creationId xmlns:a16="http://schemas.microsoft.com/office/drawing/2014/main" id="{8CD0CA90-AD0F-9CE2-EA36-9D90A277CA83}"/>
              </a:ext>
            </a:extLst>
          </p:cNvPr>
          <p:cNvSpPr>
            <a:spLocks noGrp="1"/>
          </p:cNvSpPr>
          <p:nvPr>
            <p:ph type="sldNum" sz="quarter" idx="12"/>
          </p:nvPr>
        </p:nvSpPr>
        <p:spPr>
          <a:xfrm>
            <a:off x="8610600" y="6356350"/>
            <a:ext cx="2743200" cy="365125"/>
          </a:xfrm>
          <a:prstGeom prst="rect">
            <a:avLst/>
          </a:prstGeom>
        </p:spPr>
        <p:txBody>
          <a:bodyPr/>
          <a:lstStyle/>
          <a:p>
            <a:fld id="{966DA189-3DA3-40F9-9E6E-A45330D390CB}" type="slidenum">
              <a:rPr lang="he-IL" smtClean="0"/>
              <a:t>‹#›</a:t>
            </a:fld>
            <a:endParaRPr lang="he-IL"/>
          </a:p>
        </p:txBody>
      </p:sp>
    </p:spTree>
    <p:extLst>
      <p:ext uri="{BB962C8B-B14F-4D97-AF65-F5344CB8AC3E}">
        <p14:creationId xmlns:p14="http://schemas.microsoft.com/office/powerpoint/2010/main" val="39097329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2CED74-486D-FFA1-1BB4-03A153A8F3AD}"/>
              </a:ext>
            </a:extLst>
          </p:cNvPr>
          <p:cNvSpPr>
            <a:spLocks noGrp="1"/>
          </p:cNvSpPr>
          <p:nvPr>
            <p:ph type="title"/>
          </p:nvPr>
        </p:nvSpPr>
        <p:spPr/>
        <p:txBody>
          <a:bodyPr/>
          <a:lstStyle/>
          <a:p>
            <a:r>
              <a:rPr lang="en-US"/>
              <a:t>Click to edit Master title style</a:t>
            </a:r>
            <a:endParaRPr lang="he-IL"/>
          </a:p>
        </p:txBody>
      </p:sp>
      <p:sp>
        <p:nvSpPr>
          <p:cNvPr id="3" name="Content Placeholder 2">
            <a:extLst>
              <a:ext uri="{FF2B5EF4-FFF2-40B4-BE49-F238E27FC236}">
                <a16:creationId xmlns:a16="http://schemas.microsoft.com/office/drawing/2014/main" id="{6434F690-1955-0448-5492-0A2FCF075BB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Date Placeholder 3">
            <a:extLst>
              <a:ext uri="{FF2B5EF4-FFF2-40B4-BE49-F238E27FC236}">
                <a16:creationId xmlns:a16="http://schemas.microsoft.com/office/drawing/2014/main" id="{D42599E4-8B74-D292-1483-8E41B854A765}"/>
              </a:ext>
            </a:extLst>
          </p:cNvPr>
          <p:cNvSpPr>
            <a:spLocks noGrp="1"/>
          </p:cNvSpPr>
          <p:nvPr>
            <p:ph type="dt" sz="half" idx="10"/>
          </p:nvPr>
        </p:nvSpPr>
        <p:spPr>
          <a:xfrm>
            <a:off x="838200" y="6356350"/>
            <a:ext cx="2743200" cy="365125"/>
          </a:xfrm>
          <a:prstGeom prst="rect">
            <a:avLst/>
          </a:prstGeom>
        </p:spPr>
        <p:txBody>
          <a:bodyPr/>
          <a:lstStyle/>
          <a:p>
            <a:fld id="{EE539656-9F5E-404C-9317-117813F41485}" type="datetime8">
              <a:rPr lang="he-IL" smtClean="0"/>
              <a:t>11 מרץ 24</a:t>
            </a:fld>
            <a:endParaRPr lang="he-IL"/>
          </a:p>
        </p:txBody>
      </p:sp>
      <p:sp>
        <p:nvSpPr>
          <p:cNvPr id="5" name="Footer Placeholder 4">
            <a:extLst>
              <a:ext uri="{FF2B5EF4-FFF2-40B4-BE49-F238E27FC236}">
                <a16:creationId xmlns:a16="http://schemas.microsoft.com/office/drawing/2014/main" id="{DA4B4E50-0C34-34E3-F1E0-3A166F5BA213}"/>
              </a:ext>
            </a:extLst>
          </p:cNvPr>
          <p:cNvSpPr>
            <a:spLocks noGrp="1"/>
          </p:cNvSpPr>
          <p:nvPr>
            <p:ph type="ftr" sz="quarter" idx="11"/>
          </p:nvPr>
        </p:nvSpPr>
        <p:spPr/>
        <p:txBody>
          <a:bodyPr/>
          <a:lstStyle>
            <a:lvl1pPr>
              <a:defRPr sz="1400"/>
            </a:lvl1pPr>
          </a:lstStyle>
          <a:p>
            <a:r>
              <a:rPr lang="en-US" dirty="0"/>
              <a:t>EuroCG - 2024</a:t>
            </a:r>
            <a:endParaRPr lang="he-IL" dirty="0"/>
          </a:p>
        </p:txBody>
      </p:sp>
      <p:sp>
        <p:nvSpPr>
          <p:cNvPr id="6" name="Slide Number Placeholder 5">
            <a:extLst>
              <a:ext uri="{FF2B5EF4-FFF2-40B4-BE49-F238E27FC236}">
                <a16:creationId xmlns:a16="http://schemas.microsoft.com/office/drawing/2014/main" id="{F4B9B6CA-6B84-5A03-D31A-D2A7CC1013B0}"/>
              </a:ext>
            </a:extLst>
          </p:cNvPr>
          <p:cNvSpPr>
            <a:spLocks noGrp="1"/>
          </p:cNvSpPr>
          <p:nvPr>
            <p:ph type="sldNum" sz="quarter" idx="12"/>
          </p:nvPr>
        </p:nvSpPr>
        <p:spPr>
          <a:xfrm>
            <a:off x="8610600" y="6356350"/>
            <a:ext cx="2743200" cy="365125"/>
          </a:xfrm>
          <a:prstGeom prst="rect">
            <a:avLst/>
          </a:prstGeom>
        </p:spPr>
        <p:txBody>
          <a:bodyPr/>
          <a:lstStyle/>
          <a:p>
            <a:fld id="{966DA189-3DA3-40F9-9E6E-A45330D390CB}" type="slidenum">
              <a:rPr lang="he-IL" smtClean="0"/>
              <a:t>‹#›</a:t>
            </a:fld>
            <a:endParaRPr lang="he-IL"/>
          </a:p>
        </p:txBody>
      </p:sp>
    </p:spTree>
    <p:extLst>
      <p:ext uri="{BB962C8B-B14F-4D97-AF65-F5344CB8AC3E}">
        <p14:creationId xmlns:p14="http://schemas.microsoft.com/office/powerpoint/2010/main" val="3106851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A4A7EC-1CE7-2CC0-331D-33BA24F9CC7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he-IL"/>
          </a:p>
        </p:txBody>
      </p:sp>
      <p:sp>
        <p:nvSpPr>
          <p:cNvPr id="3" name="Text Placeholder 2">
            <a:extLst>
              <a:ext uri="{FF2B5EF4-FFF2-40B4-BE49-F238E27FC236}">
                <a16:creationId xmlns:a16="http://schemas.microsoft.com/office/drawing/2014/main" id="{915B29D1-0077-EA33-94B5-72D99B8C271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B292594-EA38-4040-D09C-8B44BB1A3BCA}"/>
              </a:ext>
            </a:extLst>
          </p:cNvPr>
          <p:cNvSpPr>
            <a:spLocks noGrp="1"/>
          </p:cNvSpPr>
          <p:nvPr>
            <p:ph type="dt" sz="half" idx="10"/>
          </p:nvPr>
        </p:nvSpPr>
        <p:spPr>
          <a:xfrm>
            <a:off x="838200" y="6356350"/>
            <a:ext cx="2743200" cy="365125"/>
          </a:xfrm>
          <a:prstGeom prst="rect">
            <a:avLst/>
          </a:prstGeom>
        </p:spPr>
        <p:txBody>
          <a:bodyPr/>
          <a:lstStyle/>
          <a:p>
            <a:fld id="{6D4FA49B-4158-4110-AAF6-2E6BE3A0DD7B}" type="datetime8">
              <a:rPr lang="he-IL" smtClean="0"/>
              <a:t>11 מרץ 24</a:t>
            </a:fld>
            <a:endParaRPr lang="he-IL"/>
          </a:p>
        </p:txBody>
      </p:sp>
      <p:sp>
        <p:nvSpPr>
          <p:cNvPr id="5" name="Footer Placeholder 4">
            <a:extLst>
              <a:ext uri="{FF2B5EF4-FFF2-40B4-BE49-F238E27FC236}">
                <a16:creationId xmlns:a16="http://schemas.microsoft.com/office/drawing/2014/main" id="{66FD73C2-9415-70BB-23C2-45B5F12FEF52}"/>
              </a:ext>
            </a:extLst>
          </p:cNvPr>
          <p:cNvSpPr>
            <a:spLocks noGrp="1"/>
          </p:cNvSpPr>
          <p:nvPr>
            <p:ph type="ftr" sz="quarter" idx="11"/>
          </p:nvPr>
        </p:nvSpPr>
        <p:spPr/>
        <p:txBody>
          <a:bodyPr/>
          <a:lstStyle/>
          <a:p>
            <a:r>
              <a:rPr lang="en-GB"/>
              <a:t>EuroCG - 2024</a:t>
            </a:r>
            <a:endParaRPr lang="he-IL"/>
          </a:p>
        </p:txBody>
      </p:sp>
      <p:sp>
        <p:nvSpPr>
          <p:cNvPr id="6" name="Slide Number Placeholder 5">
            <a:extLst>
              <a:ext uri="{FF2B5EF4-FFF2-40B4-BE49-F238E27FC236}">
                <a16:creationId xmlns:a16="http://schemas.microsoft.com/office/drawing/2014/main" id="{0B2787BD-65E4-E71D-9B2D-1390F1E19263}"/>
              </a:ext>
            </a:extLst>
          </p:cNvPr>
          <p:cNvSpPr>
            <a:spLocks noGrp="1"/>
          </p:cNvSpPr>
          <p:nvPr>
            <p:ph type="sldNum" sz="quarter" idx="12"/>
          </p:nvPr>
        </p:nvSpPr>
        <p:spPr>
          <a:xfrm>
            <a:off x="8610600" y="6356350"/>
            <a:ext cx="2743200" cy="365125"/>
          </a:xfrm>
          <a:prstGeom prst="rect">
            <a:avLst/>
          </a:prstGeom>
        </p:spPr>
        <p:txBody>
          <a:bodyPr/>
          <a:lstStyle/>
          <a:p>
            <a:fld id="{966DA189-3DA3-40F9-9E6E-A45330D390CB}" type="slidenum">
              <a:rPr lang="he-IL" smtClean="0"/>
              <a:t>‹#›</a:t>
            </a:fld>
            <a:endParaRPr lang="he-IL"/>
          </a:p>
        </p:txBody>
      </p:sp>
    </p:spTree>
    <p:extLst>
      <p:ext uri="{BB962C8B-B14F-4D97-AF65-F5344CB8AC3E}">
        <p14:creationId xmlns:p14="http://schemas.microsoft.com/office/powerpoint/2010/main" val="16320375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F25F1C-F0BB-43B6-859C-FB6350DCEB87}"/>
              </a:ext>
            </a:extLst>
          </p:cNvPr>
          <p:cNvSpPr>
            <a:spLocks noGrp="1"/>
          </p:cNvSpPr>
          <p:nvPr>
            <p:ph type="title"/>
          </p:nvPr>
        </p:nvSpPr>
        <p:spPr/>
        <p:txBody>
          <a:bodyPr/>
          <a:lstStyle/>
          <a:p>
            <a:r>
              <a:rPr lang="en-US"/>
              <a:t>Click to edit Master title style</a:t>
            </a:r>
            <a:endParaRPr lang="he-IL"/>
          </a:p>
        </p:txBody>
      </p:sp>
      <p:sp>
        <p:nvSpPr>
          <p:cNvPr id="3" name="Content Placeholder 2">
            <a:extLst>
              <a:ext uri="{FF2B5EF4-FFF2-40B4-BE49-F238E27FC236}">
                <a16:creationId xmlns:a16="http://schemas.microsoft.com/office/drawing/2014/main" id="{50ADBFDA-AF87-60DF-F1CC-BF8EA2456C9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Content Placeholder 3">
            <a:extLst>
              <a:ext uri="{FF2B5EF4-FFF2-40B4-BE49-F238E27FC236}">
                <a16:creationId xmlns:a16="http://schemas.microsoft.com/office/drawing/2014/main" id="{9873AC77-1B5E-E07A-F1C5-7976C7E829E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5" name="Date Placeholder 4">
            <a:extLst>
              <a:ext uri="{FF2B5EF4-FFF2-40B4-BE49-F238E27FC236}">
                <a16:creationId xmlns:a16="http://schemas.microsoft.com/office/drawing/2014/main" id="{074E2BE2-86BC-9318-F98A-EED3524C55BC}"/>
              </a:ext>
            </a:extLst>
          </p:cNvPr>
          <p:cNvSpPr>
            <a:spLocks noGrp="1"/>
          </p:cNvSpPr>
          <p:nvPr>
            <p:ph type="dt" sz="half" idx="10"/>
          </p:nvPr>
        </p:nvSpPr>
        <p:spPr>
          <a:xfrm>
            <a:off x="838200" y="6356350"/>
            <a:ext cx="2743200" cy="365125"/>
          </a:xfrm>
          <a:prstGeom prst="rect">
            <a:avLst/>
          </a:prstGeom>
        </p:spPr>
        <p:txBody>
          <a:bodyPr/>
          <a:lstStyle/>
          <a:p>
            <a:fld id="{1C791EFA-0710-4D76-A7B4-100F83FD47F3}" type="datetime8">
              <a:rPr lang="he-IL" smtClean="0"/>
              <a:t>11 מרץ 24</a:t>
            </a:fld>
            <a:endParaRPr lang="he-IL"/>
          </a:p>
        </p:txBody>
      </p:sp>
      <p:sp>
        <p:nvSpPr>
          <p:cNvPr id="6" name="Footer Placeholder 5">
            <a:extLst>
              <a:ext uri="{FF2B5EF4-FFF2-40B4-BE49-F238E27FC236}">
                <a16:creationId xmlns:a16="http://schemas.microsoft.com/office/drawing/2014/main" id="{2EB7A118-681D-1E33-A9F3-0CA2C8A38BA7}"/>
              </a:ext>
            </a:extLst>
          </p:cNvPr>
          <p:cNvSpPr>
            <a:spLocks noGrp="1"/>
          </p:cNvSpPr>
          <p:nvPr>
            <p:ph type="ftr" sz="quarter" idx="11"/>
          </p:nvPr>
        </p:nvSpPr>
        <p:spPr/>
        <p:txBody>
          <a:bodyPr/>
          <a:lstStyle/>
          <a:p>
            <a:r>
              <a:rPr lang="en-GB"/>
              <a:t>EuroCG - 2024</a:t>
            </a:r>
            <a:endParaRPr lang="he-IL"/>
          </a:p>
        </p:txBody>
      </p:sp>
      <p:sp>
        <p:nvSpPr>
          <p:cNvPr id="7" name="Slide Number Placeholder 6">
            <a:extLst>
              <a:ext uri="{FF2B5EF4-FFF2-40B4-BE49-F238E27FC236}">
                <a16:creationId xmlns:a16="http://schemas.microsoft.com/office/drawing/2014/main" id="{463AC61B-94E7-7937-A0CC-DB85FF5C8F0A}"/>
              </a:ext>
            </a:extLst>
          </p:cNvPr>
          <p:cNvSpPr>
            <a:spLocks noGrp="1"/>
          </p:cNvSpPr>
          <p:nvPr>
            <p:ph type="sldNum" sz="quarter" idx="12"/>
          </p:nvPr>
        </p:nvSpPr>
        <p:spPr>
          <a:xfrm>
            <a:off x="8610600" y="6356350"/>
            <a:ext cx="2743200" cy="365125"/>
          </a:xfrm>
          <a:prstGeom prst="rect">
            <a:avLst/>
          </a:prstGeom>
        </p:spPr>
        <p:txBody>
          <a:bodyPr/>
          <a:lstStyle/>
          <a:p>
            <a:fld id="{966DA189-3DA3-40F9-9E6E-A45330D390CB}" type="slidenum">
              <a:rPr lang="he-IL" smtClean="0"/>
              <a:t>‹#›</a:t>
            </a:fld>
            <a:endParaRPr lang="he-IL"/>
          </a:p>
        </p:txBody>
      </p:sp>
    </p:spTree>
    <p:extLst>
      <p:ext uri="{BB962C8B-B14F-4D97-AF65-F5344CB8AC3E}">
        <p14:creationId xmlns:p14="http://schemas.microsoft.com/office/powerpoint/2010/main" val="33223131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6C29B6-1D6B-F2AF-D0CB-C7EB8FA17E14}"/>
              </a:ext>
            </a:extLst>
          </p:cNvPr>
          <p:cNvSpPr>
            <a:spLocks noGrp="1"/>
          </p:cNvSpPr>
          <p:nvPr>
            <p:ph type="title"/>
          </p:nvPr>
        </p:nvSpPr>
        <p:spPr>
          <a:xfrm>
            <a:off x="839788" y="365125"/>
            <a:ext cx="10515600" cy="1325563"/>
          </a:xfrm>
        </p:spPr>
        <p:txBody>
          <a:bodyPr/>
          <a:lstStyle/>
          <a:p>
            <a:r>
              <a:rPr lang="en-US"/>
              <a:t>Click to edit Master title style</a:t>
            </a:r>
            <a:endParaRPr lang="he-IL"/>
          </a:p>
        </p:txBody>
      </p:sp>
      <p:sp>
        <p:nvSpPr>
          <p:cNvPr id="3" name="Text Placeholder 2">
            <a:extLst>
              <a:ext uri="{FF2B5EF4-FFF2-40B4-BE49-F238E27FC236}">
                <a16:creationId xmlns:a16="http://schemas.microsoft.com/office/drawing/2014/main" id="{3D6283C2-F60A-72D2-E237-29A231C5111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B524129-B03B-5D64-C4A6-4CE5C530FB8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5" name="Text Placeholder 4">
            <a:extLst>
              <a:ext uri="{FF2B5EF4-FFF2-40B4-BE49-F238E27FC236}">
                <a16:creationId xmlns:a16="http://schemas.microsoft.com/office/drawing/2014/main" id="{02EB1A11-D01C-3E62-E988-E3763EFEB6A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A2A0447-7C4E-D581-1E57-8E760EA9D56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7" name="Date Placeholder 6">
            <a:extLst>
              <a:ext uri="{FF2B5EF4-FFF2-40B4-BE49-F238E27FC236}">
                <a16:creationId xmlns:a16="http://schemas.microsoft.com/office/drawing/2014/main" id="{AC032BD8-CB79-2034-182F-D460B26BF26E}"/>
              </a:ext>
            </a:extLst>
          </p:cNvPr>
          <p:cNvSpPr>
            <a:spLocks noGrp="1"/>
          </p:cNvSpPr>
          <p:nvPr>
            <p:ph type="dt" sz="half" idx="10"/>
          </p:nvPr>
        </p:nvSpPr>
        <p:spPr>
          <a:xfrm>
            <a:off x="838200" y="6356350"/>
            <a:ext cx="2743200" cy="365125"/>
          </a:xfrm>
          <a:prstGeom prst="rect">
            <a:avLst/>
          </a:prstGeom>
        </p:spPr>
        <p:txBody>
          <a:bodyPr/>
          <a:lstStyle/>
          <a:p>
            <a:fld id="{2A08F5C0-4CB5-4C9D-BF26-84F3BC017F77}" type="datetime8">
              <a:rPr lang="he-IL" smtClean="0"/>
              <a:t>11 מרץ 24</a:t>
            </a:fld>
            <a:endParaRPr lang="he-IL"/>
          </a:p>
        </p:txBody>
      </p:sp>
      <p:sp>
        <p:nvSpPr>
          <p:cNvPr id="8" name="Footer Placeholder 7">
            <a:extLst>
              <a:ext uri="{FF2B5EF4-FFF2-40B4-BE49-F238E27FC236}">
                <a16:creationId xmlns:a16="http://schemas.microsoft.com/office/drawing/2014/main" id="{30C5BDC5-ED5D-08B7-2BFE-88148282BD1D}"/>
              </a:ext>
            </a:extLst>
          </p:cNvPr>
          <p:cNvSpPr>
            <a:spLocks noGrp="1"/>
          </p:cNvSpPr>
          <p:nvPr>
            <p:ph type="ftr" sz="quarter" idx="11"/>
          </p:nvPr>
        </p:nvSpPr>
        <p:spPr/>
        <p:txBody>
          <a:bodyPr/>
          <a:lstStyle/>
          <a:p>
            <a:r>
              <a:rPr lang="en-GB"/>
              <a:t>EuroCG - 2024</a:t>
            </a:r>
            <a:endParaRPr lang="he-IL"/>
          </a:p>
        </p:txBody>
      </p:sp>
      <p:sp>
        <p:nvSpPr>
          <p:cNvPr id="9" name="Slide Number Placeholder 8">
            <a:extLst>
              <a:ext uri="{FF2B5EF4-FFF2-40B4-BE49-F238E27FC236}">
                <a16:creationId xmlns:a16="http://schemas.microsoft.com/office/drawing/2014/main" id="{9F5FC4AC-A719-9506-59A2-72BFD6EDF886}"/>
              </a:ext>
            </a:extLst>
          </p:cNvPr>
          <p:cNvSpPr>
            <a:spLocks noGrp="1"/>
          </p:cNvSpPr>
          <p:nvPr>
            <p:ph type="sldNum" sz="quarter" idx="12"/>
          </p:nvPr>
        </p:nvSpPr>
        <p:spPr>
          <a:xfrm>
            <a:off x="8610600" y="6356350"/>
            <a:ext cx="2743200" cy="365125"/>
          </a:xfrm>
          <a:prstGeom prst="rect">
            <a:avLst/>
          </a:prstGeom>
        </p:spPr>
        <p:txBody>
          <a:bodyPr/>
          <a:lstStyle/>
          <a:p>
            <a:fld id="{966DA189-3DA3-40F9-9E6E-A45330D390CB}" type="slidenum">
              <a:rPr lang="he-IL" smtClean="0"/>
              <a:t>‹#›</a:t>
            </a:fld>
            <a:endParaRPr lang="he-IL"/>
          </a:p>
        </p:txBody>
      </p:sp>
    </p:spTree>
    <p:extLst>
      <p:ext uri="{BB962C8B-B14F-4D97-AF65-F5344CB8AC3E}">
        <p14:creationId xmlns:p14="http://schemas.microsoft.com/office/powerpoint/2010/main" val="15501966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A5CB1-364A-EF21-6ABF-B8766C45ADEC}"/>
              </a:ext>
            </a:extLst>
          </p:cNvPr>
          <p:cNvSpPr>
            <a:spLocks noGrp="1"/>
          </p:cNvSpPr>
          <p:nvPr>
            <p:ph type="title"/>
          </p:nvPr>
        </p:nvSpPr>
        <p:spPr/>
        <p:txBody>
          <a:bodyPr/>
          <a:lstStyle/>
          <a:p>
            <a:r>
              <a:rPr lang="en-US"/>
              <a:t>Click to edit Master title style</a:t>
            </a:r>
            <a:endParaRPr lang="he-IL"/>
          </a:p>
        </p:txBody>
      </p:sp>
      <p:sp>
        <p:nvSpPr>
          <p:cNvPr id="3" name="Date Placeholder 2">
            <a:extLst>
              <a:ext uri="{FF2B5EF4-FFF2-40B4-BE49-F238E27FC236}">
                <a16:creationId xmlns:a16="http://schemas.microsoft.com/office/drawing/2014/main" id="{E7BDE617-6F90-CC51-FCA4-81759500EFF9}"/>
              </a:ext>
            </a:extLst>
          </p:cNvPr>
          <p:cNvSpPr>
            <a:spLocks noGrp="1"/>
          </p:cNvSpPr>
          <p:nvPr>
            <p:ph type="dt" sz="half" idx="10"/>
          </p:nvPr>
        </p:nvSpPr>
        <p:spPr>
          <a:xfrm>
            <a:off x="838200" y="6356350"/>
            <a:ext cx="2743200" cy="365125"/>
          </a:xfrm>
          <a:prstGeom prst="rect">
            <a:avLst/>
          </a:prstGeom>
        </p:spPr>
        <p:txBody>
          <a:bodyPr/>
          <a:lstStyle/>
          <a:p>
            <a:fld id="{DC03FA26-ADD6-4324-9470-51C2881CA508}" type="datetime8">
              <a:rPr lang="he-IL" smtClean="0"/>
              <a:t>11 מרץ 24</a:t>
            </a:fld>
            <a:endParaRPr lang="he-IL"/>
          </a:p>
        </p:txBody>
      </p:sp>
      <p:sp>
        <p:nvSpPr>
          <p:cNvPr id="4" name="Footer Placeholder 3">
            <a:extLst>
              <a:ext uri="{FF2B5EF4-FFF2-40B4-BE49-F238E27FC236}">
                <a16:creationId xmlns:a16="http://schemas.microsoft.com/office/drawing/2014/main" id="{EDC37A53-3343-72FF-0629-B486240D7CBD}"/>
              </a:ext>
            </a:extLst>
          </p:cNvPr>
          <p:cNvSpPr>
            <a:spLocks noGrp="1"/>
          </p:cNvSpPr>
          <p:nvPr>
            <p:ph type="ftr" sz="quarter" idx="11"/>
          </p:nvPr>
        </p:nvSpPr>
        <p:spPr/>
        <p:txBody>
          <a:bodyPr/>
          <a:lstStyle/>
          <a:p>
            <a:r>
              <a:rPr lang="en-GB"/>
              <a:t>EuroCG - 2024</a:t>
            </a:r>
            <a:endParaRPr lang="he-IL"/>
          </a:p>
        </p:txBody>
      </p:sp>
      <p:sp>
        <p:nvSpPr>
          <p:cNvPr id="5" name="Slide Number Placeholder 4">
            <a:extLst>
              <a:ext uri="{FF2B5EF4-FFF2-40B4-BE49-F238E27FC236}">
                <a16:creationId xmlns:a16="http://schemas.microsoft.com/office/drawing/2014/main" id="{2AF026BE-131D-6360-2F19-FC5D5D67D712}"/>
              </a:ext>
            </a:extLst>
          </p:cNvPr>
          <p:cNvSpPr>
            <a:spLocks noGrp="1"/>
          </p:cNvSpPr>
          <p:nvPr>
            <p:ph type="sldNum" sz="quarter" idx="12"/>
          </p:nvPr>
        </p:nvSpPr>
        <p:spPr>
          <a:xfrm>
            <a:off x="8610600" y="6356350"/>
            <a:ext cx="2743200" cy="365125"/>
          </a:xfrm>
          <a:prstGeom prst="rect">
            <a:avLst/>
          </a:prstGeom>
        </p:spPr>
        <p:txBody>
          <a:bodyPr/>
          <a:lstStyle/>
          <a:p>
            <a:fld id="{966DA189-3DA3-40F9-9E6E-A45330D390CB}" type="slidenum">
              <a:rPr lang="he-IL" smtClean="0"/>
              <a:t>‹#›</a:t>
            </a:fld>
            <a:endParaRPr lang="he-IL"/>
          </a:p>
        </p:txBody>
      </p:sp>
    </p:spTree>
    <p:extLst>
      <p:ext uri="{BB962C8B-B14F-4D97-AF65-F5344CB8AC3E}">
        <p14:creationId xmlns:p14="http://schemas.microsoft.com/office/powerpoint/2010/main" val="1954037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519340D-4E3F-2317-DB7A-1B6BEFF69E1B}"/>
              </a:ext>
            </a:extLst>
          </p:cNvPr>
          <p:cNvSpPr>
            <a:spLocks noGrp="1"/>
          </p:cNvSpPr>
          <p:nvPr>
            <p:ph type="dt" sz="half" idx="10"/>
          </p:nvPr>
        </p:nvSpPr>
        <p:spPr>
          <a:xfrm>
            <a:off x="838200" y="6356350"/>
            <a:ext cx="2743200" cy="365125"/>
          </a:xfrm>
          <a:prstGeom prst="rect">
            <a:avLst/>
          </a:prstGeom>
        </p:spPr>
        <p:txBody>
          <a:bodyPr/>
          <a:lstStyle/>
          <a:p>
            <a:fld id="{F3D80A3E-0D11-459B-89D0-2EEE8F716511}" type="datetime8">
              <a:rPr lang="he-IL" smtClean="0"/>
              <a:t>11 מרץ 24</a:t>
            </a:fld>
            <a:endParaRPr lang="he-IL"/>
          </a:p>
        </p:txBody>
      </p:sp>
      <p:sp>
        <p:nvSpPr>
          <p:cNvPr id="3" name="Footer Placeholder 2">
            <a:extLst>
              <a:ext uri="{FF2B5EF4-FFF2-40B4-BE49-F238E27FC236}">
                <a16:creationId xmlns:a16="http://schemas.microsoft.com/office/drawing/2014/main" id="{C8C9333E-708C-FE5A-1607-B7608E097336}"/>
              </a:ext>
            </a:extLst>
          </p:cNvPr>
          <p:cNvSpPr>
            <a:spLocks noGrp="1"/>
          </p:cNvSpPr>
          <p:nvPr>
            <p:ph type="ftr" sz="quarter" idx="11"/>
          </p:nvPr>
        </p:nvSpPr>
        <p:spPr/>
        <p:txBody>
          <a:bodyPr/>
          <a:lstStyle/>
          <a:p>
            <a:r>
              <a:rPr lang="en-GB"/>
              <a:t>EuroCG - 2024</a:t>
            </a:r>
            <a:endParaRPr lang="he-IL"/>
          </a:p>
        </p:txBody>
      </p:sp>
      <p:sp>
        <p:nvSpPr>
          <p:cNvPr id="4" name="Slide Number Placeholder 3">
            <a:extLst>
              <a:ext uri="{FF2B5EF4-FFF2-40B4-BE49-F238E27FC236}">
                <a16:creationId xmlns:a16="http://schemas.microsoft.com/office/drawing/2014/main" id="{448659C4-EED8-4EDB-6855-86B170F3EB5D}"/>
              </a:ext>
            </a:extLst>
          </p:cNvPr>
          <p:cNvSpPr>
            <a:spLocks noGrp="1"/>
          </p:cNvSpPr>
          <p:nvPr>
            <p:ph type="sldNum" sz="quarter" idx="12"/>
          </p:nvPr>
        </p:nvSpPr>
        <p:spPr>
          <a:xfrm>
            <a:off x="8610600" y="6356350"/>
            <a:ext cx="2743200" cy="365125"/>
          </a:xfrm>
          <a:prstGeom prst="rect">
            <a:avLst/>
          </a:prstGeom>
        </p:spPr>
        <p:txBody>
          <a:bodyPr/>
          <a:lstStyle/>
          <a:p>
            <a:fld id="{966DA189-3DA3-40F9-9E6E-A45330D390CB}" type="slidenum">
              <a:rPr lang="he-IL" smtClean="0"/>
              <a:t>‹#›</a:t>
            </a:fld>
            <a:endParaRPr lang="he-IL"/>
          </a:p>
        </p:txBody>
      </p:sp>
    </p:spTree>
    <p:extLst>
      <p:ext uri="{BB962C8B-B14F-4D97-AF65-F5344CB8AC3E}">
        <p14:creationId xmlns:p14="http://schemas.microsoft.com/office/powerpoint/2010/main" val="31837638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FB50D4-BC34-374C-C897-9AC8140BD47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he-IL"/>
          </a:p>
        </p:txBody>
      </p:sp>
      <p:sp>
        <p:nvSpPr>
          <p:cNvPr id="3" name="Content Placeholder 2">
            <a:extLst>
              <a:ext uri="{FF2B5EF4-FFF2-40B4-BE49-F238E27FC236}">
                <a16:creationId xmlns:a16="http://schemas.microsoft.com/office/drawing/2014/main" id="{8E119466-F88A-1D54-C70A-A77035D5757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Text Placeholder 3">
            <a:extLst>
              <a:ext uri="{FF2B5EF4-FFF2-40B4-BE49-F238E27FC236}">
                <a16:creationId xmlns:a16="http://schemas.microsoft.com/office/drawing/2014/main" id="{7B2C9075-50DA-3F31-778B-0C6A32EAB9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D42351D-B705-D9DC-5188-CC9AF2AB0448}"/>
              </a:ext>
            </a:extLst>
          </p:cNvPr>
          <p:cNvSpPr>
            <a:spLocks noGrp="1"/>
          </p:cNvSpPr>
          <p:nvPr>
            <p:ph type="dt" sz="half" idx="10"/>
          </p:nvPr>
        </p:nvSpPr>
        <p:spPr>
          <a:xfrm>
            <a:off x="838200" y="6356350"/>
            <a:ext cx="2743200" cy="365125"/>
          </a:xfrm>
          <a:prstGeom prst="rect">
            <a:avLst/>
          </a:prstGeom>
        </p:spPr>
        <p:txBody>
          <a:bodyPr/>
          <a:lstStyle/>
          <a:p>
            <a:fld id="{9656DF0D-97F2-4030-B263-6952E4ED89AA}" type="datetime8">
              <a:rPr lang="he-IL" smtClean="0"/>
              <a:t>11 מרץ 24</a:t>
            </a:fld>
            <a:endParaRPr lang="he-IL"/>
          </a:p>
        </p:txBody>
      </p:sp>
      <p:sp>
        <p:nvSpPr>
          <p:cNvPr id="6" name="Footer Placeholder 5">
            <a:extLst>
              <a:ext uri="{FF2B5EF4-FFF2-40B4-BE49-F238E27FC236}">
                <a16:creationId xmlns:a16="http://schemas.microsoft.com/office/drawing/2014/main" id="{A9892CD4-3CD2-C751-ED5E-D5B741763974}"/>
              </a:ext>
            </a:extLst>
          </p:cNvPr>
          <p:cNvSpPr>
            <a:spLocks noGrp="1"/>
          </p:cNvSpPr>
          <p:nvPr>
            <p:ph type="ftr" sz="quarter" idx="11"/>
          </p:nvPr>
        </p:nvSpPr>
        <p:spPr/>
        <p:txBody>
          <a:bodyPr/>
          <a:lstStyle/>
          <a:p>
            <a:r>
              <a:rPr lang="en-GB"/>
              <a:t>EuroCG - 2024</a:t>
            </a:r>
            <a:endParaRPr lang="he-IL"/>
          </a:p>
        </p:txBody>
      </p:sp>
      <p:sp>
        <p:nvSpPr>
          <p:cNvPr id="7" name="Slide Number Placeholder 6">
            <a:extLst>
              <a:ext uri="{FF2B5EF4-FFF2-40B4-BE49-F238E27FC236}">
                <a16:creationId xmlns:a16="http://schemas.microsoft.com/office/drawing/2014/main" id="{E827631F-3AE5-1FEE-611C-F332670E7E50}"/>
              </a:ext>
            </a:extLst>
          </p:cNvPr>
          <p:cNvSpPr>
            <a:spLocks noGrp="1"/>
          </p:cNvSpPr>
          <p:nvPr>
            <p:ph type="sldNum" sz="quarter" idx="12"/>
          </p:nvPr>
        </p:nvSpPr>
        <p:spPr>
          <a:xfrm>
            <a:off x="8610600" y="6356350"/>
            <a:ext cx="2743200" cy="365125"/>
          </a:xfrm>
          <a:prstGeom prst="rect">
            <a:avLst/>
          </a:prstGeom>
        </p:spPr>
        <p:txBody>
          <a:bodyPr/>
          <a:lstStyle/>
          <a:p>
            <a:fld id="{966DA189-3DA3-40F9-9E6E-A45330D390CB}" type="slidenum">
              <a:rPr lang="he-IL" smtClean="0"/>
              <a:t>‹#›</a:t>
            </a:fld>
            <a:endParaRPr lang="he-IL"/>
          </a:p>
        </p:txBody>
      </p:sp>
    </p:spTree>
    <p:extLst>
      <p:ext uri="{BB962C8B-B14F-4D97-AF65-F5344CB8AC3E}">
        <p14:creationId xmlns:p14="http://schemas.microsoft.com/office/powerpoint/2010/main" val="20955058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A6B75-68E0-C22B-7599-0700DD93BF6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he-IL"/>
          </a:p>
        </p:txBody>
      </p:sp>
      <p:sp>
        <p:nvSpPr>
          <p:cNvPr id="3" name="Picture Placeholder 2">
            <a:extLst>
              <a:ext uri="{FF2B5EF4-FFF2-40B4-BE49-F238E27FC236}">
                <a16:creationId xmlns:a16="http://schemas.microsoft.com/office/drawing/2014/main" id="{C0550D49-9E7C-64A4-0C66-11D772AC5A5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Text Placeholder 3">
            <a:extLst>
              <a:ext uri="{FF2B5EF4-FFF2-40B4-BE49-F238E27FC236}">
                <a16:creationId xmlns:a16="http://schemas.microsoft.com/office/drawing/2014/main" id="{F69D0757-ECA9-90E3-BFD0-EDDE71C33E5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C96DADB-7B9F-4059-BFBE-37B229471BF3}"/>
              </a:ext>
            </a:extLst>
          </p:cNvPr>
          <p:cNvSpPr>
            <a:spLocks noGrp="1"/>
          </p:cNvSpPr>
          <p:nvPr>
            <p:ph type="dt" sz="half" idx="10"/>
          </p:nvPr>
        </p:nvSpPr>
        <p:spPr>
          <a:xfrm>
            <a:off x="838200" y="6356350"/>
            <a:ext cx="2743200" cy="365125"/>
          </a:xfrm>
          <a:prstGeom prst="rect">
            <a:avLst/>
          </a:prstGeom>
        </p:spPr>
        <p:txBody>
          <a:bodyPr/>
          <a:lstStyle/>
          <a:p>
            <a:fld id="{06A93513-81B3-4163-9459-F1FE72CAB495}" type="datetime8">
              <a:rPr lang="he-IL" smtClean="0"/>
              <a:t>11 מרץ 24</a:t>
            </a:fld>
            <a:endParaRPr lang="he-IL"/>
          </a:p>
        </p:txBody>
      </p:sp>
      <p:sp>
        <p:nvSpPr>
          <p:cNvPr id="6" name="Footer Placeholder 5">
            <a:extLst>
              <a:ext uri="{FF2B5EF4-FFF2-40B4-BE49-F238E27FC236}">
                <a16:creationId xmlns:a16="http://schemas.microsoft.com/office/drawing/2014/main" id="{04A4CE75-76DE-F55F-8038-2FDB076A9B4A}"/>
              </a:ext>
            </a:extLst>
          </p:cNvPr>
          <p:cNvSpPr>
            <a:spLocks noGrp="1"/>
          </p:cNvSpPr>
          <p:nvPr>
            <p:ph type="ftr" sz="quarter" idx="11"/>
          </p:nvPr>
        </p:nvSpPr>
        <p:spPr/>
        <p:txBody>
          <a:bodyPr/>
          <a:lstStyle/>
          <a:p>
            <a:r>
              <a:rPr lang="en-GB"/>
              <a:t>EuroCG - 2024</a:t>
            </a:r>
            <a:endParaRPr lang="he-IL"/>
          </a:p>
        </p:txBody>
      </p:sp>
      <p:sp>
        <p:nvSpPr>
          <p:cNvPr id="7" name="Slide Number Placeholder 6">
            <a:extLst>
              <a:ext uri="{FF2B5EF4-FFF2-40B4-BE49-F238E27FC236}">
                <a16:creationId xmlns:a16="http://schemas.microsoft.com/office/drawing/2014/main" id="{8D00F52C-9E30-3D8A-8B7A-FF4DC2C7A74C}"/>
              </a:ext>
            </a:extLst>
          </p:cNvPr>
          <p:cNvSpPr>
            <a:spLocks noGrp="1"/>
          </p:cNvSpPr>
          <p:nvPr>
            <p:ph type="sldNum" sz="quarter" idx="12"/>
          </p:nvPr>
        </p:nvSpPr>
        <p:spPr>
          <a:xfrm>
            <a:off x="8610600" y="6356350"/>
            <a:ext cx="2743200" cy="365125"/>
          </a:xfrm>
          <a:prstGeom prst="rect">
            <a:avLst/>
          </a:prstGeom>
        </p:spPr>
        <p:txBody>
          <a:bodyPr/>
          <a:lstStyle/>
          <a:p>
            <a:fld id="{966DA189-3DA3-40F9-9E6E-A45330D390CB}" type="slidenum">
              <a:rPr lang="he-IL" smtClean="0"/>
              <a:t>‹#›</a:t>
            </a:fld>
            <a:endParaRPr lang="he-IL"/>
          </a:p>
        </p:txBody>
      </p:sp>
    </p:spTree>
    <p:extLst>
      <p:ext uri="{BB962C8B-B14F-4D97-AF65-F5344CB8AC3E}">
        <p14:creationId xmlns:p14="http://schemas.microsoft.com/office/powerpoint/2010/main" val="2537509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0E7F47F-85BD-8051-C259-44F44FBE911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he-IL"/>
          </a:p>
        </p:txBody>
      </p:sp>
      <p:sp>
        <p:nvSpPr>
          <p:cNvPr id="3" name="Text Placeholder 2">
            <a:extLst>
              <a:ext uri="{FF2B5EF4-FFF2-40B4-BE49-F238E27FC236}">
                <a16:creationId xmlns:a16="http://schemas.microsoft.com/office/drawing/2014/main" id="{1E9602C8-E2BC-EBA0-9888-A50FEA91CD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5" name="Footer Placeholder 4">
            <a:extLst>
              <a:ext uri="{FF2B5EF4-FFF2-40B4-BE49-F238E27FC236}">
                <a16:creationId xmlns:a16="http://schemas.microsoft.com/office/drawing/2014/main" id="{EEC614B9-6B12-ABFA-74FB-19EC76B171F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EuroCG - 2024</a:t>
            </a:r>
            <a:endParaRPr lang="he-IL" dirty="0"/>
          </a:p>
        </p:txBody>
      </p:sp>
    </p:spTree>
    <p:extLst>
      <p:ext uri="{BB962C8B-B14F-4D97-AF65-F5344CB8AC3E}">
        <p14:creationId xmlns:p14="http://schemas.microsoft.com/office/powerpoint/2010/main" val="24787545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e-I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50.png"/></Relationships>
</file>

<file path=ppt/slides/_rels/slide16.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80.png"/></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AC53867-DB8F-B810-E084-AA422AEF01E0}"/>
              </a:ext>
            </a:extLst>
          </p:cNvPr>
          <p:cNvSpPr>
            <a:spLocks noGrp="1"/>
          </p:cNvSpPr>
          <p:nvPr>
            <p:ph type="ctrTitle"/>
          </p:nvPr>
        </p:nvSpPr>
        <p:spPr>
          <a:xfrm>
            <a:off x="833119" y="1122363"/>
            <a:ext cx="6516805" cy="1655762"/>
          </a:xfrm>
        </p:spPr>
        <p:txBody>
          <a:bodyPr>
            <a:normAutofit/>
          </a:bodyPr>
          <a:lstStyle/>
          <a:p>
            <a:pPr algn="l"/>
            <a:r>
              <a:rPr lang="en-US" sz="5400" dirty="0"/>
              <a:t>On Totally Concave Polyominoes</a:t>
            </a:r>
            <a:endParaRPr lang="en-CA" sz="5400" dirty="0"/>
          </a:p>
        </p:txBody>
      </p:sp>
      <p:sp>
        <p:nvSpPr>
          <p:cNvPr id="5" name="Subtitle 2">
            <a:extLst>
              <a:ext uri="{FF2B5EF4-FFF2-40B4-BE49-F238E27FC236}">
                <a16:creationId xmlns:a16="http://schemas.microsoft.com/office/drawing/2014/main" id="{626D99C7-8AF1-3C6E-ECA4-A2EDDC442800}"/>
              </a:ext>
            </a:extLst>
          </p:cNvPr>
          <p:cNvSpPr>
            <a:spLocks noGrp="1"/>
          </p:cNvSpPr>
          <p:nvPr>
            <p:ph type="subTitle" idx="1"/>
          </p:nvPr>
        </p:nvSpPr>
        <p:spPr>
          <a:xfrm>
            <a:off x="833119" y="2952415"/>
            <a:ext cx="4864034" cy="1655762"/>
          </a:xfrm>
        </p:spPr>
        <p:txBody>
          <a:bodyPr>
            <a:normAutofit/>
          </a:bodyPr>
          <a:lstStyle/>
          <a:p>
            <a:pPr algn="l"/>
            <a:r>
              <a:rPr lang="en-US" sz="2800" dirty="0"/>
              <a:t>Minimal Area, Efficient Enumeration, and </a:t>
            </a:r>
            <a:r>
              <a:rPr lang="en-US" sz="2800" dirty="0" err="1"/>
              <a:t>Asymptotics</a:t>
            </a:r>
            <a:endParaRPr lang="en-CA" sz="2800" dirty="0"/>
          </a:p>
        </p:txBody>
      </p:sp>
      <p:pic>
        <p:nvPicPr>
          <p:cNvPr id="8" name="Picture 7" descr="Cookies on a rack with a design on them&#10;&#10;Description automatically generated">
            <a:extLst>
              <a:ext uri="{FF2B5EF4-FFF2-40B4-BE49-F238E27FC236}">
                <a16:creationId xmlns:a16="http://schemas.microsoft.com/office/drawing/2014/main" id="{88A904EC-5ABF-1A1B-D543-DBFDBC6441C0}"/>
              </a:ext>
            </a:extLst>
          </p:cNvPr>
          <p:cNvPicPr>
            <a:picLocks noChangeAspect="1"/>
          </p:cNvPicPr>
          <p:nvPr/>
        </p:nvPicPr>
        <p:blipFill rotWithShape="1">
          <a:blip r:embed="rId3">
            <a:extLst>
              <a:ext uri="{28A0092B-C50C-407E-A947-70E740481C1C}">
                <a14:useLocalDpi xmlns:a14="http://schemas.microsoft.com/office/drawing/2010/main" val="0"/>
              </a:ext>
            </a:extLst>
          </a:blip>
          <a:srcRect l="1147" t="17975" r="4287" b="-17975"/>
          <a:stretch/>
        </p:blipFill>
        <p:spPr>
          <a:xfrm>
            <a:off x="8160153" y="1853451"/>
            <a:ext cx="3907577" cy="5509452"/>
          </a:xfrm>
          <a:prstGeom prst="rect">
            <a:avLst/>
          </a:prstGeom>
        </p:spPr>
      </p:pic>
      <p:sp>
        <p:nvSpPr>
          <p:cNvPr id="2" name="Subtitle 2">
            <a:extLst>
              <a:ext uri="{FF2B5EF4-FFF2-40B4-BE49-F238E27FC236}">
                <a16:creationId xmlns:a16="http://schemas.microsoft.com/office/drawing/2014/main" id="{230983A6-957E-2D73-0B2A-6479FACA99C7}"/>
              </a:ext>
            </a:extLst>
          </p:cNvPr>
          <p:cNvSpPr txBox="1">
            <a:spLocks/>
          </p:cNvSpPr>
          <p:nvPr/>
        </p:nvSpPr>
        <p:spPr>
          <a:xfrm>
            <a:off x="833118" y="4435903"/>
            <a:ext cx="6817747" cy="142088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2800" dirty="0"/>
              <a:t>Gill </a:t>
            </a:r>
            <a:r>
              <a:rPr lang="en-US" sz="2800" dirty="0" err="1"/>
              <a:t>Barequet</a:t>
            </a:r>
            <a:r>
              <a:rPr lang="en-US" sz="2800" dirty="0"/>
              <a:t>, </a:t>
            </a:r>
            <a:r>
              <a:rPr lang="en-US" sz="2800" b="1" u="sng" dirty="0" err="1"/>
              <a:t>Noga</a:t>
            </a:r>
            <a:r>
              <a:rPr lang="en-US" sz="2800" b="1" u="sng" dirty="0"/>
              <a:t> Keren</a:t>
            </a:r>
            <a:r>
              <a:rPr lang="en-US" sz="2800" dirty="0"/>
              <a:t> and </a:t>
            </a:r>
            <a:r>
              <a:rPr lang="en-US" sz="2800" b="1" u="sng" dirty="0"/>
              <a:t>Adi Rivkin</a:t>
            </a:r>
            <a:r>
              <a:rPr lang="en-US" sz="2800" dirty="0"/>
              <a:t> – Technion IIT</a:t>
            </a:r>
          </a:p>
          <a:p>
            <a:pPr algn="l"/>
            <a:r>
              <a:rPr lang="en-US" sz="2800" dirty="0"/>
              <a:t>Johann Peters – Univ. of Waterloo </a:t>
            </a:r>
            <a:endParaRPr lang="en-CA" sz="2800" dirty="0"/>
          </a:p>
        </p:txBody>
      </p:sp>
      <p:sp>
        <p:nvSpPr>
          <p:cNvPr id="6" name="Footer Placeholder 5">
            <a:extLst>
              <a:ext uri="{FF2B5EF4-FFF2-40B4-BE49-F238E27FC236}">
                <a16:creationId xmlns:a16="http://schemas.microsoft.com/office/drawing/2014/main" id="{F2B66C56-E152-07B3-C373-FF36EA26521F}"/>
              </a:ext>
            </a:extLst>
          </p:cNvPr>
          <p:cNvSpPr>
            <a:spLocks noGrp="1"/>
          </p:cNvSpPr>
          <p:nvPr>
            <p:ph type="ftr" sz="quarter" idx="11"/>
          </p:nvPr>
        </p:nvSpPr>
        <p:spPr/>
        <p:txBody>
          <a:bodyPr/>
          <a:lstStyle/>
          <a:p>
            <a:r>
              <a:rPr lang="en-US" dirty="0"/>
              <a:t>EuroCG - 2024</a:t>
            </a:r>
            <a:endParaRPr lang="he-IL" dirty="0"/>
          </a:p>
        </p:txBody>
      </p:sp>
    </p:spTree>
    <p:extLst>
      <p:ext uri="{BB962C8B-B14F-4D97-AF65-F5344CB8AC3E}">
        <p14:creationId xmlns:p14="http://schemas.microsoft.com/office/powerpoint/2010/main" val="15155837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CD4F53-EFBB-162B-AD38-6B2A0A0B28C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5036EB3-6049-978E-AB7A-28131C868940}"/>
              </a:ext>
            </a:extLst>
          </p:cNvPr>
          <p:cNvSpPr>
            <a:spLocks noGrp="1"/>
          </p:cNvSpPr>
          <p:nvPr>
            <p:ph type="title"/>
          </p:nvPr>
        </p:nvSpPr>
        <p:spPr/>
        <p:txBody>
          <a:bodyPr/>
          <a:lstStyle/>
          <a:p>
            <a:r>
              <a:rPr lang="en-US" dirty="0"/>
              <a:t>Jensen’s Algorithm (Jensen, 2001)</a:t>
            </a:r>
            <a:endParaRPr lang="he-IL" dirty="0"/>
          </a:p>
        </p:txBody>
      </p:sp>
      <p:sp>
        <p:nvSpPr>
          <p:cNvPr id="3" name="Content Placeholder 2">
            <a:extLst>
              <a:ext uri="{FF2B5EF4-FFF2-40B4-BE49-F238E27FC236}">
                <a16:creationId xmlns:a16="http://schemas.microsoft.com/office/drawing/2014/main" id="{6E7D0EA7-4032-57F8-6623-CFB47F41E041}"/>
              </a:ext>
            </a:extLst>
          </p:cNvPr>
          <p:cNvSpPr>
            <a:spLocks noGrp="1"/>
          </p:cNvSpPr>
          <p:nvPr>
            <p:ph idx="1"/>
          </p:nvPr>
        </p:nvSpPr>
        <p:spPr/>
        <p:txBody>
          <a:bodyPr>
            <a:normAutofit/>
          </a:bodyPr>
          <a:lstStyle/>
          <a:p>
            <a:r>
              <a:rPr lang="en-US" dirty="0"/>
              <a:t>Consisted of signatures </a:t>
            </a:r>
          </a:p>
          <a:p>
            <a:pPr lvl="1"/>
            <a:r>
              <a:rPr lang="en-US" dirty="0"/>
              <a:t>Occupied cells (boundary)</a:t>
            </a:r>
          </a:p>
          <a:p>
            <a:pPr lvl="1"/>
            <a:r>
              <a:rPr lang="en-US" dirty="0"/>
              <a:t>Connectivity components</a:t>
            </a:r>
          </a:p>
          <a:p>
            <a:pPr lvl="1"/>
            <a:r>
              <a:rPr lang="en-US" dirty="0"/>
              <a:t>Two bits – specify whether the polyomino touched top and bottom strips</a:t>
            </a:r>
          </a:p>
          <a:p>
            <a:r>
              <a:rPr lang="en-US" dirty="0"/>
              <a:t>Maintains a dictionary database of </a:t>
            </a:r>
            <a:r>
              <a:rPr lang="en-US" i="1" dirty="0"/>
              <a:t>signatures : #polyominoes</a:t>
            </a:r>
            <a:endParaRPr lang="en-US" dirty="0"/>
          </a:p>
          <a:p>
            <a:endParaRPr lang="he-IL" dirty="0"/>
          </a:p>
        </p:txBody>
      </p:sp>
      <p:sp>
        <p:nvSpPr>
          <p:cNvPr id="4" name="Footer Placeholder 3">
            <a:extLst>
              <a:ext uri="{FF2B5EF4-FFF2-40B4-BE49-F238E27FC236}">
                <a16:creationId xmlns:a16="http://schemas.microsoft.com/office/drawing/2014/main" id="{756BF7A6-46FF-674B-AA3A-5E631D7FF5F9}"/>
              </a:ext>
            </a:extLst>
          </p:cNvPr>
          <p:cNvSpPr>
            <a:spLocks noGrp="1"/>
          </p:cNvSpPr>
          <p:nvPr>
            <p:ph type="ftr" sz="quarter" idx="11"/>
          </p:nvPr>
        </p:nvSpPr>
        <p:spPr/>
        <p:txBody>
          <a:bodyPr/>
          <a:lstStyle/>
          <a:p>
            <a:r>
              <a:rPr lang="en-US" dirty="0"/>
              <a:t>EuroCG - 2024</a:t>
            </a:r>
            <a:endParaRPr lang="he-IL" dirty="0"/>
          </a:p>
        </p:txBody>
      </p:sp>
    </p:spTree>
    <p:extLst>
      <p:ext uri="{BB962C8B-B14F-4D97-AF65-F5344CB8AC3E}">
        <p14:creationId xmlns:p14="http://schemas.microsoft.com/office/powerpoint/2010/main" val="535927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84C5BA-571C-417C-A1CB-F69126F5C15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37F5199-2DCC-476C-9CCC-C7B97C517B9D}"/>
              </a:ext>
            </a:extLst>
          </p:cNvPr>
          <p:cNvSpPr>
            <a:spLocks noGrp="1"/>
          </p:cNvSpPr>
          <p:nvPr>
            <p:ph type="title"/>
          </p:nvPr>
        </p:nvSpPr>
        <p:spPr/>
        <p:txBody>
          <a:bodyPr/>
          <a:lstStyle/>
          <a:p>
            <a:r>
              <a:rPr lang="en-US" dirty="0"/>
              <a:t>Jensen’s Algorithm – </a:t>
            </a:r>
            <a:r>
              <a:rPr lang="en-US" dirty="0">
                <a:solidFill>
                  <a:srgbClr val="FF0000"/>
                </a:solidFill>
              </a:rPr>
              <a:t>Totally Concave Case</a:t>
            </a:r>
            <a:endParaRPr lang="he-IL" dirty="0">
              <a:solidFill>
                <a:srgbClr val="FF0000"/>
              </a:solidFill>
            </a:endParaRPr>
          </a:p>
        </p:txBody>
      </p:sp>
      <p:sp>
        <p:nvSpPr>
          <p:cNvPr id="3" name="Content Placeholder 2">
            <a:extLst>
              <a:ext uri="{FF2B5EF4-FFF2-40B4-BE49-F238E27FC236}">
                <a16:creationId xmlns:a16="http://schemas.microsoft.com/office/drawing/2014/main" id="{6151D2F2-C359-3A1A-7482-F7002F00FF46}"/>
              </a:ext>
            </a:extLst>
          </p:cNvPr>
          <p:cNvSpPr>
            <a:spLocks noGrp="1"/>
          </p:cNvSpPr>
          <p:nvPr>
            <p:ph idx="1"/>
          </p:nvPr>
        </p:nvSpPr>
        <p:spPr/>
        <p:txBody>
          <a:bodyPr>
            <a:normAutofit/>
          </a:bodyPr>
          <a:lstStyle/>
          <a:p>
            <a:r>
              <a:rPr lang="en-US" dirty="0"/>
              <a:t>Consisted of signatures </a:t>
            </a:r>
          </a:p>
          <a:p>
            <a:pPr lvl="1"/>
            <a:r>
              <a:rPr lang="en-US" dirty="0"/>
              <a:t>Occupied cells (boundary)</a:t>
            </a:r>
          </a:p>
          <a:p>
            <a:pPr lvl="1"/>
            <a:r>
              <a:rPr lang="en-US" dirty="0"/>
              <a:t>Connectivity components</a:t>
            </a:r>
          </a:p>
          <a:p>
            <a:pPr lvl="1"/>
            <a:r>
              <a:rPr lang="en-US" dirty="0"/>
              <a:t>Two bits – specify whether the polyomino touched top and bottom strips</a:t>
            </a:r>
          </a:p>
          <a:p>
            <a:pPr lvl="1"/>
            <a:r>
              <a:rPr lang="en-US" dirty="0">
                <a:solidFill>
                  <a:srgbClr val="FF0000"/>
                </a:solidFill>
              </a:rPr>
              <a:t>TC state of each row</a:t>
            </a:r>
          </a:p>
          <a:p>
            <a:pPr lvl="2"/>
            <a:endParaRPr lang="en-US" dirty="0"/>
          </a:p>
        </p:txBody>
      </p:sp>
      <p:grpSp>
        <p:nvGrpSpPr>
          <p:cNvPr id="16" name="Group 15">
            <a:extLst>
              <a:ext uri="{FF2B5EF4-FFF2-40B4-BE49-F238E27FC236}">
                <a16:creationId xmlns:a16="http://schemas.microsoft.com/office/drawing/2014/main" id="{3CA95ACE-F8BF-F6EE-0CA4-8CAD4DC31A4C}"/>
              </a:ext>
            </a:extLst>
          </p:cNvPr>
          <p:cNvGrpSpPr/>
          <p:nvPr/>
        </p:nvGrpSpPr>
        <p:grpSpPr>
          <a:xfrm>
            <a:off x="5230192" y="4238508"/>
            <a:ext cx="6486920" cy="2258546"/>
            <a:chOff x="5230192" y="4238508"/>
            <a:chExt cx="6486920" cy="2258546"/>
          </a:xfrm>
        </p:grpSpPr>
        <p:pic>
          <p:nvPicPr>
            <p:cNvPr id="15" name="Picture 14">
              <a:extLst>
                <a:ext uri="{FF2B5EF4-FFF2-40B4-BE49-F238E27FC236}">
                  <a16:creationId xmlns:a16="http://schemas.microsoft.com/office/drawing/2014/main" id="{B6921A9F-0A8E-E2EE-E662-A1BB6DBB1660}"/>
                </a:ext>
              </a:extLst>
            </p:cNvPr>
            <p:cNvPicPr>
              <a:picLocks noChangeAspect="1"/>
            </p:cNvPicPr>
            <p:nvPr/>
          </p:nvPicPr>
          <p:blipFill>
            <a:blip r:embed="rId3"/>
            <a:stretch>
              <a:fillRect/>
            </a:stretch>
          </p:blipFill>
          <p:spPr>
            <a:xfrm>
              <a:off x="5230192" y="5154354"/>
              <a:ext cx="6486920" cy="1342700"/>
            </a:xfrm>
            <a:prstGeom prst="rect">
              <a:avLst/>
            </a:prstGeom>
          </p:spPr>
        </p:pic>
        <p:grpSp>
          <p:nvGrpSpPr>
            <p:cNvPr id="13" name="Group 12">
              <a:extLst>
                <a:ext uri="{FF2B5EF4-FFF2-40B4-BE49-F238E27FC236}">
                  <a16:creationId xmlns:a16="http://schemas.microsoft.com/office/drawing/2014/main" id="{9E5322AE-8FCE-39ED-711E-EB938908E99B}"/>
                </a:ext>
              </a:extLst>
            </p:cNvPr>
            <p:cNvGrpSpPr/>
            <p:nvPr/>
          </p:nvGrpSpPr>
          <p:grpSpPr>
            <a:xfrm>
              <a:off x="5269286" y="4238508"/>
              <a:ext cx="4937416" cy="1212163"/>
              <a:chOff x="5269286" y="4238508"/>
              <a:chExt cx="4937416" cy="1212163"/>
            </a:xfrm>
          </p:grpSpPr>
          <p:sp>
            <p:nvSpPr>
              <p:cNvPr id="5" name="TextBox 4">
                <a:extLst>
                  <a:ext uri="{FF2B5EF4-FFF2-40B4-BE49-F238E27FC236}">
                    <a16:creationId xmlns:a16="http://schemas.microsoft.com/office/drawing/2014/main" id="{6913BC20-A8E2-6C6D-1FAD-4597903912C5}"/>
                  </a:ext>
                </a:extLst>
              </p:cNvPr>
              <p:cNvSpPr txBox="1"/>
              <p:nvPr/>
            </p:nvSpPr>
            <p:spPr>
              <a:xfrm>
                <a:off x="5269286" y="4238508"/>
                <a:ext cx="514350" cy="584775"/>
              </a:xfrm>
              <a:prstGeom prst="rect">
                <a:avLst/>
              </a:prstGeom>
              <a:noFill/>
            </p:spPr>
            <p:txBody>
              <a:bodyPr wrap="square" rtlCol="1">
                <a:spAutoFit/>
              </a:bodyPr>
              <a:lstStyle/>
              <a:p>
                <a:pPr algn="ctr"/>
                <a:r>
                  <a:rPr lang="en-US" sz="3200" dirty="0">
                    <a:solidFill>
                      <a:srgbClr val="FF0000"/>
                    </a:solidFill>
                  </a:rPr>
                  <a:t>0</a:t>
                </a:r>
                <a:endParaRPr lang="he-IL" sz="3200" dirty="0">
                  <a:solidFill>
                    <a:srgbClr val="FF0000"/>
                  </a:solidFill>
                </a:endParaRPr>
              </a:p>
            </p:txBody>
          </p:sp>
          <p:sp>
            <p:nvSpPr>
              <p:cNvPr id="6" name="TextBox 5">
                <a:extLst>
                  <a:ext uri="{FF2B5EF4-FFF2-40B4-BE49-F238E27FC236}">
                    <a16:creationId xmlns:a16="http://schemas.microsoft.com/office/drawing/2014/main" id="{91F25238-E175-DFB4-2269-3DE75EBB4E54}"/>
                  </a:ext>
                </a:extLst>
              </p:cNvPr>
              <p:cNvSpPr txBox="1"/>
              <p:nvPr/>
            </p:nvSpPr>
            <p:spPr>
              <a:xfrm>
                <a:off x="6743655" y="4238508"/>
                <a:ext cx="514350" cy="584775"/>
              </a:xfrm>
              <a:prstGeom prst="rect">
                <a:avLst/>
              </a:prstGeom>
              <a:noFill/>
            </p:spPr>
            <p:txBody>
              <a:bodyPr wrap="square" rtlCol="1">
                <a:spAutoFit/>
              </a:bodyPr>
              <a:lstStyle/>
              <a:p>
                <a:pPr algn="ctr"/>
                <a:r>
                  <a:rPr lang="en-US" sz="3200" dirty="0">
                    <a:solidFill>
                      <a:srgbClr val="FF0000"/>
                    </a:solidFill>
                  </a:rPr>
                  <a:t>1</a:t>
                </a:r>
                <a:endParaRPr lang="he-IL" sz="3200" dirty="0">
                  <a:solidFill>
                    <a:srgbClr val="FF0000"/>
                  </a:solidFill>
                </a:endParaRPr>
              </a:p>
            </p:txBody>
          </p:sp>
          <p:sp>
            <p:nvSpPr>
              <p:cNvPr id="7" name="TextBox 6">
                <a:extLst>
                  <a:ext uri="{FF2B5EF4-FFF2-40B4-BE49-F238E27FC236}">
                    <a16:creationId xmlns:a16="http://schemas.microsoft.com/office/drawing/2014/main" id="{08A248D0-C94E-9393-FFF7-DB6B95F65ADE}"/>
                  </a:ext>
                </a:extLst>
              </p:cNvPr>
              <p:cNvSpPr txBox="1"/>
              <p:nvPr/>
            </p:nvSpPr>
            <p:spPr>
              <a:xfrm>
                <a:off x="8218861" y="4238508"/>
                <a:ext cx="514350" cy="584775"/>
              </a:xfrm>
              <a:prstGeom prst="rect">
                <a:avLst/>
              </a:prstGeom>
              <a:noFill/>
            </p:spPr>
            <p:txBody>
              <a:bodyPr wrap="square" rtlCol="1">
                <a:spAutoFit/>
              </a:bodyPr>
              <a:lstStyle/>
              <a:p>
                <a:pPr algn="ctr"/>
                <a:r>
                  <a:rPr lang="en-US" sz="3200" dirty="0">
                    <a:solidFill>
                      <a:srgbClr val="FF0000"/>
                    </a:solidFill>
                  </a:rPr>
                  <a:t>2</a:t>
                </a:r>
                <a:endParaRPr lang="he-IL" sz="3200" dirty="0">
                  <a:solidFill>
                    <a:srgbClr val="FF0000"/>
                  </a:solidFill>
                </a:endParaRPr>
              </a:p>
            </p:txBody>
          </p:sp>
          <p:sp>
            <p:nvSpPr>
              <p:cNvPr id="8" name="TextBox 7">
                <a:extLst>
                  <a:ext uri="{FF2B5EF4-FFF2-40B4-BE49-F238E27FC236}">
                    <a16:creationId xmlns:a16="http://schemas.microsoft.com/office/drawing/2014/main" id="{49FD76B2-0BCA-EA30-2BA6-BD4AFEBF1631}"/>
                  </a:ext>
                </a:extLst>
              </p:cNvPr>
              <p:cNvSpPr txBox="1"/>
              <p:nvPr/>
            </p:nvSpPr>
            <p:spPr>
              <a:xfrm>
                <a:off x="9692352" y="4238508"/>
                <a:ext cx="514350" cy="584775"/>
              </a:xfrm>
              <a:prstGeom prst="rect">
                <a:avLst/>
              </a:prstGeom>
              <a:noFill/>
            </p:spPr>
            <p:txBody>
              <a:bodyPr wrap="square" rtlCol="1">
                <a:spAutoFit/>
              </a:bodyPr>
              <a:lstStyle/>
              <a:p>
                <a:pPr algn="ctr"/>
                <a:r>
                  <a:rPr lang="en-US" sz="3200" dirty="0">
                    <a:solidFill>
                      <a:srgbClr val="FF0000"/>
                    </a:solidFill>
                  </a:rPr>
                  <a:t>3</a:t>
                </a:r>
                <a:endParaRPr lang="he-IL" sz="3200" dirty="0">
                  <a:solidFill>
                    <a:srgbClr val="FF0000"/>
                  </a:solidFill>
                </a:endParaRPr>
              </a:p>
            </p:txBody>
          </p:sp>
          <p:cxnSp>
            <p:nvCxnSpPr>
              <p:cNvPr id="10" name="Straight Arrow Connector 9">
                <a:extLst>
                  <a:ext uri="{FF2B5EF4-FFF2-40B4-BE49-F238E27FC236}">
                    <a16:creationId xmlns:a16="http://schemas.microsoft.com/office/drawing/2014/main" id="{827C8F3C-CA1C-A026-CE36-5571945AFB4E}"/>
                  </a:ext>
                </a:extLst>
              </p:cNvPr>
              <p:cNvCxnSpPr>
                <a:cxnSpLocks/>
                <a:stCxn id="5" idx="2"/>
              </p:cNvCxnSpPr>
              <p:nvPr/>
            </p:nvCxnSpPr>
            <p:spPr>
              <a:xfrm>
                <a:off x="5526461" y="4823283"/>
                <a:ext cx="0" cy="627384"/>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6D5C8B0C-EA8E-7307-ACF1-9EC80CC44B2A}"/>
                  </a:ext>
                </a:extLst>
              </p:cNvPr>
              <p:cNvCxnSpPr>
                <a:cxnSpLocks/>
              </p:cNvCxnSpPr>
              <p:nvPr/>
            </p:nvCxnSpPr>
            <p:spPr>
              <a:xfrm>
                <a:off x="7001887" y="4823284"/>
                <a:ext cx="0" cy="627384"/>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C9719E42-0D34-2965-B428-143E3C636819}"/>
                  </a:ext>
                </a:extLst>
              </p:cNvPr>
              <p:cNvCxnSpPr>
                <a:cxnSpLocks/>
              </p:cNvCxnSpPr>
              <p:nvPr/>
            </p:nvCxnSpPr>
            <p:spPr>
              <a:xfrm>
                <a:off x="8481309" y="4823286"/>
                <a:ext cx="0" cy="627384"/>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77D32698-2997-8E66-FD83-BA2D93D85763}"/>
                  </a:ext>
                </a:extLst>
              </p:cNvPr>
              <p:cNvCxnSpPr>
                <a:cxnSpLocks/>
              </p:cNvCxnSpPr>
              <p:nvPr/>
            </p:nvCxnSpPr>
            <p:spPr>
              <a:xfrm>
                <a:off x="9942347" y="4823287"/>
                <a:ext cx="0" cy="627384"/>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sp>
        <p:nvSpPr>
          <p:cNvPr id="9" name="Footer Placeholder 8">
            <a:extLst>
              <a:ext uri="{FF2B5EF4-FFF2-40B4-BE49-F238E27FC236}">
                <a16:creationId xmlns:a16="http://schemas.microsoft.com/office/drawing/2014/main" id="{93B56E12-FEA0-EA15-CDE0-5C580D72FE3A}"/>
              </a:ext>
            </a:extLst>
          </p:cNvPr>
          <p:cNvSpPr>
            <a:spLocks noGrp="1"/>
          </p:cNvSpPr>
          <p:nvPr>
            <p:ph type="ftr" sz="quarter" idx="11"/>
          </p:nvPr>
        </p:nvSpPr>
        <p:spPr/>
        <p:txBody>
          <a:bodyPr/>
          <a:lstStyle/>
          <a:p>
            <a:r>
              <a:rPr lang="en-US" dirty="0"/>
              <a:t>EuroCG - 2024</a:t>
            </a:r>
            <a:endParaRPr lang="he-IL" dirty="0"/>
          </a:p>
        </p:txBody>
      </p:sp>
    </p:spTree>
    <p:extLst>
      <p:ext uri="{BB962C8B-B14F-4D97-AF65-F5344CB8AC3E}">
        <p14:creationId xmlns:p14="http://schemas.microsoft.com/office/powerpoint/2010/main" val="25644017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8153BB-56F1-FE75-1C07-40D81BEABB18}"/>
            </a:ext>
          </a:extLst>
        </p:cNvPr>
        <p:cNvGrpSpPr/>
        <p:nvPr/>
      </p:nvGrpSpPr>
      <p:grpSpPr>
        <a:xfrm>
          <a:off x="0" y="0"/>
          <a:ext cx="0" cy="0"/>
          <a:chOff x="0" y="0"/>
          <a:chExt cx="0" cy="0"/>
        </a:xfrm>
      </p:grpSpPr>
      <p:grpSp>
        <p:nvGrpSpPr>
          <p:cNvPr id="48" name="Group 47">
            <a:extLst>
              <a:ext uri="{FF2B5EF4-FFF2-40B4-BE49-F238E27FC236}">
                <a16:creationId xmlns:a16="http://schemas.microsoft.com/office/drawing/2014/main" id="{B2C7B799-1F79-1776-C762-3367B08B8C66}"/>
              </a:ext>
            </a:extLst>
          </p:cNvPr>
          <p:cNvGrpSpPr/>
          <p:nvPr/>
        </p:nvGrpSpPr>
        <p:grpSpPr>
          <a:xfrm>
            <a:off x="5230192" y="4238508"/>
            <a:ext cx="6486920" cy="2258546"/>
            <a:chOff x="5230192" y="4238508"/>
            <a:chExt cx="6486920" cy="2258546"/>
          </a:xfrm>
        </p:grpSpPr>
        <p:pic>
          <p:nvPicPr>
            <p:cNvPr id="49" name="Picture 48">
              <a:extLst>
                <a:ext uri="{FF2B5EF4-FFF2-40B4-BE49-F238E27FC236}">
                  <a16:creationId xmlns:a16="http://schemas.microsoft.com/office/drawing/2014/main" id="{E5B71489-4F5B-C93E-AC20-827C30CE91C5}"/>
                </a:ext>
              </a:extLst>
            </p:cNvPr>
            <p:cNvPicPr>
              <a:picLocks noChangeAspect="1"/>
            </p:cNvPicPr>
            <p:nvPr/>
          </p:nvPicPr>
          <p:blipFill>
            <a:blip r:embed="rId3"/>
            <a:stretch>
              <a:fillRect/>
            </a:stretch>
          </p:blipFill>
          <p:spPr>
            <a:xfrm>
              <a:off x="5230192" y="5154354"/>
              <a:ext cx="6486920" cy="1342700"/>
            </a:xfrm>
            <a:prstGeom prst="rect">
              <a:avLst/>
            </a:prstGeom>
          </p:spPr>
        </p:pic>
        <p:grpSp>
          <p:nvGrpSpPr>
            <p:cNvPr id="50" name="Group 49">
              <a:extLst>
                <a:ext uri="{FF2B5EF4-FFF2-40B4-BE49-F238E27FC236}">
                  <a16:creationId xmlns:a16="http://schemas.microsoft.com/office/drawing/2014/main" id="{F1E0B602-3A74-064C-18DC-93423E9C6929}"/>
                </a:ext>
              </a:extLst>
            </p:cNvPr>
            <p:cNvGrpSpPr/>
            <p:nvPr/>
          </p:nvGrpSpPr>
          <p:grpSpPr>
            <a:xfrm>
              <a:off x="5269286" y="4238508"/>
              <a:ext cx="4937416" cy="1212163"/>
              <a:chOff x="5269286" y="4238508"/>
              <a:chExt cx="4937416" cy="1212163"/>
            </a:xfrm>
          </p:grpSpPr>
          <p:sp>
            <p:nvSpPr>
              <p:cNvPr id="51" name="TextBox 50">
                <a:extLst>
                  <a:ext uri="{FF2B5EF4-FFF2-40B4-BE49-F238E27FC236}">
                    <a16:creationId xmlns:a16="http://schemas.microsoft.com/office/drawing/2014/main" id="{0C591154-2802-032C-88BF-E3002409B4C5}"/>
                  </a:ext>
                </a:extLst>
              </p:cNvPr>
              <p:cNvSpPr txBox="1"/>
              <p:nvPr/>
            </p:nvSpPr>
            <p:spPr>
              <a:xfrm>
                <a:off x="5269286" y="4238508"/>
                <a:ext cx="514350" cy="584775"/>
              </a:xfrm>
              <a:prstGeom prst="rect">
                <a:avLst/>
              </a:prstGeom>
              <a:noFill/>
            </p:spPr>
            <p:txBody>
              <a:bodyPr wrap="square" rtlCol="1">
                <a:spAutoFit/>
              </a:bodyPr>
              <a:lstStyle/>
              <a:p>
                <a:pPr algn="ctr"/>
                <a:r>
                  <a:rPr lang="en-US" sz="3200" dirty="0">
                    <a:solidFill>
                      <a:srgbClr val="FF0000"/>
                    </a:solidFill>
                  </a:rPr>
                  <a:t>0</a:t>
                </a:r>
                <a:endParaRPr lang="he-IL" sz="3200" dirty="0">
                  <a:solidFill>
                    <a:srgbClr val="FF0000"/>
                  </a:solidFill>
                </a:endParaRPr>
              </a:p>
            </p:txBody>
          </p:sp>
          <p:sp>
            <p:nvSpPr>
              <p:cNvPr id="52" name="TextBox 51">
                <a:extLst>
                  <a:ext uri="{FF2B5EF4-FFF2-40B4-BE49-F238E27FC236}">
                    <a16:creationId xmlns:a16="http://schemas.microsoft.com/office/drawing/2014/main" id="{CC976191-B9E4-B644-FADD-43D61161B454}"/>
                  </a:ext>
                </a:extLst>
              </p:cNvPr>
              <p:cNvSpPr txBox="1"/>
              <p:nvPr/>
            </p:nvSpPr>
            <p:spPr>
              <a:xfrm>
                <a:off x="6743655" y="4238508"/>
                <a:ext cx="514350" cy="584775"/>
              </a:xfrm>
              <a:prstGeom prst="rect">
                <a:avLst/>
              </a:prstGeom>
              <a:noFill/>
            </p:spPr>
            <p:txBody>
              <a:bodyPr wrap="square" rtlCol="1">
                <a:spAutoFit/>
              </a:bodyPr>
              <a:lstStyle/>
              <a:p>
                <a:pPr algn="ctr"/>
                <a:r>
                  <a:rPr lang="en-US" sz="3200" dirty="0">
                    <a:solidFill>
                      <a:srgbClr val="FF0000"/>
                    </a:solidFill>
                  </a:rPr>
                  <a:t>1</a:t>
                </a:r>
                <a:endParaRPr lang="he-IL" sz="3200" dirty="0">
                  <a:solidFill>
                    <a:srgbClr val="FF0000"/>
                  </a:solidFill>
                </a:endParaRPr>
              </a:p>
            </p:txBody>
          </p:sp>
          <p:sp>
            <p:nvSpPr>
              <p:cNvPr id="53" name="TextBox 52">
                <a:extLst>
                  <a:ext uri="{FF2B5EF4-FFF2-40B4-BE49-F238E27FC236}">
                    <a16:creationId xmlns:a16="http://schemas.microsoft.com/office/drawing/2014/main" id="{46E962A8-4489-9632-856A-1C3203906C33}"/>
                  </a:ext>
                </a:extLst>
              </p:cNvPr>
              <p:cNvSpPr txBox="1"/>
              <p:nvPr/>
            </p:nvSpPr>
            <p:spPr>
              <a:xfrm>
                <a:off x="8218861" y="4238508"/>
                <a:ext cx="514350" cy="584775"/>
              </a:xfrm>
              <a:prstGeom prst="rect">
                <a:avLst/>
              </a:prstGeom>
              <a:noFill/>
            </p:spPr>
            <p:txBody>
              <a:bodyPr wrap="square" rtlCol="1">
                <a:spAutoFit/>
              </a:bodyPr>
              <a:lstStyle/>
              <a:p>
                <a:pPr algn="ctr"/>
                <a:r>
                  <a:rPr lang="en-US" sz="3200" dirty="0">
                    <a:solidFill>
                      <a:srgbClr val="FF0000"/>
                    </a:solidFill>
                  </a:rPr>
                  <a:t>2</a:t>
                </a:r>
                <a:endParaRPr lang="he-IL" sz="3200" dirty="0">
                  <a:solidFill>
                    <a:srgbClr val="FF0000"/>
                  </a:solidFill>
                </a:endParaRPr>
              </a:p>
            </p:txBody>
          </p:sp>
          <p:sp>
            <p:nvSpPr>
              <p:cNvPr id="54" name="TextBox 53">
                <a:extLst>
                  <a:ext uri="{FF2B5EF4-FFF2-40B4-BE49-F238E27FC236}">
                    <a16:creationId xmlns:a16="http://schemas.microsoft.com/office/drawing/2014/main" id="{A109892D-DC8A-F571-36F3-E18306607B7F}"/>
                  </a:ext>
                </a:extLst>
              </p:cNvPr>
              <p:cNvSpPr txBox="1"/>
              <p:nvPr/>
            </p:nvSpPr>
            <p:spPr>
              <a:xfrm>
                <a:off x="9692352" y="4238508"/>
                <a:ext cx="514350" cy="584775"/>
              </a:xfrm>
              <a:prstGeom prst="rect">
                <a:avLst/>
              </a:prstGeom>
              <a:noFill/>
            </p:spPr>
            <p:txBody>
              <a:bodyPr wrap="square" rtlCol="1">
                <a:spAutoFit/>
              </a:bodyPr>
              <a:lstStyle/>
              <a:p>
                <a:pPr algn="ctr"/>
                <a:r>
                  <a:rPr lang="en-US" sz="3200" dirty="0">
                    <a:solidFill>
                      <a:srgbClr val="FF0000"/>
                    </a:solidFill>
                  </a:rPr>
                  <a:t>3</a:t>
                </a:r>
                <a:endParaRPr lang="he-IL" sz="3200" dirty="0">
                  <a:solidFill>
                    <a:srgbClr val="FF0000"/>
                  </a:solidFill>
                </a:endParaRPr>
              </a:p>
            </p:txBody>
          </p:sp>
          <p:cxnSp>
            <p:nvCxnSpPr>
              <p:cNvPr id="55" name="Straight Arrow Connector 54">
                <a:extLst>
                  <a:ext uri="{FF2B5EF4-FFF2-40B4-BE49-F238E27FC236}">
                    <a16:creationId xmlns:a16="http://schemas.microsoft.com/office/drawing/2014/main" id="{D05A1D47-8892-1C71-726A-F5F009B26A41}"/>
                  </a:ext>
                </a:extLst>
              </p:cNvPr>
              <p:cNvCxnSpPr>
                <a:cxnSpLocks/>
                <a:stCxn id="51" idx="2"/>
              </p:cNvCxnSpPr>
              <p:nvPr/>
            </p:nvCxnSpPr>
            <p:spPr>
              <a:xfrm>
                <a:off x="5526461" y="4823283"/>
                <a:ext cx="0" cy="627384"/>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FED16AA1-8FF6-F144-8545-059B5CAF1D5B}"/>
                  </a:ext>
                </a:extLst>
              </p:cNvPr>
              <p:cNvCxnSpPr>
                <a:cxnSpLocks/>
              </p:cNvCxnSpPr>
              <p:nvPr/>
            </p:nvCxnSpPr>
            <p:spPr>
              <a:xfrm>
                <a:off x="7001887" y="4823284"/>
                <a:ext cx="0" cy="627384"/>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a16="http://schemas.microsoft.com/office/drawing/2014/main" id="{F41E57F9-05A7-9DB6-C0EB-3673EE2CC25B}"/>
                  </a:ext>
                </a:extLst>
              </p:cNvPr>
              <p:cNvCxnSpPr>
                <a:cxnSpLocks/>
              </p:cNvCxnSpPr>
              <p:nvPr/>
            </p:nvCxnSpPr>
            <p:spPr>
              <a:xfrm>
                <a:off x="8481309" y="4823286"/>
                <a:ext cx="0" cy="627384"/>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a:extLst>
                  <a:ext uri="{FF2B5EF4-FFF2-40B4-BE49-F238E27FC236}">
                    <a16:creationId xmlns:a16="http://schemas.microsoft.com/office/drawing/2014/main" id="{C38B3ACC-2F6F-6E8C-1886-F266A4895ECF}"/>
                  </a:ext>
                </a:extLst>
              </p:cNvPr>
              <p:cNvCxnSpPr>
                <a:cxnSpLocks/>
              </p:cNvCxnSpPr>
              <p:nvPr/>
            </p:nvCxnSpPr>
            <p:spPr>
              <a:xfrm>
                <a:off x="9942347" y="4823287"/>
                <a:ext cx="0" cy="627384"/>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sp>
        <p:nvSpPr>
          <p:cNvPr id="2" name="Title 1">
            <a:extLst>
              <a:ext uri="{FF2B5EF4-FFF2-40B4-BE49-F238E27FC236}">
                <a16:creationId xmlns:a16="http://schemas.microsoft.com/office/drawing/2014/main" id="{8048FFE4-7EE9-44C4-9E06-D62D0315A7B4}"/>
              </a:ext>
            </a:extLst>
          </p:cNvPr>
          <p:cNvSpPr>
            <a:spLocks noGrp="1"/>
          </p:cNvSpPr>
          <p:nvPr>
            <p:ph type="title"/>
          </p:nvPr>
        </p:nvSpPr>
        <p:spPr/>
        <p:txBody>
          <a:bodyPr/>
          <a:lstStyle/>
          <a:p>
            <a:r>
              <a:rPr lang="en-US" dirty="0"/>
              <a:t>Jensen’s Algorithm – </a:t>
            </a:r>
            <a:r>
              <a:rPr lang="en-US" dirty="0">
                <a:solidFill>
                  <a:srgbClr val="FF0000"/>
                </a:solidFill>
              </a:rPr>
              <a:t>Totally Concave Case</a:t>
            </a:r>
            <a:endParaRPr lang="he-IL" dirty="0"/>
          </a:p>
        </p:txBody>
      </p:sp>
      <p:sp>
        <p:nvSpPr>
          <p:cNvPr id="3" name="Content Placeholder 2">
            <a:extLst>
              <a:ext uri="{FF2B5EF4-FFF2-40B4-BE49-F238E27FC236}">
                <a16:creationId xmlns:a16="http://schemas.microsoft.com/office/drawing/2014/main" id="{AD6DC692-6FE5-7188-1EC8-8D9FCF317D54}"/>
              </a:ext>
            </a:extLst>
          </p:cNvPr>
          <p:cNvSpPr>
            <a:spLocks noGrp="1"/>
          </p:cNvSpPr>
          <p:nvPr>
            <p:ph idx="1"/>
          </p:nvPr>
        </p:nvSpPr>
        <p:spPr>
          <a:xfrm>
            <a:off x="838200" y="1806375"/>
            <a:ext cx="10515600" cy="4351338"/>
          </a:xfrm>
        </p:spPr>
        <p:txBody>
          <a:bodyPr>
            <a:normAutofit/>
          </a:bodyPr>
          <a:lstStyle/>
          <a:p>
            <a:r>
              <a:rPr lang="en-US" dirty="0"/>
              <a:t>Consisted of signatures </a:t>
            </a:r>
          </a:p>
          <a:p>
            <a:pPr lvl="1"/>
            <a:r>
              <a:rPr lang="en-US" dirty="0"/>
              <a:t>Occupied cells (boundary)</a:t>
            </a:r>
          </a:p>
          <a:p>
            <a:pPr lvl="1"/>
            <a:r>
              <a:rPr lang="en-US" dirty="0"/>
              <a:t>Connectivity components</a:t>
            </a:r>
          </a:p>
          <a:p>
            <a:pPr lvl="1"/>
            <a:r>
              <a:rPr lang="en-US" strike="sngStrike" dirty="0">
                <a:solidFill>
                  <a:srgbClr val="FF0000"/>
                </a:solidFill>
              </a:rPr>
              <a:t>Two bits – specify whether the polyomino touched top and bottom strips</a:t>
            </a:r>
          </a:p>
          <a:p>
            <a:pPr lvl="1"/>
            <a:r>
              <a:rPr lang="en-US" dirty="0">
                <a:solidFill>
                  <a:srgbClr val="FF0000"/>
                </a:solidFill>
              </a:rPr>
              <a:t>TC state of each row</a:t>
            </a:r>
          </a:p>
          <a:p>
            <a:pPr lvl="2"/>
            <a:endParaRPr lang="en-US" dirty="0"/>
          </a:p>
        </p:txBody>
      </p:sp>
      <p:sp>
        <p:nvSpPr>
          <p:cNvPr id="4" name="Footer Placeholder 3">
            <a:extLst>
              <a:ext uri="{FF2B5EF4-FFF2-40B4-BE49-F238E27FC236}">
                <a16:creationId xmlns:a16="http://schemas.microsoft.com/office/drawing/2014/main" id="{861E5917-B4A3-9E17-C325-75B60B0CF2FA}"/>
              </a:ext>
            </a:extLst>
          </p:cNvPr>
          <p:cNvSpPr>
            <a:spLocks noGrp="1"/>
          </p:cNvSpPr>
          <p:nvPr>
            <p:ph type="ftr" sz="quarter" idx="11"/>
          </p:nvPr>
        </p:nvSpPr>
        <p:spPr/>
        <p:txBody>
          <a:bodyPr/>
          <a:lstStyle/>
          <a:p>
            <a:r>
              <a:rPr lang="en-US" dirty="0"/>
              <a:t>EuroCG - 2024</a:t>
            </a:r>
            <a:endParaRPr lang="he-IL" dirty="0"/>
          </a:p>
        </p:txBody>
      </p:sp>
    </p:spTree>
    <p:extLst>
      <p:ext uri="{BB962C8B-B14F-4D97-AF65-F5344CB8AC3E}">
        <p14:creationId xmlns:p14="http://schemas.microsoft.com/office/powerpoint/2010/main" val="27501786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B973BA-0582-035B-AD42-9C3E873A598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A6030EC-4C78-DB4E-6C7C-01000575FD3D}"/>
              </a:ext>
            </a:extLst>
          </p:cNvPr>
          <p:cNvSpPr>
            <a:spLocks noGrp="1"/>
          </p:cNvSpPr>
          <p:nvPr>
            <p:ph type="title"/>
          </p:nvPr>
        </p:nvSpPr>
        <p:spPr/>
        <p:txBody>
          <a:bodyPr/>
          <a:lstStyle/>
          <a:p>
            <a:r>
              <a:rPr lang="en-US" dirty="0"/>
              <a:t>Results – Jensen (TC Case)</a:t>
            </a:r>
            <a:endParaRPr lang="he-IL" dirty="0"/>
          </a:p>
        </p:txBody>
      </p:sp>
      <mc:AlternateContent xmlns:mc="http://schemas.openxmlformats.org/markup-compatibility/2006" xmlns:a14="http://schemas.microsoft.com/office/drawing/2010/main">
        <mc:Choice Requires="a14">
          <p:sp>
            <p:nvSpPr>
              <p:cNvPr id="5" name="Content Placeholder 4">
                <a:extLst>
                  <a:ext uri="{FF2B5EF4-FFF2-40B4-BE49-F238E27FC236}">
                    <a16:creationId xmlns:a16="http://schemas.microsoft.com/office/drawing/2014/main" id="{C59647C2-DE78-EF30-6069-6E1D4102E169}"/>
                  </a:ext>
                </a:extLst>
              </p:cNvPr>
              <p:cNvSpPr>
                <a:spLocks noGrp="1"/>
              </p:cNvSpPr>
              <p:nvPr>
                <p:ph idx="1"/>
              </p:nvPr>
            </p:nvSpPr>
            <p:spPr/>
            <p:txBody>
              <a:bodyPr/>
              <a:lstStyle/>
              <a:p>
                <a14:m>
                  <m:oMath xmlns:m="http://schemas.openxmlformats.org/officeDocument/2006/math">
                    <m:r>
                      <a:rPr lang="en-US" b="0" i="1" smtClean="0">
                        <a:latin typeface="Cambria Math" panose="02040503050406030204" pitchFamily="18" charset="0"/>
                      </a:rPr>
                      <m:t>𝜅</m:t>
                    </m:r>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m:t>
                    </m:r>
                  </m:oMath>
                </a14:m>
                <a:r>
                  <a:rPr lang="en-US" dirty="0"/>
                  <a:t> up to </a:t>
                </a:r>
                <a14:m>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rPr>
                      <m:t>=</m:t>
                    </m:r>
                    <m:r>
                      <a:rPr lang="en-US" b="0" i="1" smtClean="0">
                        <a:latin typeface="Cambria Math" panose="02040503050406030204" pitchFamily="18" charset="0"/>
                      </a:rPr>
                      <m:t>35</m:t>
                    </m:r>
                  </m:oMath>
                </a14:m>
                <a:endParaRPr lang="en-US" dirty="0"/>
              </a:p>
              <a:p>
                <a:pPr lvl="1"/>
                <a:r>
                  <a:rPr lang="en-US" dirty="0"/>
                  <a:t>C++</a:t>
                </a:r>
              </a:p>
              <a:p>
                <a:pPr lvl="1"/>
                <a:r>
                  <a:rPr lang="en-US" dirty="0"/>
                  <a:t>128GiB RAM</a:t>
                </a:r>
              </a:p>
              <a:p>
                <a:pPr lvl="1"/>
                <a:r>
                  <a:rPr lang="en-US" dirty="0"/>
                  <a:t>41 hours</a:t>
                </a:r>
              </a:p>
            </p:txBody>
          </p:sp>
        </mc:Choice>
        <mc:Fallback xmlns="">
          <p:sp>
            <p:nvSpPr>
              <p:cNvPr id="5" name="Content Placeholder 4">
                <a:extLst>
                  <a:ext uri="{FF2B5EF4-FFF2-40B4-BE49-F238E27FC236}">
                    <a16:creationId xmlns:a16="http://schemas.microsoft.com/office/drawing/2014/main" id="{C59647C2-DE78-EF30-6069-6E1D4102E169}"/>
                  </a:ext>
                </a:extLst>
              </p:cNvPr>
              <p:cNvSpPr>
                <a:spLocks noGrp="1" noRot="1" noChangeAspect="1" noMove="1" noResize="1" noEditPoints="1" noAdjustHandles="1" noChangeArrowheads="1" noChangeShapeType="1" noTextEdit="1"/>
              </p:cNvSpPr>
              <p:nvPr>
                <p:ph idx="1"/>
              </p:nvPr>
            </p:nvSpPr>
            <p:spPr>
              <a:blipFill>
                <a:blip r:embed="rId3"/>
                <a:stretch>
                  <a:fillRect t="-2241"/>
                </a:stretch>
              </a:blipFill>
            </p:spPr>
            <p:txBody>
              <a:bodyPr/>
              <a:lstStyle/>
              <a:p>
                <a:r>
                  <a:rPr lang="he-IL">
                    <a:noFill/>
                  </a:rPr>
                  <a:t> </a:t>
                </a:r>
              </a:p>
            </p:txBody>
          </p:sp>
        </mc:Fallback>
      </mc:AlternateContent>
      <p:pic>
        <p:nvPicPr>
          <p:cNvPr id="7" name="Picture 6">
            <a:extLst>
              <a:ext uri="{FF2B5EF4-FFF2-40B4-BE49-F238E27FC236}">
                <a16:creationId xmlns:a16="http://schemas.microsoft.com/office/drawing/2014/main" id="{FCF19F1E-E8D8-8417-8409-BBE34A91AD6E}"/>
              </a:ext>
            </a:extLst>
          </p:cNvPr>
          <p:cNvPicPr>
            <a:picLocks noChangeAspect="1"/>
          </p:cNvPicPr>
          <p:nvPr/>
        </p:nvPicPr>
        <p:blipFill>
          <a:blip r:embed="rId4"/>
          <a:stretch>
            <a:fillRect/>
          </a:stretch>
        </p:blipFill>
        <p:spPr>
          <a:xfrm>
            <a:off x="994158" y="3882988"/>
            <a:ext cx="10203684" cy="2035211"/>
          </a:xfrm>
          <a:prstGeom prst="rect">
            <a:avLst/>
          </a:prstGeom>
        </p:spPr>
      </p:pic>
      <p:sp>
        <p:nvSpPr>
          <p:cNvPr id="3" name="Footer Placeholder 2">
            <a:extLst>
              <a:ext uri="{FF2B5EF4-FFF2-40B4-BE49-F238E27FC236}">
                <a16:creationId xmlns:a16="http://schemas.microsoft.com/office/drawing/2014/main" id="{7B311691-ED35-7D7D-DCD1-6BD3B2EAC9B2}"/>
              </a:ext>
            </a:extLst>
          </p:cNvPr>
          <p:cNvSpPr>
            <a:spLocks noGrp="1"/>
          </p:cNvSpPr>
          <p:nvPr>
            <p:ph type="ftr" sz="quarter" idx="11"/>
          </p:nvPr>
        </p:nvSpPr>
        <p:spPr/>
        <p:txBody>
          <a:bodyPr/>
          <a:lstStyle/>
          <a:p>
            <a:r>
              <a:rPr lang="en-US" dirty="0"/>
              <a:t>EuroCG - 2024</a:t>
            </a:r>
            <a:endParaRPr lang="he-IL" dirty="0"/>
          </a:p>
        </p:txBody>
      </p:sp>
    </p:spTree>
    <p:extLst>
      <p:ext uri="{BB962C8B-B14F-4D97-AF65-F5344CB8AC3E}">
        <p14:creationId xmlns:p14="http://schemas.microsoft.com/office/powerpoint/2010/main" val="35879130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C43B4F3B-EE25-7DE3-9E69-301716A9597E}"/>
                  </a:ext>
                </a:extLst>
              </p:cNvPr>
              <p:cNvSpPr>
                <a:spLocks noGrp="1"/>
              </p:cNvSpPr>
              <p:nvPr>
                <p:ph type="title"/>
              </p:nvPr>
            </p:nvSpPr>
            <p:spPr/>
            <p:txBody>
              <a:bodyPr/>
              <a:lstStyle/>
              <a:p>
                <a:r>
                  <a:rPr lang="en-US" dirty="0">
                    <a:latin typeface="Calibri Light" panose="020F0302020204030204" pitchFamily="34" charset="0"/>
                    <a:ea typeface="Calibri Light" panose="020F0302020204030204" pitchFamily="34" charset="0"/>
                    <a:cs typeface="Calibri Light" panose="020F0302020204030204" pitchFamily="34" charset="0"/>
                  </a:rPr>
                  <a:t>Growth Constant of </a:t>
                </a:r>
                <a14:m>
                  <m:oMath xmlns:m="http://schemas.openxmlformats.org/officeDocument/2006/math">
                    <m:r>
                      <a:rPr lang="en-US" i="1" smtClean="0">
                        <a:latin typeface="Cambria Math" panose="02040503050406030204" pitchFamily="18" charset="0"/>
                      </a:rPr>
                      <m:t>𝜅</m:t>
                    </m:r>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m:t>
                    </m:r>
                  </m:oMath>
                </a14:m>
                <a:endParaRPr lang="en-IL" dirty="0"/>
              </a:p>
            </p:txBody>
          </p:sp>
        </mc:Choice>
        <mc:Fallback xmlns="">
          <p:sp>
            <p:nvSpPr>
              <p:cNvPr id="2" name="Title 1">
                <a:extLst>
                  <a:ext uri="{FF2B5EF4-FFF2-40B4-BE49-F238E27FC236}">
                    <a16:creationId xmlns:a16="http://schemas.microsoft.com/office/drawing/2014/main" id="{C43B4F3B-EE25-7DE3-9E69-301716A9597E}"/>
                  </a:ext>
                </a:extLst>
              </p:cNvPr>
              <p:cNvSpPr>
                <a:spLocks noGrp="1" noRot="1" noChangeAspect="1" noMove="1" noResize="1" noEditPoints="1" noAdjustHandles="1" noChangeArrowheads="1" noChangeShapeType="1" noTextEdit="1"/>
              </p:cNvSpPr>
              <p:nvPr>
                <p:ph type="title"/>
              </p:nvPr>
            </p:nvSpPr>
            <p:spPr>
              <a:blipFill>
                <a:blip r:embed="rId2"/>
                <a:stretch>
                  <a:fillRect l="-2377"/>
                </a:stretch>
              </a:blipFill>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B69BFA3-DC1D-E01C-5DA0-B67E678EE3FE}"/>
                  </a:ext>
                </a:extLst>
              </p:cNvPr>
              <p:cNvSpPr>
                <a:spLocks noGrp="1"/>
              </p:cNvSpPr>
              <p:nvPr>
                <p:ph idx="1"/>
              </p:nvPr>
            </p:nvSpPr>
            <p:spPr>
              <a:xfrm>
                <a:off x="838200" y="1724025"/>
                <a:ext cx="10515600" cy="4768850"/>
              </a:xfrm>
            </p:spPr>
            <p:txBody>
              <a:bodyPr>
                <a:noAutofit/>
              </a:bodyPr>
              <a:lstStyle/>
              <a:p>
                <a:r>
                  <a:rPr lang="en-US" dirty="0">
                    <a:latin typeface="Calibri" panose="020F0502020204030204" pitchFamily="34" charset="0"/>
                    <a:ea typeface="Calibri" panose="020F0502020204030204" pitchFamily="34" charset="0"/>
                    <a:cs typeface="Calibri" panose="020F0502020204030204" pitchFamily="34" charset="0"/>
                  </a:rPr>
                  <a:t>Growth constant of </a:t>
                </a:r>
                <a14:m>
                  <m:oMath xmlns:m="http://schemas.openxmlformats.org/officeDocument/2006/math">
                    <m:r>
                      <a:rPr lang="en-US" b="0" i="1" smtClean="0">
                        <a:latin typeface="Cambria Math" panose="02040503050406030204" pitchFamily="18" charset="0"/>
                        <a:ea typeface="Calibri" panose="020F0502020204030204" pitchFamily="34" charset="0"/>
                        <a:cs typeface="Calibri" panose="020F0502020204030204" pitchFamily="34" charset="0"/>
                      </a:rPr>
                      <m:t>𝐴</m:t>
                    </m:r>
                    <m:r>
                      <a:rPr lang="en-US" b="0" i="1" smtClean="0">
                        <a:latin typeface="Cambria Math" panose="02040503050406030204" pitchFamily="18" charset="0"/>
                        <a:ea typeface="Calibri" panose="020F0502020204030204" pitchFamily="34" charset="0"/>
                        <a:cs typeface="Calibri" panose="020F0502020204030204" pitchFamily="34" charset="0"/>
                      </a:rPr>
                      <m:t>(</m:t>
                    </m:r>
                    <m:r>
                      <a:rPr lang="en-US" b="0" i="1" smtClean="0">
                        <a:latin typeface="Cambria Math" panose="02040503050406030204" pitchFamily="18" charset="0"/>
                        <a:ea typeface="Calibri" panose="020F0502020204030204" pitchFamily="34" charset="0"/>
                        <a:cs typeface="Calibri" panose="020F0502020204030204" pitchFamily="34" charset="0"/>
                      </a:rPr>
                      <m:t>𝑛</m:t>
                    </m:r>
                    <m:r>
                      <a:rPr lang="en-US" b="0" i="1" smtClean="0">
                        <a:latin typeface="Cambria Math" panose="02040503050406030204" pitchFamily="18" charset="0"/>
                        <a:ea typeface="Calibri" panose="020F0502020204030204" pitchFamily="34" charset="0"/>
                        <a:cs typeface="Calibri" panose="020F0502020204030204" pitchFamily="34" charset="0"/>
                      </a:rPr>
                      <m:t>)</m:t>
                    </m:r>
                  </m:oMath>
                </a14:m>
                <a:r>
                  <a:rPr lang="en-US" dirty="0">
                    <a:latin typeface="Calibri" panose="020F0502020204030204" pitchFamily="34" charset="0"/>
                    <a:ea typeface="Calibri" panose="020F0502020204030204" pitchFamily="34" charset="0"/>
                    <a:cs typeface="Calibri" panose="020F0502020204030204" pitchFamily="34" charset="0"/>
                  </a:rPr>
                  <a:t>:  </a:t>
                </a:r>
                <a:r>
                  <a:rPr lang="en-US" dirty="0"/>
                  <a:t> </a:t>
                </a:r>
                <a14:m>
                  <m:oMath xmlns:m="http://schemas.openxmlformats.org/officeDocument/2006/math">
                    <m:r>
                      <a:rPr lang="en-US" i="1">
                        <a:latin typeface="Cambria Math" panose="02040503050406030204" pitchFamily="18" charset="0"/>
                      </a:rPr>
                      <m:t>𝜆</m:t>
                    </m:r>
                    <m:r>
                      <a:rPr lang="en-US" i="1">
                        <a:latin typeface="Cambria Math" panose="02040503050406030204" pitchFamily="18" charset="0"/>
                      </a:rPr>
                      <m:t>≔</m:t>
                    </m:r>
                    <m:func>
                      <m:funcPr>
                        <m:ctrlPr>
                          <a:rPr lang="en-IL" i="1">
                            <a:latin typeface="Cambria Math" panose="02040503050406030204" pitchFamily="18" charset="0"/>
                          </a:rPr>
                        </m:ctrlPr>
                      </m:funcPr>
                      <m:fName>
                        <m:limLow>
                          <m:limLowPr>
                            <m:ctrlPr>
                              <a:rPr lang="en-IL" i="1">
                                <a:latin typeface="Cambria Math" panose="02040503050406030204" pitchFamily="18" charset="0"/>
                              </a:rPr>
                            </m:ctrlPr>
                          </m:limLowPr>
                          <m:e>
                            <m:r>
                              <m:rPr>
                                <m:sty m:val="p"/>
                              </m:rPr>
                              <a:rPr lang="en-US">
                                <a:latin typeface="Cambria Math" panose="02040503050406030204" pitchFamily="18" charset="0"/>
                              </a:rPr>
                              <m:t>lim</m:t>
                            </m:r>
                          </m:e>
                          <m:lim>
                            <m:r>
                              <a:rPr lang="en-US" i="1">
                                <a:latin typeface="Cambria Math" panose="02040503050406030204" pitchFamily="18" charset="0"/>
                              </a:rPr>
                              <m:t>𝑛</m:t>
                            </m:r>
                            <m:r>
                              <a:rPr lang="en-US" i="1">
                                <a:latin typeface="Cambria Math" panose="02040503050406030204" pitchFamily="18" charset="0"/>
                              </a:rPr>
                              <m:t>→</m:t>
                            </m:r>
                            <m:r>
                              <a:rPr lang="en-US" i="1">
                                <a:latin typeface="Cambria Math" panose="02040503050406030204" pitchFamily="18" charset="0"/>
                              </a:rPr>
                              <m:t>∞</m:t>
                            </m:r>
                          </m:lim>
                        </m:limLow>
                      </m:fName>
                      <m:e>
                        <m:rad>
                          <m:radPr>
                            <m:ctrlPr>
                              <a:rPr lang="en-IL" i="1">
                                <a:latin typeface="Cambria Math" panose="02040503050406030204" pitchFamily="18" charset="0"/>
                              </a:rPr>
                            </m:ctrlPr>
                          </m:radPr>
                          <m:deg>
                            <m:r>
                              <a:rPr lang="en-US" i="1">
                                <a:latin typeface="Cambria Math" panose="02040503050406030204" pitchFamily="18" charset="0"/>
                              </a:rPr>
                              <m:t>𝑛</m:t>
                            </m:r>
                          </m:deg>
                          <m:e>
                            <m:r>
                              <a:rPr lang="en-US" b="0" i="1" smtClean="0">
                                <a:latin typeface="Cambria Math" panose="02040503050406030204" pitchFamily="18" charset="0"/>
                              </a:rPr>
                              <m:t>𝐴</m:t>
                            </m:r>
                            <m:d>
                              <m:dPr>
                                <m:ctrlPr>
                                  <a:rPr lang="en-IL" i="1">
                                    <a:latin typeface="Cambria Math" panose="02040503050406030204" pitchFamily="18" charset="0"/>
                                  </a:rPr>
                                </m:ctrlPr>
                              </m:dPr>
                              <m:e>
                                <m:r>
                                  <a:rPr lang="en-US" i="1">
                                    <a:latin typeface="Cambria Math" panose="02040503050406030204" pitchFamily="18" charset="0"/>
                                  </a:rPr>
                                  <m:t>𝑛</m:t>
                                </m:r>
                              </m:e>
                            </m:d>
                          </m:e>
                        </m:rad>
                      </m:e>
                    </m:func>
                  </m:oMath>
                </a14:m>
                <a:endParaRPr lang="en-US" dirty="0"/>
              </a:p>
              <a:p>
                <a:endParaRPr lang="en-US" sz="3200" dirty="0"/>
              </a:p>
              <a:p>
                <a:r>
                  <a:rPr lang="en-US" dirty="0">
                    <a:latin typeface="Calibri" panose="020F0502020204030204" pitchFamily="34" charset="0"/>
                    <a:ea typeface="Calibri" panose="020F0502020204030204" pitchFamily="34" charset="0"/>
                    <a:cs typeface="Calibri" panose="020F0502020204030204" pitchFamily="34" charset="0"/>
                  </a:rPr>
                  <a:t>Growth constant of </a:t>
                </a:r>
                <a14:m>
                  <m:oMath xmlns:m="http://schemas.openxmlformats.org/officeDocument/2006/math">
                    <m:r>
                      <a:rPr lang="en-US" smtClean="0">
                        <a:solidFill>
                          <a:srgbClr val="FF0000"/>
                        </a:solidFill>
                        <a:latin typeface="Cambria Math" panose="02040503050406030204" pitchFamily="18" charset="0"/>
                      </a:rPr>
                      <m:t>𝜅</m:t>
                    </m:r>
                    <m:r>
                      <a:rPr lang="en-US" smtClean="0">
                        <a:solidFill>
                          <a:srgbClr val="FF0000"/>
                        </a:solidFill>
                        <a:latin typeface="Cambria Math" panose="02040503050406030204" pitchFamily="18" charset="0"/>
                      </a:rPr>
                      <m:t>(</m:t>
                    </m:r>
                    <m:r>
                      <a:rPr lang="en-US" smtClean="0">
                        <a:solidFill>
                          <a:srgbClr val="FF0000"/>
                        </a:solidFill>
                        <a:latin typeface="Cambria Math" panose="02040503050406030204" pitchFamily="18" charset="0"/>
                      </a:rPr>
                      <m:t>𝑛</m:t>
                    </m:r>
                    <m:r>
                      <a:rPr lang="en-US" smtClean="0">
                        <a:solidFill>
                          <a:srgbClr val="FF0000"/>
                        </a:solidFill>
                        <a:latin typeface="Cambria Math" panose="02040503050406030204" pitchFamily="18" charset="0"/>
                      </a:rPr>
                      <m:t>)</m:t>
                    </m:r>
                  </m:oMath>
                </a14:m>
                <a:r>
                  <a:rPr lang="en-US" dirty="0"/>
                  <a:t>:   </a:t>
                </a:r>
                <a14:m>
                  <m:oMath xmlns:m="http://schemas.openxmlformats.org/officeDocument/2006/math">
                    <m:sSub>
                      <m:sSubPr>
                        <m:ctrlPr>
                          <a:rPr lang="en-US" i="1">
                            <a:latin typeface="Cambria Math" panose="02040503050406030204" pitchFamily="18" charset="0"/>
                          </a:rPr>
                        </m:ctrlPr>
                      </m:sSubPr>
                      <m:e>
                        <m:r>
                          <a:rPr lang="en-US">
                            <a:latin typeface="Cambria Math" panose="02040503050406030204" pitchFamily="18" charset="0"/>
                          </a:rPr>
                          <m:t>𝜆</m:t>
                        </m:r>
                      </m:e>
                      <m:sub>
                        <m:r>
                          <a:rPr lang="en-US">
                            <a:latin typeface="Cambria Math" panose="02040503050406030204" pitchFamily="18" charset="0"/>
                          </a:rPr>
                          <m:t>𝜅</m:t>
                        </m:r>
                      </m:sub>
                    </m:sSub>
                    <m:r>
                      <a:rPr lang="en-US">
                        <a:latin typeface="Cambria Math" panose="02040503050406030204" pitchFamily="18" charset="0"/>
                      </a:rPr>
                      <m:t>≔</m:t>
                    </m:r>
                    <m:func>
                      <m:funcPr>
                        <m:ctrlPr>
                          <a:rPr lang="en-IL" i="1">
                            <a:latin typeface="Cambria Math" panose="02040503050406030204" pitchFamily="18" charset="0"/>
                          </a:rPr>
                        </m:ctrlPr>
                      </m:funcPr>
                      <m:fName>
                        <m:limLow>
                          <m:limLowPr>
                            <m:ctrlPr>
                              <a:rPr lang="en-IL" i="1">
                                <a:latin typeface="Cambria Math" panose="02040503050406030204" pitchFamily="18" charset="0"/>
                              </a:rPr>
                            </m:ctrlPr>
                          </m:limLowPr>
                          <m:e>
                            <m:r>
                              <m:rPr>
                                <m:sty m:val="p"/>
                              </m:rPr>
                              <a:rPr lang="en-US">
                                <a:latin typeface="Cambria Math" panose="02040503050406030204" pitchFamily="18" charset="0"/>
                              </a:rPr>
                              <m:t>lim</m:t>
                            </m:r>
                          </m:e>
                          <m:lim>
                            <m:r>
                              <a:rPr lang="en-US">
                                <a:latin typeface="Cambria Math" panose="02040503050406030204" pitchFamily="18" charset="0"/>
                              </a:rPr>
                              <m:t>𝑛</m:t>
                            </m:r>
                            <m:r>
                              <a:rPr lang="en-US">
                                <a:latin typeface="Cambria Math" panose="02040503050406030204" pitchFamily="18" charset="0"/>
                              </a:rPr>
                              <m:t>→</m:t>
                            </m:r>
                            <m:r>
                              <a:rPr lang="en-US">
                                <a:latin typeface="Cambria Math" panose="02040503050406030204" pitchFamily="18" charset="0"/>
                              </a:rPr>
                              <m:t>∞</m:t>
                            </m:r>
                          </m:lim>
                        </m:limLow>
                      </m:fName>
                      <m:e>
                        <m:rad>
                          <m:radPr>
                            <m:ctrlPr>
                              <a:rPr lang="en-IL" i="1">
                                <a:latin typeface="Cambria Math" panose="02040503050406030204" pitchFamily="18" charset="0"/>
                              </a:rPr>
                            </m:ctrlPr>
                          </m:radPr>
                          <m:deg>
                            <m:r>
                              <a:rPr lang="en-US">
                                <a:latin typeface="Cambria Math" panose="02040503050406030204" pitchFamily="18" charset="0"/>
                              </a:rPr>
                              <m:t>𝑛</m:t>
                            </m:r>
                          </m:deg>
                          <m:e>
                            <m:r>
                              <a:rPr lang="en-US" smtClean="0">
                                <a:solidFill>
                                  <a:srgbClr val="FF0000"/>
                                </a:solidFill>
                                <a:latin typeface="Cambria Math" panose="02040503050406030204" pitchFamily="18" charset="0"/>
                              </a:rPr>
                              <m:t>𝜅</m:t>
                            </m:r>
                            <m:d>
                              <m:dPr>
                                <m:ctrlPr>
                                  <a:rPr lang="en-IL" i="1">
                                    <a:solidFill>
                                      <a:srgbClr val="FF0000"/>
                                    </a:solidFill>
                                    <a:latin typeface="Cambria Math" panose="02040503050406030204" pitchFamily="18" charset="0"/>
                                  </a:rPr>
                                </m:ctrlPr>
                              </m:dPr>
                              <m:e>
                                <m:r>
                                  <a:rPr lang="en-US">
                                    <a:solidFill>
                                      <a:srgbClr val="FF0000"/>
                                    </a:solidFill>
                                    <a:latin typeface="Cambria Math" panose="02040503050406030204" pitchFamily="18" charset="0"/>
                                  </a:rPr>
                                  <m:t>𝑛</m:t>
                                </m:r>
                              </m:e>
                            </m:d>
                          </m:e>
                        </m:rad>
                      </m:e>
                    </m:func>
                  </m:oMath>
                </a14:m>
                <a:endParaRPr lang="en-US" dirty="0">
                  <a:solidFill>
                    <a:srgbClr val="FF0000"/>
                  </a:solidFill>
                </a:endParaRPr>
              </a:p>
              <a:p>
                <a:pPr marL="0" indent="0">
                  <a:buNone/>
                </a:pPr>
                <a:endParaRPr lang="en-US" dirty="0"/>
              </a:p>
              <a:p>
                <a:r>
                  <a:rPr lang="en-US" dirty="0">
                    <a:latin typeface="Calibri" panose="020F0502020204030204" pitchFamily="34" charset="0"/>
                    <a:ea typeface="Calibri" panose="020F0502020204030204" pitchFamily="34" charset="0"/>
                    <a:cs typeface="Calibri" panose="020F0502020204030204" pitchFamily="34" charset="0"/>
                  </a:rPr>
                  <a:t>Results: </a:t>
                </a:r>
              </a:p>
              <a:p>
                <a:pPr lvl="1"/>
                <a:r>
                  <a:rPr lang="en-US" dirty="0">
                    <a:latin typeface="Calibri" panose="020F0502020204030204" pitchFamily="34" charset="0"/>
                    <a:ea typeface="Calibri" panose="020F0502020204030204" pitchFamily="34" charset="0"/>
                    <a:cs typeface="Calibri" panose="020F0502020204030204" pitchFamily="34" charset="0"/>
                  </a:rPr>
                  <a:t>Existence and finiteness of</a:t>
                </a:r>
                <a:r>
                  <a:rPr lang="en-US" dirty="0"/>
                  <a:t> </a:t>
                </a:r>
                <a14:m>
                  <m:oMath xmlns:m="http://schemas.openxmlformats.org/officeDocument/2006/math">
                    <m:sSub>
                      <m:sSubPr>
                        <m:ctrlPr>
                          <a:rPr lang="en-US" i="1" smtClean="0">
                            <a:latin typeface="Cambria Math" panose="02040503050406030204" pitchFamily="18" charset="0"/>
                          </a:rPr>
                        </m:ctrlPr>
                      </m:sSubPr>
                      <m:e>
                        <m:r>
                          <a:rPr lang="en-US">
                            <a:latin typeface="Cambria Math" panose="02040503050406030204" pitchFamily="18" charset="0"/>
                          </a:rPr>
                          <m:t>𝜆</m:t>
                        </m:r>
                      </m:e>
                      <m:sub>
                        <m:r>
                          <a:rPr lang="en-US">
                            <a:latin typeface="Cambria Math" panose="02040503050406030204" pitchFamily="18" charset="0"/>
                          </a:rPr>
                          <m:t>𝜅</m:t>
                        </m:r>
                      </m:sub>
                    </m:sSub>
                  </m:oMath>
                </a14:m>
                <a:endParaRPr lang="en-US" dirty="0"/>
              </a:p>
              <a:p>
                <a:pPr lvl="1"/>
                <a:r>
                  <a:rPr lang="en-US" dirty="0">
                    <a:latin typeface="Calibri" panose="020F0502020204030204" pitchFamily="34" charset="0"/>
                    <a:ea typeface="Calibri" panose="020F0502020204030204" pitchFamily="34" charset="0"/>
                    <a:cs typeface="Calibri" panose="020F0502020204030204" pitchFamily="34" charset="0"/>
                  </a:rPr>
                  <a:t>Lower bound</a:t>
                </a:r>
                <a:endParaRPr lang="en-IL" dirty="0">
                  <a:latin typeface="Calibri" panose="020F0502020204030204" pitchFamily="34" charset="0"/>
                  <a:ea typeface="Calibri" panose="020F0502020204030204" pitchFamily="34" charset="0"/>
                  <a:cs typeface="Calibri" panose="020F0502020204030204" pitchFamily="34" charset="0"/>
                </a:endParaRPr>
              </a:p>
            </p:txBody>
          </p:sp>
        </mc:Choice>
        <mc:Fallback xmlns="">
          <p:sp>
            <p:nvSpPr>
              <p:cNvPr id="3" name="Content Placeholder 2">
                <a:extLst>
                  <a:ext uri="{FF2B5EF4-FFF2-40B4-BE49-F238E27FC236}">
                    <a16:creationId xmlns:a16="http://schemas.microsoft.com/office/drawing/2014/main" id="{7B69BFA3-DC1D-E01C-5DA0-B67E678EE3FE}"/>
                  </a:ext>
                </a:extLst>
              </p:cNvPr>
              <p:cNvSpPr>
                <a:spLocks noGrp="1" noRot="1" noChangeAspect="1" noMove="1" noResize="1" noEditPoints="1" noAdjustHandles="1" noChangeArrowheads="1" noChangeShapeType="1" noTextEdit="1"/>
              </p:cNvSpPr>
              <p:nvPr>
                <p:ph idx="1"/>
              </p:nvPr>
            </p:nvSpPr>
            <p:spPr>
              <a:xfrm>
                <a:off x="838200" y="1724025"/>
                <a:ext cx="10515600" cy="4768850"/>
              </a:xfrm>
              <a:blipFill>
                <a:blip r:embed="rId3"/>
                <a:stretch>
                  <a:fillRect l="-1043" t="-512"/>
                </a:stretch>
              </a:blipFill>
            </p:spPr>
            <p:txBody>
              <a:bodyPr/>
              <a:lstStyle/>
              <a:p>
                <a:r>
                  <a:rPr lang="he-IL">
                    <a:noFill/>
                  </a:rPr>
                  <a:t> </a:t>
                </a:r>
              </a:p>
            </p:txBody>
          </p:sp>
        </mc:Fallback>
      </mc:AlternateContent>
      <p:sp>
        <p:nvSpPr>
          <p:cNvPr id="4" name="Footer Placeholder 3">
            <a:extLst>
              <a:ext uri="{FF2B5EF4-FFF2-40B4-BE49-F238E27FC236}">
                <a16:creationId xmlns:a16="http://schemas.microsoft.com/office/drawing/2014/main" id="{29D90B38-3A80-C491-FF80-A62D608C2FD1}"/>
              </a:ext>
            </a:extLst>
          </p:cNvPr>
          <p:cNvSpPr>
            <a:spLocks noGrp="1"/>
          </p:cNvSpPr>
          <p:nvPr>
            <p:ph type="ftr" sz="quarter" idx="11"/>
          </p:nvPr>
        </p:nvSpPr>
        <p:spPr/>
        <p:txBody>
          <a:bodyPr/>
          <a:lstStyle/>
          <a:p>
            <a:r>
              <a:rPr lang="en-US" dirty="0"/>
              <a:t>EuroCG - 2024</a:t>
            </a:r>
            <a:endParaRPr lang="he-IL" dirty="0"/>
          </a:p>
        </p:txBody>
      </p:sp>
    </p:spTree>
    <p:extLst>
      <p:ext uri="{BB962C8B-B14F-4D97-AF65-F5344CB8AC3E}">
        <p14:creationId xmlns:p14="http://schemas.microsoft.com/office/powerpoint/2010/main" val="8198009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EE4014-C03C-9C5F-4A6A-0E8CC6ED4917}"/>
              </a:ext>
            </a:extLst>
          </p:cNvPr>
          <p:cNvSpPr>
            <a:spLocks noGrp="1"/>
          </p:cNvSpPr>
          <p:nvPr>
            <p:ph type="title"/>
          </p:nvPr>
        </p:nvSpPr>
        <p:spPr/>
        <p:txBody>
          <a:bodyPr/>
          <a:lstStyle/>
          <a:p>
            <a:r>
              <a:rPr lang="en-US" dirty="0">
                <a:latin typeface="Calibri Light" panose="020F0302020204030204" pitchFamily="34" charset="0"/>
                <a:ea typeface="Calibri Light" panose="020F0302020204030204" pitchFamily="34" charset="0"/>
                <a:cs typeface="Calibri Light" panose="020F0302020204030204" pitchFamily="34" charset="0"/>
              </a:rPr>
              <a:t>Composition and Concatenation</a:t>
            </a:r>
            <a:endParaRPr lang="en-IL" dirty="0">
              <a:latin typeface="Calibri Light" panose="020F0302020204030204" pitchFamily="34" charset="0"/>
              <a:ea typeface="Calibri Light" panose="020F0302020204030204" pitchFamily="34" charset="0"/>
              <a:cs typeface="Calibri Light" panose="020F0302020204030204" pitchFamily="34" charset="0"/>
            </a:endParaRPr>
          </a:p>
        </p:txBody>
      </p:sp>
      <p:pic>
        <p:nvPicPr>
          <p:cNvPr id="7" name="Picture 6">
            <a:extLst>
              <a:ext uri="{FF2B5EF4-FFF2-40B4-BE49-F238E27FC236}">
                <a16:creationId xmlns:a16="http://schemas.microsoft.com/office/drawing/2014/main" id="{EF549144-C1E1-392E-1999-B7CF0908E992}"/>
              </a:ext>
            </a:extLst>
          </p:cNvPr>
          <p:cNvPicPr>
            <a:picLocks noChangeAspect="1"/>
          </p:cNvPicPr>
          <p:nvPr/>
        </p:nvPicPr>
        <p:blipFill rotWithShape="1">
          <a:blip r:embed="rId2"/>
          <a:srcRect l="32552" r="13302" b="11689"/>
          <a:stretch/>
        </p:blipFill>
        <p:spPr>
          <a:xfrm>
            <a:off x="8178800" y="3790206"/>
            <a:ext cx="3464560" cy="2386757"/>
          </a:xfrm>
          <a:prstGeom prst="rect">
            <a:avLst/>
          </a:prstGeom>
        </p:spPr>
      </p:pic>
      <p:sp>
        <p:nvSpPr>
          <p:cNvPr id="3" name="Content Placeholder 2">
            <a:extLst>
              <a:ext uri="{FF2B5EF4-FFF2-40B4-BE49-F238E27FC236}">
                <a16:creationId xmlns:a16="http://schemas.microsoft.com/office/drawing/2014/main" id="{C4FCCD51-22B5-5667-348E-D972593E6539}"/>
              </a:ext>
            </a:extLst>
          </p:cNvPr>
          <p:cNvSpPr>
            <a:spLocks noGrp="1"/>
          </p:cNvSpPr>
          <p:nvPr>
            <p:ph idx="1"/>
          </p:nvPr>
        </p:nvSpPr>
        <p:spPr/>
        <p:txBody>
          <a:bodyPr>
            <a:normAutofit/>
          </a:bodyPr>
          <a:lstStyle/>
          <a:p>
            <a:r>
              <a:rPr lang="en-US" b="1" i="1" dirty="0">
                <a:latin typeface="Calibri" panose="020F0502020204030204" pitchFamily="34" charset="0"/>
                <a:ea typeface="Calibri" panose="020F0502020204030204" pitchFamily="34" charset="0"/>
                <a:cs typeface="Calibri" panose="020F0502020204030204" pitchFamily="34" charset="0"/>
              </a:rPr>
              <a:t>Composition</a:t>
            </a:r>
            <a:endParaRPr lang="en-US" dirty="0">
              <a:latin typeface="Calibri" panose="020F0502020204030204" pitchFamily="34" charset="0"/>
              <a:ea typeface="Calibri" panose="020F0502020204030204" pitchFamily="34" charset="0"/>
              <a:cs typeface="Calibri" panose="020F0502020204030204" pitchFamily="34" charset="0"/>
            </a:endParaRPr>
          </a:p>
          <a:p>
            <a:pPr lvl="1"/>
            <a:r>
              <a:rPr lang="en-US" dirty="0">
                <a:latin typeface="Calibri" panose="020F0502020204030204" pitchFamily="34" charset="0"/>
                <a:ea typeface="Calibri" panose="020F0502020204030204" pitchFamily="34" charset="0"/>
                <a:cs typeface="Calibri" panose="020F0502020204030204" pitchFamily="34" charset="0"/>
              </a:rPr>
              <a:t>A relative placement.</a:t>
            </a:r>
          </a:p>
          <a:p>
            <a:endParaRPr lang="en-US" dirty="0">
              <a:latin typeface="Calibri" panose="020F0502020204030204" pitchFamily="34" charset="0"/>
              <a:ea typeface="Calibri" panose="020F0502020204030204" pitchFamily="34" charset="0"/>
              <a:cs typeface="Calibri" panose="020F0502020204030204" pitchFamily="34" charset="0"/>
            </a:endParaRPr>
          </a:p>
          <a:p>
            <a:r>
              <a:rPr lang="en-US" b="1" i="1" dirty="0">
                <a:latin typeface="Calibri" panose="020F0502020204030204" pitchFamily="34" charset="0"/>
                <a:ea typeface="Calibri" panose="020F0502020204030204" pitchFamily="34" charset="0"/>
                <a:cs typeface="Calibri" panose="020F0502020204030204" pitchFamily="34" charset="0"/>
              </a:rPr>
              <a:t>Lexicographic order</a:t>
            </a:r>
            <a:endParaRPr lang="en-US" dirty="0">
              <a:latin typeface="Calibri" panose="020F0502020204030204" pitchFamily="34" charset="0"/>
              <a:ea typeface="Calibri" panose="020F0502020204030204" pitchFamily="34" charset="0"/>
              <a:cs typeface="Calibri" panose="020F0502020204030204" pitchFamily="34" charset="0"/>
            </a:endParaRPr>
          </a:p>
          <a:p>
            <a:pPr lvl="1"/>
            <a:r>
              <a:rPr lang="en-US" dirty="0">
                <a:latin typeface="Calibri" panose="020F0502020204030204" pitchFamily="34" charset="0"/>
                <a:ea typeface="Calibri" panose="020F0502020204030204" pitchFamily="34" charset="0"/>
                <a:cs typeface="Calibri" panose="020F0502020204030204" pitchFamily="34" charset="0"/>
              </a:rPr>
              <a:t>Left to right, bottom to top.</a:t>
            </a:r>
          </a:p>
          <a:p>
            <a:endParaRPr lang="en-US" b="1" i="1" dirty="0">
              <a:latin typeface="Calibri" panose="020F0502020204030204" pitchFamily="34" charset="0"/>
              <a:ea typeface="Calibri" panose="020F0502020204030204" pitchFamily="34" charset="0"/>
              <a:cs typeface="Calibri" panose="020F0502020204030204" pitchFamily="34" charset="0"/>
            </a:endParaRPr>
          </a:p>
          <a:p>
            <a:r>
              <a:rPr lang="en-US" b="1" i="1" dirty="0">
                <a:latin typeface="Calibri" panose="020F0502020204030204" pitchFamily="34" charset="0"/>
                <a:ea typeface="Calibri" panose="020F0502020204030204" pitchFamily="34" charset="0"/>
                <a:cs typeface="Calibri" panose="020F0502020204030204" pitchFamily="34" charset="0"/>
              </a:rPr>
              <a:t>Concatenation</a:t>
            </a:r>
            <a:endParaRPr lang="en-US" dirty="0">
              <a:latin typeface="Calibri" panose="020F0502020204030204" pitchFamily="34" charset="0"/>
              <a:ea typeface="Calibri" panose="020F0502020204030204" pitchFamily="34" charset="0"/>
              <a:cs typeface="Calibri" panose="020F0502020204030204" pitchFamily="34" charset="0"/>
            </a:endParaRPr>
          </a:p>
          <a:p>
            <a:pPr lvl="1"/>
            <a:r>
              <a:rPr lang="en-US" dirty="0">
                <a:latin typeface="Calibri" panose="020F0502020204030204" pitchFamily="34" charset="0"/>
                <a:ea typeface="Calibri" panose="020F0502020204030204" pitchFamily="34" charset="0"/>
                <a:cs typeface="Calibri" panose="020F0502020204030204" pitchFamily="34" charset="0"/>
              </a:rPr>
              <a:t>A lexicographic composition.</a:t>
            </a:r>
            <a:endParaRPr lang="en-IL" dirty="0">
              <a:latin typeface="Calibri" panose="020F0502020204030204" pitchFamily="34" charset="0"/>
              <a:ea typeface="Calibri" panose="020F0502020204030204" pitchFamily="34" charset="0"/>
              <a:cs typeface="Calibri" panose="020F0502020204030204" pitchFamily="34" charset="0"/>
            </a:endParaRP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D2CE6566-5F78-E9D9-0C3B-62F0DE1022B5}"/>
                  </a:ext>
                </a:extLst>
              </p:cNvPr>
              <p:cNvSpPr txBox="1"/>
              <p:nvPr/>
            </p:nvSpPr>
            <p:spPr>
              <a:xfrm>
                <a:off x="9821170" y="5114300"/>
                <a:ext cx="26670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𝑐</m:t>
                          </m:r>
                        </m:e>
                        <m:sub>
                          <m:r>
                            <a:rPr lang="en-US" b="0" i="1" smtClean="0">
                              <a:latin typeface="Cambria Math" panose="02040503050406030204" pitchFamily="18" charset="0"/>
                            </a:rPr>
                            <m:t>1</m:t>
                          </m:r>
                        </m:sub>
                      </m:sSub>
                    </m:oMath>
                  </m:oMathPara>
                </a14:m>
                <a:endParaRPr lang="en-IL" dirty="0"/>
              </a:p>
            </p:txBody>
          </p:sp>
        </mc:Choice>
        <mc:Fallback xmlns="">
          <p:sp>
            <p:nvSpPr>
              <p:cNvPr id="8" name="TextBox 7">
                <a:extLst>
                  <a:ext uri="{FF2B5EF4-FFF2-40B4-BE49-F238E27FC236}">
                    <a16:creationId xmlns:a16="http://schemas.microsoft.com/office/drawing/2014/main" id="{D2CE6566-5F78-E9D9-0C3B-62F0DE1022B5}"/>
                  </a:ext>
                </a:extLst>
              </p:cNvPr>
              <p:cNvSpPr txBox="1">
                <a:spLocks noRot="1" noChangeAspect="1" noMove="1" noResize="1" noEditPoints="1" noAdjustHandles="1" noChangeArrowheads="1" noChangeShapeType="1" noTextEdit="1"/>
              </p:cNvSpPr>
              <p:nvPr/>
            </p:nvSpPr>
            <p:spPr>
              <a:xfrm>
                <a:off x="9821170" y="5114300"/>
                <a:ext cx="266700" cy="369332"/>
              </a:xfrm>
              <a:prstGeom prst="rect">
                <a:avLst/>
              </a:prstGeom>
              <a:blipFill>
                <a:blip r:embed="rId3"/>
                <a:stretch>
                  <a:fillRect r="-27273"/>
                </a:stretch>
              </a:blipFill>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A6597CC1-C918-1127-5921-8EF58F25E201}"/>
                  </a:ext>
                </a:extLst>
              </p:cNvPr>
              <p:cNvSpPr txBox="1"/>
              <p:nvPr/>
            </p:nvSpPr>
            <p:spPr>
              <a:xfrm>
                <a:off x="9821170" y="4844227"/>
                <a:ext cx="26670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𝑐</m:t>
                          </m:r>
                        </m:e>
                        <m:sub>
                          <m:r>
                            <a:rPr lang="en-US" b="0" i="1" smtClean="0">
                              <a:latin typeface="Cambria Math" panose="02040503050406030204" pitchFamily="18" charset="0"/>
                            </a:rPr>
                            <m:t>2</m:t>
                          </m:r>
                        </m:sub>
                      </m:sSub>
                    </m:oMath>
                  </m:oMathPara>
                </a14:m>
                <a:endParaRPr lang="en-IL" dirty="0"/>
              </a:p>
            </p:txBody>
          </p:sp>
        </mc:Choice>
        <mc:Fallback xmlns="">
          <p:sp>
            <p:nvSpPr>
              <p:cNvPr id="9" name="TextBox 8">
                <a:extLst>
                  <a:ext uri="{FF2B5EF4-FFF2-40B4-BE49-F238E27FC236}">
                    <a16:creationId xmlns:a16="http://schemas.microsoft.com/office/drawing/2014/main" id="{A6597CC1-C918-1127-5921-8EF58F25E201}"/>
                  </a:ext>
                </a:extLst>
              </p:cNvPr>
              <p:cNvSpPr txBox="1">
                <a:spLocks noRot="1" noChangeAspect="1" noMove="1" noResize="1" noEditPoints="1" noAdjustHandles="1" noChangeArrowheads="1" noChangeShapeType="1" noTextEdit="1"/>
              </p:cNvSpPr>
              <p:nvPr/>
            </p:nvSpPr>
            <p:spPr>
              <a:xfrm>
                <a:off x="9821170" y="4844227"/>
                <a:ext cx="266700" cy="369332"/>
              </a:xfrm>
              <a:prstGeom prst="rect">
                <a:avLst/>
              </a:prstGeom>
              <a:blipFill>
                <a:blip r:embed="rId4"/>
                <a:stretch>
                  <a:fillRect r="-29545"/>
                </a:stretch>
              </a:blipFill>
            </p:spPr>
            <p:txBody>
              <a:bodyPr/>
              <a:lstStyle/>
              <a:p>
                <a:r>
                  <a:rPr lang="en-IL">
                    <a:noFill/>
                  </a:rPr>
                  <a:t> </a:t>
                </a:r>
              </a:p>
            </p:txBody>
          </p:sp>
        </mc:Fallback>
      </mc:AlternateContent>
      <p:pic>
        <p:nvPicPr>
          <p:cNvPr id="5" name="Picture 4">
            <a:extLst>
              <a:ext uri="{FF2B5EF4-FFF2-40B4-BE49-F238E27FC236}">
                <a16:creationId xmlns:a16="http://schemas.microsoft.com/office/drawing/2014/main" id="{75B65955-5F2C-B990-3CB7-81BF46D2F713}"/>
              </a:ext>
            </a:extLst>
          </p:cNvPr>
          <p:cNvPicPr>
            <a:picLocks noChangeAspect="1"/>
          </p:cNvPicPr>
          <p:nvPr/>
        </p:nvPicPr>
        <p:blipFill rotWithShape="1">
          <a:blip r:embed="rId5"/>
          <a:srcRect r="26818" b="9267"/>
          <a:stretch/>
        </p:blipFill>
        <p:spPr>
          <a:xfrm>
            <a:off x="7033911" y="1374367"/>
            <a:ext cx="4483979" cy="2145765"/>
          </a:xfrm>
          <a:prstGeom prst="rect">
            <a:avLst/>
          </a:prstGeom>
        </p:spPr>
      </p:pic>
      <p:sp>
        <p:nvSpPr>
          <p:cNvPr id="4" name="Footer Placeholder 3">
            <a:extLst>
              <a:ext uri="{FF2B5EF4-FFF2-40B4-BE49-F238E27FC236}">
                <a16:creationId xmlns:a16="http://schemas.microsoft.com/office/drawing/2014/main" id="{2A586B32-E6A4-0437-99DD-B3AA6739DE1E}"/>
              </a:ext>
            </a:extLst>
          </p:cNvPr>
          <p:cNvSpPr>
            <a:spLocks noGrp="1"/>
          </p:cNvSpPr>
          <p:nvPr>
            <p:ph type="ftr" sz="quarter" idx="11"/>
          </p:nvPr>
        </p:nvSpPr>
        <p:spPr/>
        <p:txBody>
          <a:bodyPr/>
          <a:lstStyle/>
          <a:p>
            <a:r>
              <a:rPr lang="en-US" dirty="0"/>
              <a:t>EuroCG - 2024</a:t>
            </a:r>
            <a:endParaRPr lang="he-IL" dirty="0"/>
          </a:p>
        </p:txBody>
      </p:sp>
    </p:spTree>
    <p:extLst>
      <p:ext uri="{BB962C8B-B14F-4D97-AF65-F5344CB8AC3E}">
        <p14:creationId xmlns:p14="http://schemas.microsoft.com/office/powerpoint/2010/main" val="12729743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C1A51A-22EC-9B23-2BE8-D8570BCC8EF6}"/>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2B247D4F-DF8C-30BA-519E-50EAFAB16826}"/>
                  </a:ext>
                </a:extLst>
              </p:cNvPr>
              <p:cNvSpPr>
                <a:spLocks noGrp="1"/>
              </p:cNvSpPr>
              <p:nvPr>
                <p:ph type="title"/>
              </p:nvPr>
            </p:nvSpPr>
            <p:spPr/>
            <p:txBody>
              <a:bodyPr/>
              <a:lstStyle/>
              <a:p>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𝜆</m:t>
                        </m:r>
                      </m:e>
                      <m:sub>
                        <m:r>
                          <a:rPr lang="en-US" i="1">
                            <a:latin typeface="Cambria Math" panose="02040503050406030204" pitchFamily="18" charset="0"/>
                          </a:rPr>
                          <m:t>𝜅</m:t>
                        </m:r>
                      </m:sub>
                    </m:sSub>
                    <m:r>
                      <a:rPr lang="en-US" i="1">
                        <a:latin typeface="Cambria Math" panose="02040503050406030204" pitchFamily="18" charset="0"/>
                      </a:rPr>
                      <m:t> </m:t>
                    </m:r>
                  </m:oMath>
                </a14:m>
                <a:r>
                  <a:rPr lang="en-US" dirty="0">
                    <a:latin typeface="Calibri Light" panose="020F0302020204030204" pitchFamily="34" charset="0"/>
                    <a:ea typeface="Calibri Light" panose="020F0302020204030204" pitchFamily="34" charset="0"/>
                    <a:cs typeface="Calibri Light" panose="020F0302020204030204" pitchFamily="34" charset="0"/>
                  </a:rPr>
                  <a:t>Existence and Finiteness</a:t>
                </a:r>
                <a:endParaRPr lang="en-IL" dirty="0">
                  <a:latin typeface="Calibri Light" panose="020F0302020204030204" pitchFamily="34" charset="0"/>
                  <a:ea typeface="Calibri Light" panose="020F0302020204030204" pitchFamily="34" charset="0"/>
                  <a:cs typeface="Calibri Light" panose="020F0302020204030204" pitchFamily="34" charset="0"/>
                </a:endParaRPr>
              </a:p>
            </p:txBody>
          </p:sp>
        </mc:Choice>
        <mc:Fallback xmlns="">
          <p:sp>
            <p:nvSpPr>
              <p:cNvPr id="2" name="Title 1">
                <a:extLst>
                  <a:ext uri="{FF2B5EF4-FFF2-40B4-BE49-F238E27FC236}">
                    <a16:creationId xmlns:a16="http://schemas.microsoft.com/office/drawing/2014/main" id="{2B247D4F-DF8C-30BA-519E-50EAFAB16826}"/>
                  </a:ext>
                </a:extLst>
              </p:cNvPr>
              <p:cNvSpPr>
                <a:spLocks noGrp="1" noRot="1" noChangeAspect="1" noMove="1" noResize="1" noEditPoints="1" noAdjustHandles="1" noChangeArrowheads="1" noChangeShapeType="1" noTextEdit="1"/>
              </p:cNvSpPr>
              <p:nvPr>
                <p:ph type="title"/>
              </p:nvPr>
            </p:nvSpPr>
            <p:spPr>
              <a:blipFill>
                <a:blip r:embed="rId3"/>
                <a:stretch>
                  <a:fillRect/>
                </a:stretch>
              </a:blipFill>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125E7AAA-FC98-7989-0186-3DE1FA804B87}"/>
                  </a:ext>
                </a:extLst>
              </p:cNvPr>
              <p:cNvSpPr>
                <a:spLocks noGrp="1"/>
              </p:cNvSpPr>
              <p:nvPr>
                <p:ph idx="1"/>
              </p:nvPr>
            </p:nvSpPr>
            <p:spPr/>
            <p:txBody>
              <a:bodyPr>
                <a:normAutofit/>
              </a:bodyPr>
              <a:lstStyle/>
              <a:p>
                <a:pPr>
                  <a:lnSpc>
                    <a:spcPct val="100000"/>
                  </a:lnSpc>
                </a:pPr>
                <a:r>
                  <a:rPr lang="en-US" dirty="0">
                    <a:latin typeface="Calibri" panose="020F0502020204030204" pitchFamily="34" charset="0"/>
                    <a:ea typeface="Calibri" panose="020F0502020204030204" pitchFamily="34" charset="0"/>
                    <a:cs typeface="Calibri" panose="020F0502020204030204" pitchFamily="34" charset="0"/>
                  </a:rPr>
                  <a:t>Concatenation of TCPs:</a:t>
                </a:r>
                <a:endParaRPr lang="en-US" b="0" dirty="0">
                  <a:latin typeface="Calibri" panose="020F0502020204030204" pitchFamily="34" charset="0"/>
                  <a:ea typeface="Calibri" panose="020F0502020204030204" pitchFamily="34" charset="0"/>
                  <a:cs typeface="Calibri" panose="020F0502020204030204" pitchFamily="34" charset="0"/>
                </a:endParaRPr>
              </a:p>
              <a:p>
                <a:pPr marL="0" indent="0">
                  <a:lnSpc>
                    <a:spcPct val="100000"/>
                  </a:lnSpc>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𝜅</m:t>
                      </m:r>
                      <m:d>
                        <m:dPr>
                          <m:ctrlPr>
                            <a:rPr lang="en-IL" i="1">
                              <a:latin typeface="Cambria Math" panose="02040503050406030204" pitchFamily="18" charset="0"/>
                            </a:rPr>
                          </m:ctrlPr>
                        </m:dPr>
                        <m:e>
                          <m:r>
                            <a:rPr lang="en-US" b="0" i="1">
                              <a:latin typeface="Cambria Math" panose="02040503050406030204" pitchFamily="18" charset="0"/>
                            </a:rPr>
                            <m:t>𝑛</m:t>
                          </m:r>
                        </m:e>
                      </m:d>
                      <m:r>
                        <a:rPr lang="en-US" b="0" i="1" smtClean="0">
                          <a:latin typeface="Cambria Math" panose="02040503050406030204" pitchFamily="18" charset="0"/>
                        </a:rPr>
                        <m:t>⋅</m:t>
                      </m:r>
                      <m:r>
                        <a:rPr lang="en-US" b="0" i="1" smtClean="0">
                          <a:latin typeface="Cambria Math" panose="02040503050406030204" pitchFamily="18" charset="0"/>
                        </a:rPr>
                        <m:t>𝜅</m:t>
                      </m:r>
                      <m:d>
                        <m:dPr>
                          <m:ctrlPr>
                            <a:rPr lang="en-IL" i="1">
                              <a:latin typeface="Cambria Math" panose="02040503050406030204" pitchFamily="18" charset="0"/>
                            </a:rPr>
                          </m:ctrlPr>
                        </m:dPr>
                        <m:e>
                          <m:r>
                            <a:rPr lang="en-US" b="0" i="1" smtClean="0">
                              <a:latin typeface="Cambria Math" panose="02040503050406030204" pitchFamily="18" charset="0"/>
                            </a:rPr>
                            <m:t>𝑚</m:t>
                          </m:r>
                        </m:e>
                      </m:d>
                      <m:r>
                        <a:rPr lang="en-US" b="0" i="1" smtClean="0">
                          <a:latin typeface="Cambria Math" panose="02040503050406030204" pitchFamily="18" charset="0"/>
                        </a:rPr>
                        <m:t>≤</m:t>
                      </m:r>
                      <m:r>
                        <a:rPr lang="en-US" b="0" i="1" smtClean="0">
                          <a:latin typeface="Cambria Math" panose="02040503050406030204" pitchFamily="18" charset="0"/>
                        </a:rPr>
                        <m:t>𝜅</m:t>
                      </m:r>
                      <m:d>
                        <m:dPr>
                          <m:ctrlPr>
                            <a:rPr lang="en-IL" i="1">
                              <a:latin typeface="Cambria Math" panose="02040503050406030204" pitchFamily="18" charset="0"/>
                            </a:rPr>
                          </m:ctrlPr>
                        </m:dPr>
                        <m:e>
                          <m:r>
                            <a:rPr lang="en-US" b="0" i="1">
                              <a:latin typeface="Cambria Math" panose="02040503050406030204" pitchFamily="18" charset="0"/>
                            </a:rPr>
                            <m:t>𝑛</m:t>
                          </m:r>
                          <m:r>
                            <a:rPr lang="en-US" b="0" i="1" smtClean="0">
                              <a:latin typeface="Cambria Math" panose="02040503050406030204" pitchFamily="18" charset="0"/>
                            </a:rPr>
                            <m:t>+</m:t>
                          </m:r>
                          <m:r>
                            <a:rPr lang="en-US" b="0" i="1" smtClean="0">
                              <a:latin typeface="Cambria Math" panose="02040503050406030204" pitchFamily="18" charset="0"/>
                            </a:rPr>
                            <m:t>𝑚</m:t>
                          </m:r>
                        </m:e>
                      </m:d>
                    </m:oMath>
                  </m:oMathPara>
                </a14:m>
                <a:endParaRPr lang="en-US" dirty="0"/>
              </a:p>
              <a:p>
                <a:pPr>
                  <a:lnSpc>
                    <a:spcPct val="100000"/>
                  </a:lnSpc>
                </a:pPr>
                <a:r>
                  <a:rPr lang="en-US" dirty="0">
                    <a:latin typeface="Calibri" panose="020F0502020204030204" pitchFamily="34" charset="0"/>
                    <a:ea typeface="Calibri" panose="020F0502020204030204" pitchFamily="34" charset="0"/>
                    <a:cs typeface="Calibri" panose="020F0502020204030204" pitchFamily="34" charset="0"/>
                  </a:rPr>
                  <a:t>Exponential upper bound:</a:t>
                </a:r>
              </a:p>
              <a:p>
                <a:pPr marL="0" indent="0" algn="ctr">
                  <a:lnSpc>
                    <a:spcPct val="100000"/>
                  </a:lnSpc>
                  <a:buNone/>
                </a:pPr>
                <a14:m>
                  <m:oMath xmlns:m="http://schemas.openxmlformats.org/officeDocument/2006/math">
                    <m:r>
                      <a:rPr lang="en-US" b="0" i="1" smtClean="0">
                        <a:latin typeface="Cambria Math" panose="02040503050406030204" pitchFamily="18" charset="0"/>
                      </a:rPr>
                      <m:t>𝜅</m:t>
                    </m:r>
                    <m:d>
                      <m:dPr>
                        <m:ctrlPr>
                          <a:rPr lang="en-IL" i="1">
                            <a:latin typeface="Cambria Math" panose="02040503050406030204" pitchFamily="18" charset="0"/>
                          </a:rPr>
                        </m:ctrlPr>
                      </m:dPr>
                      <m:e>
                        <m:r>
                          <a:rPr lang="en-US" b="0" i="1">
                            <a:latin typeface="Cambria Math" panose="02040503050406030204" pitchFamily="18" charset="0"/>
                          </a:rPr>
                          <m:t>𝑛</m:t>
                        </m:r>
                      </m:e>
                    </m:d>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i="1">
                            <a:latin typeface="Cambria Math" panose="02040503050406030204" pitchFamily="18" charset="0"/>
                          </a:rPr>
                          <m:t>𝜆</m:t>
                        </m:r>
                      </m:e>
                      <m:sup>
                        <m:r>
                          <a:rPr lang="en-US" b="0" i="1" smtClean="0">
                            <a:latin typeface="Cambria Math" panose="02040503050406030204" pitchFamily="18" charset="0"/>
                          </a:rPr>
                          <m:t>𝑛</m:t>
                        </m:r>
                      </m:sup>
                    </m:sSup>
                  </m:oMath>
                </a14:m>
                <a:r>
                  <a:rPr lang="en-US" dirty="0"/>
                  <a:t> </a:t>
                </a:r>
              </a:p>
              <a:p>
                <a:pPr>
                  <a:lnSpc>
                    <a:spcPct val="100000"/>
                  </a:lnSpc>
                </a:pPr>
                <a:r>
                  <a:rPr lang="en-US" dirty="0">
                    <a:latin typeface="Calibri" panose="020F0502020204030204" pitchFamily="34" charset="0"/>
                    <a:ea typeface="Calibri" panose="020F0502020204030204" pitchFamily="34" charset="0"/>
                    <a:cs typeface="Calibri" panose="020F0502020204030204" pitchFamily="34" charset="0"/>
                  </a:rPr>
                  <a:t>By a lemma of Fekete:</a:t>
                </a:r>
                <a:r>
                  <a:rPr lang="en-US" b="1" dirty="0">
                    <a:latin typeface="Calibri" panose="020F0502020204030204" pitchFamily="34" charset="0"/>
                    <a:ea typeface="Calibri" panose="020F0502020204030204" pitchFamily="34" charset="0"/>
                    <a:cs typeface="Calibri" panose="020F0502020204030204" pitchFamily="34" charset="0"/>
                  </a:rPr>
                  <a:t> </a:t>
                </a:r>
              </a:p>
              <a:p>
                <a:pPr marL="0" indent="0" algn="ctr">
                  <a:lnSpc>
                    <a:spcPct val="100000"/>
                  </a:lnSpc>
                  <a:buNone/>
                </a:pPr>
                <a14:m>
                  <m:oMath xmlns:m="http://schemas.openxmlformats.org/officeDocument/2006/math">
                    <m:sSub>
                      <m:sSubPr>
                        <m:ctrlPr>
                          <a:rPr lang="en-US" b="1" i="1" smtClean="0">
                            <a:latin typeface="Cambria Math" panose="02040503050406030204" pitchFamily="18" charset="0"/>
                          </a:rPr>
                        </m:ctrlPr>
                      </m:sSubPr>
                      <m:e>
                        <m:r>
                          <a:rPr lang="en-US" b="1" i="1" smtClean="0">
                            <a:latin typeface="Cambria Math" panose="02040503050406030204" pitchFamily="18" charset="0"/>
                          </a:rPr>
                          <m:t>𝝀</m:t>
                        </m:r>
                      </m:e>
                      <m:sub>
                        <m:r>
                          <a:rPr lang="en-US" b="1" i="1" smtClean="0">
                            <a:latin typeface="Cambria Math" panose="02040503050406030204" pitchFamily="18" charset="0"/>
                          </a:rPr>
                          <m:t>𝜿</m:t>
                        </m:r>
                      </m:sub>
                    </m:sSub>
                    <m:r>
                      <a:rPr lang="en-US" b="1" i="1">
                        <a:latin typeface="Cambria Math" panose="02040503050406030204" pitchFamily="18" charset="0"/>
                      </a:rPr>
                      <m:t>≔</m:t>
                    </m:r>
                    <m:func>
                      <m:funcPr>
                        <m:ctrlPr>
                          <a:rPr lang="en-IL" b="1" i="1">
                            <a:latin typeface="Cambria Math" panose="02040503050406030204" pitchFamily="18" charset="0"/>
                          </a:rPr>
                        </m:ctrlPr>
                      </m:funcPr>
                      <m:fName>
                        <m:limLow>
                          <m:limLowPr>
                            <m:ctrlPr>
                              <a:rPr lang="en-IL" b="1" i="1">
                                <a:latin typeface="Cambria Math" panose="02040503050406030204" pitchFamily="18" charset="0"/>
                              </a:rPr>
                            </m:ctrlPr>
                          </m:limLowPr>
                          <m:e>
                            <m:r>
                              <a:rPr lang="en-US" b="1" i="1">
                                <a:latin typeface="Cambria Math" panose="02040503050406030204" pitchFamily="18" charset="0"/>
                              </a:rPr>
                              <m:t>𝒍𝒊𝒎</m:t>
                            </m:r>
                          </m:e>
                          <m:lim>
                            <m:r>
                              <a:rPr lang="en-US" b="1" i="1">
                                <a:latin typeface="Cambria Math" panose="02040503050406030204" pitchFamily="18" charset="0"/>
                              </a:rPr>
                              <m:t>𝒏</m:t>
                            </m:r>
                            <m:r>
                              <a:rPr lang="en-US" b="1" i="1">
                                <a:latin typeface="Cambria Math" panose="02040503050406030204" pitchFamily="18" charset="0"/>
                              </a:rPr>
                              <m:t>→</m:t>
                            </m:r>
                            <m:r>
                              <a:rPr lang="en-US" b="1" i="1">
                                <a:latin typeface="Cambria Math" panose="02040503050406030204" pitchFamily="18" charset="0"/>
                              </a:rPr>
                              <m:t>∞</m:t>
                            </m:r>
                          </m:lim>
                        </m:limLow>
                      </m:fName>
                      <m:e>
                        <m:rad>
                          <m:radPr>
                            <m:ctrlPr>
                              <a:rPr lang="en-IL" b="1" i="1">
                                <a:latin typeface="Cambria Math" panose="02040503050406030204" pitchFamily="18" charset="0"/>
                              </a:rPr>
                            </m:ctrlPr>
                          </m:radPr>
                          <m:deg>
                            <m:r>
                              <a:rPr lang="en-US" b="1" i="1">
                                <a:latin typeface="Cambria Math" panose="02040503050406030204" pitchFamily="18" charset="0"/>
                              </a:rPr>
                              <m:t>𝒏</m:t>
                            </m:r>
                          </m:deg>
                          <m:e>
                            <m:r>
                              <a:rPr lang="en-US" b="1" i="1">
                                <a:latin typeface="Cambria Math" panose="02040503050406030204" pitchFamily="18" charset="0"/>
                              </a:rPr>
                              <m:t>𝜿</m:t>
                            </m:r>
                            <m:d>
                              <m:dPr>
                                <m:ctrlPr>
                                  <a:rPr lang="en-IL" b="1" i="1">
                                    <a:latin typeface="Cambria Math" panose="02040503050406030204" pitchFamily="18" charset="0"/>
                                  </a:rPr>
                                </m:ctrlPr>
                              </m:dPr>
                              <m:e>
                                <m:r>
                                  <a:rPr lang="en-US" b="1" i="1">
                                    <a:latin typeface="Cambria Math" panose="02040503050406030204" pitchFamily="18" charset="0"/>
                                  </a:rPr>
                                  <m:t>𝒏</m:t>
                                </m:r>
                              </m:e>
                            </m:d>
                          </m:e>
                        </m:rad>
                      </m:e>
                    </m:func>
                  </m:oMath>
                </a14:m>
                <a:r>
                  <a:rPr lang="en-US" b="1" dirty="0"/>
                  <a:t> </a:t>
                </a:r>
                <a:r>
                  <a:rPr lang="en-US" b="1" dirty="0">
                    <a:latin typeface="Calibri" panose="020F0502020204030204" pitchFamily="34" charset="0"/>
                    <a:ea typeface="Calibri" panose="020F0502020204030204" pitchFamily="34" charset="0"/>
                    <a:cs typeface="Calibri" panose="020F0502020204030204" pitchFamily="34" charset="0"/>
                  </a:rPr>
                  <a:t>exists and is finite.</a:t>
                </a:r>
              </a:p>
              <a:p>
                <a:pPr>
                  <a:lnSpc>
                    <a:spcPct val="100000"/>
                  </a:lnSpc>
                </a:pPr>
                <a:endParaRPr lang="en-IL" sz="2400" dirty="0"/>
              </a:p>
            </p:txBody>
          </p:sp>
        </mc:Choice>
        <mc:Fallback xmlns="">
          <p:sp>
            <p:nvSpPr>
              <p:cNvPr id="3" name="Content Placeholder 2">
                <a:extLst>
                  <a:ext uri="{FF2B5EF4-FFF2-40B4-BE49-F238E27FC236}">
                    <a16:creationId xmlns:a16="http://schemas.microsoft.com/office/drawing/2014/main" id="{125E7AAA-FC98-7989-0186-3DE1FA804B87}"/>
                  </a:ext>
                </a:extLst>
              </p:cNvPr>
              <p:cNvSpPr>
                <a:spLocks noGrp="1" noRot="1" noChangeAspect="1" noMove="1" noResize="1" noEditPoints="1" noAdjustHandles="1" noChangeArrowheads="1" noChangeShapeType="1" noTextEdit="1"/>
              </p:cNvSpPr>
              <p:nvPr>
                <p:ph idx="1"/>
              </p:nvPr>
            </p:nvSpPr>
            <p:spPr>
              <a:blipFill>
                <a:blip r:embed="rId4"/>
                <a:stretch>
                  <a:fillRect l="-1043" t="-1261"/>
                </a:stretch>
              </a:blipFill>
            </p:spPr>
            <p:txBody>
              <a:bodyPr/>
              <a:lstStyle/>
              <a:p>
                <a:r>
                  <a:rPr lang="en-IL">
                    <a:noFill/>
                  </a:rPr>
                  <a:t> </a:t>
                </a:r>
              </a:p>
            </p:txBody>
          </p:sp>
        </mc:Fallback>
      </mc:AlternateContent>
      <p:sp>
        <p:nvSpPr>
          <p:cNvPr id="4" name="Footer Placeholder 3">
            <a:extLst>
              <a:ext uri="{FF2B5EF4-FFF2-40B4-BE49-F238E27FC236}">
                <a16:creationId xmlns:a16="http://schemas.microsoft.com/office/drawing/2014/main" id="{3415A8C7-F2E0-8D9C-83D4-D1898D76DD84}"/>
              </a:ext>
            </a:extLst>
          </p:cNvPr>
          <p:cNvSpPr>
            <a:spLocks noGrp="1"/>
          </p:cNvSpPr>
          <p:nvPr>
            <p:ph type="ftr" sz="quarter" idx="11"/>
          </p:nvPr>
        </p:nvSpPr>
        <p:spPr/>
        <p:txBody>
          <a:bodyPr/>
          <a:lstStyle/>
          <a:p>
            <a:r>
              <a:rPr lang="en-US" dirty="0"/>
              <a:t>EuroCG - 2024</a:t>
            </a:r>
            <a:endParaRPr lang="he-IL" dirty="0"/>
          </a:p>
        </p:txBody>
      </p:sp>
    </p:spTree>
    <p:extLst>
      <p:ext uri="{BB962C8B-B14F-4D97-AF65-F5344CB8AC3E}">
        <p14:creationId xmlns:p14="http://schemas.microsoft.com/office/powerpoint/2010/main" val="42362510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715631-B7C4-767D-1866-AA090C5B1999}"/>
              </a:ext>
            </a:extLst>
          </p:cNvPr>
          <p:cNvSpPr>
            <a:spLocks noGrp="1"/>
          </p:cNvSpPr>
          <p:nvPr>
            <p:ph type="title"/>
          </p:nvPr>
        </p:nvSpPr>
        <p:spPr>
          <a:xfrm>
            <a:off x="838200" y="365125"/>
            <a:ext cx="11150600" cy="1325563"/>
          </a:xfrm>
        </p:spPr>
        <p:txBody>
          <a:bodyPr/>
          <a:lstStyle/>
          <a:p>
            <a:r>
              <a:rPr lang="en-US" dirty="0">
                <a:latin typeface="Calibri Light" panose="020F0302020204030204" pitchFamily="34" charset="0"/>
                <a:ea typeface="Calibri Light" panose="020F0302020204030204" pitchFamily="34" charset="0"/>
                <a:cs typeface="Calibri Light" panose="020F0302020204030204" pitchFamily="34" charset="0"/>
              </a:rPr>
              <a:t>TCP Lexicographic Compositions</a:t>
            </a:r>
            <a:endParaRPr lang="en-IL" dirty="0">
              <a:latin typeface="Calibri Light" panose="020F0302020204030204" pitchFamily="34" charset="0"/>
              <a:ea typeface="Calibri Light" panose="020F0302020204030204" pitchFamily="34" charset="0"/>
              <a:cs typeface="Calibri Light" panose="020F0302020204030204" pitchFamily="34" charset="0"/>
            </a:endParaRPr>
          </a:p>
        </p:txBody>
      </p:sp>
      <p:pic>
        <p:nvPicPr>
          <p:cNvPr id="7" name="Picture 6">
            <a:extLst>
              <a:ext uri="{FF2B5EF4-FFF2-40B4-BE49-F238E27FC236}">
                <a16:creationId xmlns:a16="http://schemas.microsoft.com/office/drawing/2014/main" id="{A215803D-4185-E51E-485D-6B90FBD99971}"/>
              </a:ext>
            </a:extLst>
          </p:cNvPr>
          <p:cNvPicPr>
            <a:picLocks noChangeAspect="1"/>
          </p:cNvPicPr>
          <p:nvPr/>
        </p:nvPicPr>
        <p:blipFill rotWithShape="1">
          <a:blip r:embed="rId2"/>
          <a:srcRect b="16829"/>
          <a:stretch/>
        </p:blipFill>
        <p:spPr>
          <a:xfrm>
            <a:off x="1771898" y="3220721"/>
            <a:ext cx="8648203" cy="2956242"/>
          </a:xfrm>
          <a:prstGeom prst="rect">
            <a:avLst/>
          </a:prstGeom>
        </p:spPr>
      </p:pic>
      <p:sp>
        <p:nvSpPr>
          <p:cNvPr id="3" name="Content Placeholder 2">
            <a:extLst>
              <a:ext uri="{FF2B5EF4-FFF2-40B4-BE49-F238E27FC236}">
                <a16:creationId xmlns:a16="http://schemas.microsoft.com/office/drawing/2014/main" id="{DF50DFCA-A072-8ACC-36B6-AD81B189D9B1}"/>
              </a:ext>
            </a:extLst>
          </p:cNvPr>
          <p:cNvSpPr>
            <a:spLocks noGrp="1"/>
          </p:cNvSpPr>
          <p:nvPr>
            <p:ph idx="1"/>
          </p:nvPr>
        </p:nvSpPr>
        <p:spPr/>
        <p:txBody>
          <a:bodyPr>
            <a:normAutofit/>
          </a:bodyPr>
          <a:lstStyle/>
          <a:p>
            <a:pPr marL="0" indent="0">
              <a:buNone/>
            </a:pPr>
            <a:r>
              <a:rPr lang="en-US" dirty="0">
                <a:latin typeface="Calibri" panose="020F0502020204030204" pitchFamily="34" charset="0"/>
                <a:ea typeface="Calibri" panose="020F0502020204030204" pitchFamily="34" charset="0"/>
                <a:cs typeface="Calibri" panose="020F0502020204030204" pitchFamily="34" charset="0"/>
              </a:rPr>
              <a:t>TCPs have at least </a:t>
            </a:r>
            <a:r>
              <a:rPr lang="en-US" b="1" dirty="0">
                <a:latin typeface="Calibri" panose="020F0502020204030204" pitchFamily="34" charset="0"/>
                <a:ea typeface="Calibri" panose="020F0502020204030204" pitchFamily="34" charset="0"/>
                <a:cs typeface="Calibri" panose="020F0502020204030204" pitchFamily="34" charset="0"/>
              </a:rPr>
              <a:t>4 lexicographic compositions:</a:t>
            </a:r>
            <a:endParaRPr lang="en-US" dirty="0">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en-IL" dirty="0"/>
          </a:p>
        </p:txBody>
      </p:sp>
      <p:sp>
        <p:nvSpPr>
          <p:cNvPr id="4" name="Footer Placeholder 3">
            <a:extLst>
              <a:ext uri="{FF2B5EF4-FFF2-40B4-BE49-F238E27FC236}">
                <a16:creationId xmlns:a16="http://schemas.microsoft.com/office/drawing/2014/main" id="{F10F4A9E-E993-DBAE-0156-F4DD3B12E5FA}"/>
              </a:ext>
            </a:extLst>
          </p:cNvPr>
          <p:cNvSpPr>
            <a:spLocks noGrp="1"/>
          </p:cNvSpPr>
          <p:nvPr>
            <p:ph type="ftr" sz="quarter" idx="11"/>
          </p:nvPr>
        </p:nvSpPr>
        <p:spPr/>
        <p:txBody>
          <a:bodyPr/>
          <a:lstStyle/>
          <a:p>
            <a:r>
              <a:rPr lang="en-US" dirty="0"/>
              <a:t>EuroCG - 2024</a:t>
            </a:r>
            <a:endParaRPr lang="he-IL" dirty="0"/>
          </a:p>
        </p:txBody>
      </p:sp>
    </p:spTree>
    <p:extLst>
      <p:ext uri="{BB962C8B-B14F-4D97-AF65-F5344CB8AC3E}">
        <p14:creationId xmlns:p14="http://schemas.microsoft.com/office/powerpoint/2010/main" val="10170852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B20E5277-4C41-FC4A-51DB-3F04E185B56D}"/>
                  </a:ext>
                </a:extLst>
              </p:cNvPr>
              <p:cNvSpPr>
                <a:spLocks noGrp="1"/>
              </p:cNvSpPr>
              <p:nvPr>
                <p:ph type="title"/>
              </p:nvPr>
            </p:nvSpPr>
            <p:spPr/>
            <p:txBody>
              <a:bodyPr/>
              <a:lstStyle/>
              <a:p>
                <a:r>
                  <a:rPr lang="en-US" dirty="0">
                    <a:latin typeface="Calibri Light" panose="020F0302020204030204" pitchFamily="34" charset="0"/>
                    <a:ea typeface="Calibri Light" panose="020F0302020204030204" pitchFamily="34" charset="0"/>
                    <a:cs typeface="Calibri Light" panose="020F0302020204030204" pitchFamily="34" charset="0"/>
                  </a:rPr>
                  <a:t>Lower Bound on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𝜆</m:t>
                        </m:r>
                      </m:e>
                      <m:sub>
                        <m:r>
                          <a:rPr lang="en-US" i="1">
                            <a:latin typeface="Cambria Math" panose="02040503050406030204" pitchFamily="18" charset="0"/>
                          </a:rPr>
                          <m:t>𝜅</m:t>
                        </m:r>
                      </m:sub>
                    </m:sSub>
                  </m:oMath>
                </a14:m>
                <a:endParaRPr lang="en-IL" dirty="0"/>
              </a:p>
            </p:txBody>
          </p:sp>
        </mc:Choice>
        <mc:Fallback xmlns="">
          <p:sp>
            <p:nvSpPr>
              <p:cNvPr id="2" name="Title 1">
                <a:extLst>
                  <a:ext uri="{FF2B5EF4-FFF2-40B4-BE49-F238E27FC236}">
                    <a16:creationId xmlns:a16="http://schemas.microsoft.com/office/drawing/2014/main" id="{B20E5277-4C41-FC4A-51DB-3F04E185B56D}"/>
                  </a:ext>
                </a:extLst>
              </p:cNvPr>
              <p:cNvSpPr>
                <a:spLocks noGrp="1" noRot="1" noChangeAspect="1" noMove="1" noResize="1" noEditPoints="1" noAdjustHandles="1" noChangeArrowheads="1" noChangeShapeType="1" noTextEdit="1"/>
              </p:cNvSpPr>
              <p:nvPr>
                <p:ph type="title"/>
              </p:nvPr>
            </p:nvSpPr>
            <p:spPr>
              <a:blipFill>
                <a:blip r:embed="rId2"/>
                <a:stretch>
                  <a:fillRect l="-2377"/>
                </a:stretch>
              </a:blipFill>
            </p:spPr>
            <p:txBody>
              <a:bodyPr/>
              <a:lstStyle/>
              <a:p>
                <a:r>
                  <a:rPr lang="he-IL">
                    <a:noFill/>
                  </a:rPr>
                  <a:t> </a:t>
                </a:r>
              </a:p>
            </p:txBody>
          </p:sp>
        </mc:Fallback>
      </mc:AlternateContent>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633BA26-E2B6-A453-2685-BA1DB18AE278}"/>
                  </a:ext>
                </a:extLst>
              </p:cNvPr>
              <p:cNvSpPr>
                <a:spLocks noGrp="1"/>
              </p:cNvSpPr>
              <p:nvPr>
                <p:ph idx="1"/>
              </p:nvPr>
            </p:nvSpPr>
            <p:spPr/>
            <p:txBody>
              <a:bodyPr>
                <a:normAutofit/>
              </a:bodyPr>
              <a:lstStyle/>
              <a:p>
                <a:r>
                  <a:rPr lang="en-US" dirty="0">
                    <a:latin typeface="Calibri" panose="020F0502020204030204" pitchFamily="34" charset="0"/>
                    <a:ea typeface="Calibri" panose="020F0502020204030204" pitchFamily="34" charset="0"/>
                    <a:cs typeface="Calibri" panose="020F0502020204030204" pitchFamily="34" charset="0"/>
                  </a:rPr>
                  <a:t>Lexicographic compositions:</a:t>
                </a:r>
                <a:br>
                  <a:rPr lang="en-US" dirty="0">
                    <a:latin typeface="Calibri" panose="020F0502020204030204" pitchFamily="34" charset="0"/>
                    <a:ea typeface="Calibri" panose="020F0502020204030204" pitchFamily="34" charset="0"/>
                    <a:cs typeface="Calibri" panose="020F0502020204030204" pitchFamily="34" charset="0"/>
                  </a:rPr>
                </a:br>
                <a14:m>
                  <m:oMath xmlns:m="http://schemas.openxmlformats.org/officeDocument/2006/math">
                    <m:r>
                      <a:rPr lang="en-US" i="1">
                        <a:latin typeface="Cambria Math" panose="02040503050406030204" pitchFamily="18" charset="0"/>
                      </a:rPr>
                      <m:t>4</m:t>
                    </m:r>
                    <m:sSup>
                      <m:sSupPr>
                        <m:ctrlPr>
                          <a:rPr lang="en-IL" i="1">
                            <a:latin typeface="Cambria Math" panose="02040503050406030204" pitchFamily="18" charset="0"/>
                          </a:rPr>
                        </m:ctrlPr>
                      </m:sSupPr>
                      <m:e>
                        <m:d>
                          <m:dPr>
                            <m:ctrlPr>
                              <a:rPr lang="en-IL" i="1">
                                <a:latin typeface="Cambria Math" panose="02040503050406030204" pitchFamily="18" charset="0"/>
                              </a:rPr>
                            </m:ctrlPr>
                          </m:dPr>
                          <m:e>
                            <m:r>
                              <a:rPr lang="en-US" i="1">
                                <a:latin typeface="Cambria Math" panose="02040503050406030204" pitchFamily="18" charset="0"/>
                              </a:rPr>
                              <m:t>𝜅</m:t>
                            </m:r>
                            <m:d>
                              <m:dPr>
                                <m:ctrlPr>
                                  <a:rPr lang="en-IL" i="1">
                                    <a:latin typeface="Cambria Math" panose="02040503050406030204" pitchFamily="18" charset="0"/>
                                  </a:rPr>
                                </m:ctrlPr>
                              </m:dPr>
                              <m:e>
                                <m:r>
                                  <a:rPr lang="en-US" i="1">
                                    <a:latin typeface="Cambria Math" panose="02040503050406030204" pitchFamily="18" charset="0"/>
                                  </a:rPr>
                                  <m:t>𝑛</m:t>
                                </m:r>
                              </m:e>
                            </m:d>
                          </m:e>
                        </m:d>
                      </m:e>
                      <m:sup>
                        <m:r>
                          <a:rPr lang="en-US" i="1">
                            <a:latin typeface="Cambria Math" panose="02040503050406030204" pitchFamily="18" charset="0"/>
                          </a:rPr>
                          <m:t>2</m:t>
                        </m:r>
                      </m:sup>
                    </m:sSup>
                    <m:r>
                      <a:rPr lang="en-US" i="1">
                        <a:latin typeface="Cambria Math" panose="02040503050406030204" pitchFamily="18" charset="0"/>
                      </a:rPr>
                      <m:t>≤</m:t>
                    </m:r>
                    <m:r>
                      <a:rPr lang="en-US" i="1">
                        <a:latin typeface="Cambria Math" panose="02040503050406030204" pitchFamily="18" charset="0"/>
                      </a:rPr>
                      <m:t>𝜅</m:t>
                    </m:r>
                    <m:d>
                      <m:dPr>
                        <m:ctrlPr>
                          <a:rPr lang="en-IL" i="1">
                            <a:latin typeface="Cambria Math" panose="02040503050406030204" pitchFamily="18" charset="0"/>
                          </a:rPr>
                        </m:ctrlPr>
                      </m:dPr>
                      <m:e>
                        <m:r>
                          <a:rPr lang="en-US" i="1">
                            <a:latin typeface="Cambria Math" panose="02040503050406030204" pitchFamily="18" charset="0"/>
                          </a:rPr>
                          <m:t>2</m:t>
                        </m:r>
                        <m:r>
                          <a:rPr lang="en-US" i="1">
                            <a:latin typeface="Cambria Math" panose="02040503050406030204" pitchFamily="18" charset="0"/>
                          </a:rPr>
                          <m:t>𝑛</m:t>
                        </m:r>
                      </m:e>
                    </m:d>
                  </m:oMath>
                </a14:m>
                <a:endParaRPr lang="en-US" dirty="0"/>
              </a:p>
              <a:p>
                <a:r>
                  <a:rPr lang="en-US" dirty="0">
                    <a:latin typeface="Calibri" panose="020F0502020204030204" pitchFamily="34" charset="0"/>
                    <a:ea typeface="Calibri" panose="020F0502020204030204" pitchFamily="34" charset="0"/>
                    <a:cs typeface="Calibri" panose="020F0502020204030204" pitchFamily="34" charset="0"/>
                  </a:rPr>
                  <a:t>Any</a:t>
                </a:r>
                <a:r>
                  <a:rPr lang="en-US" dirty="0"/>
                  <a:t> </a:t>
                </a:r>
                <a14:m>
                  <m:oMath xmlns:m="http://schemas.openxmlformats.org/officeDocument/2006/math">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panose="02040503050406030204" pitchFamily="18" charset="0"/>
                              </a:rPr>
                              <m:t>4</m:t>
                            </m:r>
                            <m:r>
                              <a:rPr lang="en-US" i="1" smtClean="0">
                                <a:latin typeface="Cambria Math" panose="02040503050406030204" pitchFamily="18" charset="0"/>
                              </a:rPr>
                              <m:t>𝜅</m:t>
                            </m:r>
                            <m:d>
                              <m:dPr>
                                <m:ctrlPr>
                                  <a:rPr lang="en-IL" i="1">
                                    <a:latin typeface="Cambria Math" panose="02040503050406030204" pitchFamily="18" charset="0"/>
                                  </a:rPr>
                                </m:ctrlPr>
                              </m:dPr>
                              <m:e>
                                <m:r>
                                  <a:rPr lang="en-US" i="1">
                                    <a:latin typeface="Cambria Math" panose="02040503050406030204" pitchFamily="18" charset="0"/>
                                  </a:rPr>
                                  <m:t>𝑛</m:t>
                                </m:r>
                              </m:e>
                            </m:d>
                          </m:e>
                        </m:d>
                      </m:e>
                      <m:sup>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𝑛</m:t>
                            </m:r>
                          </m:den>
                        </m:f>
                      </m:sup>
                    </m:sSup>
                  </m:oMath>
                </a14:m>
                <a:r>
                  <a:rPr lang="en-US" dirty="0"/>
                  <a:t> </a:t>
                </a:r>
                <a:r>
                  <a:rPr lang="en-US" dirty="0">
                    <a:latin typeface="Calibri" panose="020F0502020204030204" pitchFamily="34" charset="0"/>
                    <a:ea typeface="Calibri" panose="020F0502020204030204" pitchFamily="34" charset="0"/>
                    <a:cs typeface="Calibri" panose="020F0502020204030204" pitchFamily="34" charset="0"/>
                  </a:rPr>
                  <a:t>is a lower bound on </a:t>
                </a:r>
                <a14:m>
                  <m:oMath xmlns:m="http://schemas.openxmlformats.org/officeDocument/2006/math">
                    <m:sSub>
                      <m:sSubPr>
                        <m:ctrlPr>
                          <a:rPr lang="en-US" b="0" i="1" smtClean="0">
                            <a:latin typeface="Cambria Math" panose="02040503050406030204" pitchFamily="18" charset="0"/>
                          </a:rPr>
                        </m:ctrlPr>
                      </m:sSubPr>
                      <m:e>
                        <m:r>
                          <a:rPr lang="en-US" i="1" smtClean="0">
                            <a:latin typeface="Cambria Math" panose="02040503050406030204" pitchFamily="18" charset="0"/>
                          </a:rPr>
                          <m:t>𝜆</m:t>
                        </m:r>
                      </m:e>
                      <m:sub>
                        <m:r>
                          <a:rPr lang="en-US" i="1" smtClean="0">
                            <a:latin typeface="Cambria Math" panose="02040503050406030204" pitchFamily="18" charset="0"/>
                          </a:rPr>
                          <m:t>𝜅</m:t>
                        </m:r>
                      </m:sub>
                    </m:sSub>
                  </m:oMath>
                </a14:m>
                <a:r>
                  <a:rPr lang="en-US" b="0" dirty="0"/>
                  <a:t>.</a:t>
                </a:r>
              </a:p>
              <a:p>
                <a:r>
                  <a:rPr lang="en-US" dirty="0">
                    <a:latin typeface="Calibri" panose="020F0502020204030204" pitchFamily="34" charset="0"/>
                    <a:ea typeface="Calibri" panose="020F0502020204030204" pitchFamily="34" charset="0"/>
                    <a:cs typeface="Calibri" panose="020F0502020204030204" pitchFamily="34" charset="0"/>
                  </a:rPr>
                  <a:t>Best lower bound </a:t>
                </a:r>
                <a:r>
                  <a:rPr lang="en-US" dirty="0"/>
                  <a:t>(</a:t>
                </a:r>
                <a14:m>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rPr>
                      <m:t>=</m:t>
                    </m:r>
                    <m:r>
                      <a:rPr lang="en-US" b="0" i="1" smtClean="0">
                        <a:latin typeface="Cambria Math" panose="02040503050406030204" pitchFamily="18" charset="0"/>
                      </a:rPr>
                      <m:t>35</m:t>
                    </m:r>
                  </m:oMath>
                </a14:m>
                <a:r>
                  <a:rPr lang="en-US" b="0" dirty="0"/>
                  <a:t>):</a:t>
                </a:r>
                <a:br>
                  <a:rPr lang="en-US" b="0" dirty="0"/>
                </a:br>
                <a:br>
                  <a:rPr lang="en-US" b="0" dirty="0"/>
                </a:br>
                <a14:m>
                  <m:oMath xmlns:m="http://schemas.openxmlformats.org/officeDocument/2006/math">
                    <m:sSub>
                      <m:sSubPr>
                        <m:ctrlPr>
                          <a:rPr lang="en-US" i="1" smtClean="0">
                            <a:latin typeface="Cambria Math" panose="02040503050406030204" pitchFamily="18" charset="0"/>
                          </a:rPr>
                        </m:ctrlPr>
                      </m:sSubPr>
                      <m:e>
                        <m:r>
                          <a:rPr lang="en-US" b="0" i="1">
                            <a:latin typeface="Cambria Math" panose="02040503050406030204" pitchFamily="18" charset="0"/>
                          </a:rPr>
                          <m:t>𝜆</m:t>
                        </m:r>
                      </m:e>
                      <m:sub>
                        <m:r>
                          <a:rPr lang="en-US" b="0" i="1">
                            <a:latin typeface="Cambria Math" panose="02040503050406030204" pitchFamily="18" charset="0"/>
                          </a:rPr>
                          <m:t>𝜅</m:t>
                        </m:r>
                      </m:sub>
                    </m:sSub>
                    <m:r>
                      <a:rPr lang="en-US" b="0" i="1" smtClean="0">
                        <a:latin typeface="Cambria Math" panose="02040503050406030204" pitchFamily="18" charset="0"/>
                      </a:rPr>
                      <m:t>≥</m:t>
                    </m:r>
                    <m:sSup>
                      <m:sSupPr>
                        <m:ctrlPr>
                          <a:rPr lang="en-US" i="1" smtClean="0">
                            <a:latin typeface="Cambria Math" panose="02040503050406030204" pitchFamily="18" charset="0"/>
                          </a:rPr>
                        </m:ctrlPr>
                      </m:sSupPr>
                      <m:e>
                        <m:d>
                          <m:dPr>
                            <m:ctrlPr>
                              <a:rPr lang="en-US" i="1" smtClean="0">
                                <a:latin typeface="Cambria Math" panose="02040503050406030204" pitchFamily="18" charset="0"/>
                              </a:rPr>
                            </m:ctrlPr>
                          </m:dPr>
                          <m:e>
                            <m:r>
                              <a:rPr lang="en-US" b="0" i="1" smtClean="0">
                                <a:latin typeface="Cambria Math" panose="02040503050406030204" pitchFamily="18" charset="0"/>
                              </a:rPr>
                              <m:t>4</m:t>
                            </m:r>
                            <m:r>
                              <a:rPr lang="en-US" b="0" i="1" smtClean="0">
                                <a:latin typeface="Cambria Math" panose="02040503050406030204" pitchFamily="18" charset="0"/>
                              </a:rPr>
                              <m:t>𝜅</m:t>
                            </m:r>
                            <m:d>
                              <m:dPr>
                                <m:ctrlPr>
                                  <a:rPr lang="en-US" i="1" smtClean="0">
                                    <a:latin typeface="Cambria Math" panose="02040503050406030204" pitchFamily="18" charset="0"/>
                                  </a:rPr>
                                </m:ctrlPr>
                              </m:dPr>
                              <m:e>
                                <m:r>
                                  <a:rPr lang="en-US" b="0" i="1" smtClean="0">
                                    <a:latin typeface="Cambria Math" panose="02040503050406030204" pitchFamily="18" charset="0"/>
                                  </a:rPr>
                                  <m:t>35</m:t>
                                </m:r>
                              </m:e>
                            </m:d>
                          </m:e>
                        </m:d>
                      </m:e>
                      <m:sup>
                        <m:f>
                          <m:fPr>
                            <m:ctrlPr>
                              <a:rPr lang="en-US"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35</m:t>
                            </m:r>
                          </m:den>
                        </m:f>
                      </m:sup>
                    </m:sSup>
                    <m:r>
                      <a:rPr lang="en-US" b="0" i="1" smtClean="0">
                        <a:latin typeface="Cambria Math" panose="02040503050406030204" pitchFamily="18" charset="0"/>
                      </a:rPr>
                      <m:t>&gt;</m:t>
                    </m:r>
                    <m:r>
                      <a:rPr lang="en-US" b="0" i="1" smtClean="0">
                        <a:latin typeface="Cambria Math" panose="02040503050406030204" pitchFamily="18" charset="0"/>
                      </a:rPr>
                      <m:t>2</m:t>
                    </m:r>
                    <m:r>
                      <a:rPr lang="en-US" b="0" i="1" smtClean="0">
                        <a:latin typeface="Cambria Math" panose="02040503050406030204" pitchFamily="18" charset="0"/>
                      </a:rPr>
                      <m:t>.</m:t>
                    </m:r>
                    <m:r>
                      <a:rPr lang="en-US" b="0" i="1" smtClean="0">
                        <a:latin typeface="Cambria Math" panose="02040503050406030204" pitchFamily="18" charset="0"/>
                      </a:rPr>
                      <m:t>4474</m:t>
                    </m:r>
                  </m:oMath>
                </a14:m>
                <a:endParaRPr lang="en-US" dirty="0"/>
              </a:p>
              <a:p>
                <a:pPr marL="0" indent="0">
                  <a:buNone/>
                </a:pPr>
                <a:endParaRPr lang="en-US" b="0" dirty="0"/>
              </a:p>
            </p:txBody>
          </p:sp>
        </mc:Choice>
        <mc:Fallback xmlns="">
          <p:sp>
            <p:nvSpPr>
              <p:cNvPr id="3" name="Content Placeholder 2">
                <a:extLst>
                  <a:ext uri="{FF2B5EF4-FFF2-40B4-BE49-F238E27FC236}">
                    <a16:creationId xmlns:a16="http://schemas.microsoft.com/office/drawing/2014/main" id="{6633BA26-E2B6-A453-2685-BA1DB18AE278}"/>
                  </a:ext>
                </a:extLst>
              </p:cNvPr>
              <p:cNvSpPr>
                <a:spLocks noGrp="1" noRot="1" noChangeAspect="1" noMove="1" noResize="1" noEditPoints="1" noAdjustHandles="1" noChangeArrowheads="1" noChangeShapeType="1" noTextEdit="1"/>
              </p:cNvSpPr>
              <p:nvPr>
                <p:ph idx="1"/>
              </p:nvPr>
            </p:nvSpPr>
            <p:spPr>
              <a:blipFill>
                <a:blip r:embed="rId3"/>
                <a:stretch>
                  <a:fillRect l="-1043" t="-2241"/>
                </a:stretch>
              </a:blipFill>
            </p:spPr>
            <p:txBody>
              <a:bodyPr/>
              <a:lstStyle/>
              <a:p>
                <a:r>
                  <a:rPr lang="he-IL">
                    <a:noFill/>
                  </a:rPr>
                  <a:t> </a:t>
                </a:r>
              </a:p>
            </p:txBody>
          </p:sp>
        </mc:Fallback>
      </mc:AlternateContent>
      <p:sp>
        <p:nvSpPr>
          <p:cNvPr id="4" name="Rectangle 3">
            <a:extLst>
              <a:ext uri="{FF2B5EF4-FFF2-40B4-BE49-F238E27FC236}">
                <a16:creationId xmlns:a16="http://schemas.microsoft.com/office/drawing/2014/main" id="{6BD89FB9-5935-6BC6-4DEE-2F61BB266B09}"/>
              </a:ext>
            </a:extLst>
          </p:cNvPr>
          <p:cNvSpPr/>
          <p:nvPr/>
        </p:nvSpPr>
        <p:spPr>
          <a:xfrm>
            <a:off x="3852441" y="4308475"/>
            <a:ext cx="4250159" cy="815895"/>
          </a:xfrm>
          <a:prstGeom prst="rect">
            <a:avLst/>
          </a:prstGeom>
          <a:noFill/>
          <a:ln w="57150"/>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 name="Footer Placeholder 4">
            <a:extLst>
              <a:ext uri="{FF2B5EF4-FFF2-40B4-BE49-F238E27FC236}">
                <a16:creationId xmlns:a16="http://schemas.microsoft.com/office/drawing/2014/main" id="{CCAF7CBD-03E0-6B1B-4EB1-D9CAB39B277A}"/>
              </a:ext>
            </a:extLst>
          </p:cNvPr>
          <p:cNvSpPr>
            <a:spLocks noGrp="1"/>
          </p:cNvSpPr>
          <p:nvPr>
            <p:ph type="ftr" sz="quarter" idx="11"/>
          </p:nvPr>
        </p:nvSpPr>
        <p:spPr/>
        <p:txBody>
          <a:bodyPr/>
          <a:lstStyle/>
          <a:p>
            <a:r>
              <a:rPr lang="en-US" dirty="0"/>
              <a:t>EuroCG - 2024</a:t>
            </a:r>
            <a:endParaRPr lang="he-IL" dirty="0"/>
          </a:p>
        </p:txBody>
      </p:sp>
    </p:spTree>
    <p:extLst>
      <p:ext uri="{BB962C8B-B14F-4D97-AF65-F5344CB8AC3E}">
        <p14:creationId xmlns:p14="http://schemas.microsoft.com/office/powerpoint/2010/main" val="29980478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0D84D2-787F-4A76-C8F1-BD3B08026CC5}"/>
              </a:ext>
            </a:extLst>
          </p:cNvPr>
          <p:cNvSpPr>
            <a:spLocks noGrp="1"/>
          </p:cNvSpPr>
          <p:nvPr>
            <p:ph type="title"/>
          </p:nvPr>
        </p:nvSpPr>
        <p:spPr/>
        <p:txBody>
          <a:bodyPr/>
          <a:lstStyle/>
          <a:p>
            <a:endParaRPr lang="en-IL" dirty="0"/>
          </a:p>
        </p:txBody>
      </p:sp>
      <p:sp>
        <p:nvSpPr>
          <p:cNvPr id="3" name="Content Placeholder 2">
            <a:extLst>
              <a:ext uri="{FF2B5EF4-FFF2-40B4-BE49-F238E27FC236}">
                <a16:creationId xmlns:a16="http://schemas.microsoft.com/office/drawing/2014/main" id="{51E6E026-4C9A-BD06-B032-55E4AD307A02}"/>
              </a:ext>
            </a:extLst>
          </p:cNvPr>
          <p:cNvSpPr>
            <a:spLocks noGrp="1"/>
          </p:cNvSpPr>
          <p:nvPr>
            <p:ph idx="1"/>
          </p:nvPr>
        </p:nvSpPr>
        <p:spPr/>
        <p:txBody>
          <a:bodyPr/>
          <a:lstStyle/>
          <a:p>
            <a:endParaRPr lang="en-IL"/>
          </a:p>
        </p:txBody>
      </p:sp>
      <p:pic>
        <p:nvPicPr>
          <p:cNvPr id="5" name="Picture 4">
            <a:extLst>
              <a:ext uri="{FF2B5EF4-FFF2-40B4-BE49-F238E27FC236}">
                <a16:creationId xmlns:a16="http://schemas.microsoft.com/office/drawing/2014/main" id="{76824536-AAD0-F4D5-5E09-587FAFB8560A}"/>
              </a:ext>
            </a:extLst>
          </p:cNvPr>
          <p:cNvPicPr>
            <a:picLocks noChangeAspect="1"/>
          </p:cNvPicPr>
          <p:nvPr/>
        </p:nvPicPr>
        <p:blipFill rotWithShape="1">
          <a:blip r:embed="rId2"/>
          <a:srcRect l="13862" b="10849"/>
          <a:stretch/>
        </p:blipFill>
        <p:spPr>
          <a:xfrm>
            <a:off x="1515159" y="160306"/>
            <a:ext cx="8883888" cy="6332569"/>
          </a:xfrm>
          <a:prstGeom prst="rect">
            <a:avLst/>
          </a:prstGeom>
        </p:spPr>
      </p:pic>
      <p:sp>
        <p:nvSpPr>
          <p:cNvPr id="4" name="Footer Placeholder 3">
            <a:extLst>
              <a:ext uri="{FF2B5EF4-FFF2-40B4-BE49-F238E27FC236}">
                <a16:creationId xmlns:a16="http://schemas.microsoft.com/office/drawing/2014/main" id="{D26ACB17-91F4-B221-3B06-D07C0A4CB96D}"/>
              </a:ext>
            </a:extLst>
          </p:cNvPr>
          <p:cNvSpPr>
            <a:spLocks noGrp="1"/>
          </p:cNvSpPr>
          <p:nvPr>
            <p:ph type="ftr" sz="quarter" idx="11"/>
          </p:nvPr>
        </p:nvSpPr>
        <p:spPr/>
        <p:txBody>
          <a:bodyPr/>
          <a:lstStyle/>
          <a:p>
            <a:r>
              <a:rPr lang="en-US" dirty="0"/>
              <a:t>EuroCG - 2024</a:t>
            </a:r>
            <a:endParaRPr lang="he-IL" dirty="0"/>
          </a:p>
        </p:txBody>
      </p:sp>
    </p:spTree>
    <p:extLst>
      <p:ext uri="{BB962C8B-B14F-4D97-AF65-F5344CB8AC3E}">
        <p14:creationId xmlns:p14="http://schemas.microsoft.com/office/powerpoint/2010/main" val="15057457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5452E1-3032-590A-1F5A-F46E14A6AF62}"/>
              </a:ext>
            </a:extLst>
          </p:cNvPr>
          <p:cNvSpPr>
            <a:spLocks noGrp="1"/>
          </p:cNvSpPr>
          <p:nvPr>
            <p:ph type="title"/>
          </p:nvPr>
        </p:nvSpPr>
        <p:spPr/>
        <p:txBody>
          <a:bodyPr/>
          <a:lstStyle/>
          <a:p>
            <a:r>
              <a:rPr lang="en-US" dirty="0"/>
              <a:t>Polyomino</a:t>
            </a:r>
            <a:endParaRPr lang="en-CA" dirty="0"/>
          </a:p>
        </p:txBody>
      </p:sp>
      <p:sp>
        <p:nvSpPr>
          <p:cNvPr id="3" name="Content Placeholder 2">
            <a:extLst>
              <a:ext uri="{FF2B5EF4-FFF2-40B4-BE49-F238E27FC236}">
                <a16:creationId xmlns:a16="http://schemas.microsoft.com/office/drawing/2014/main" id="{9654EE72-ABA5-8034-2025-CD40A427A9B4}"/>
              </a:ext>
            </a:extLst>
          </p:cNvPr>
          <p:cNvSpPr>
            <a:spLocks noGrp="1"/>
          </p:cNvSpPr>
          <p:nvPr>
            <p:ph idx="1"/>
          </p:nvPr>
        </p:nvSpPr>
        <p:spPr>
          <a:xfrm>
            <a:off x="838200" y="1825624"/>
            <a:ext cx="10515600" cy="4667251"/>
          </a:xfrm>
        </p:spPr>
        <p:txBody>
          <a:bodyPr>
            <a:normAutofit/>
          </a:bodyPr>
          <a:lstStyle/>
          <a:p>
            <a:r>
              <a:rPr lang="en-US" dirty="0"/>
              <a:t>An edge-wise connected collection of cells on the square lattice. </a:t>
            </a:r>
          </a:p>
          <a:p>
            <a:r>
              <a:rPr lang="en-US" dirty="0"/>
              <a:t>Polyomino’s </a:t>
            </a:r>
            <a:r>
              <a:rPr lang="en-US" i="1" dirty="0"/>
              <a:t>bounding box</a:t>
            </a:r>
            <a:r>
              <a:rPr lang="en-US" dirty="0"/>
              <a:t> – smallest surrounding rectangle. </a:t>
            </a:r>
          </a:p>
        </p:txBody>
      </p:sp>
      <p:pic>
        <p:nvPicPr>
          <p:cNvPr id="6" name="Picture 5">
            <a:extLst>
              <a:ext uri="{FF2B5EF4-FFF2-40B4-BE49-F238E27FC236}">
                <a16:creationId xmlns:a16="http://schemas.microsoft.com/office/drawing/2014/main" id="{52AB450C-4BA0-DC24-E5C9-E8F56837C4D7}"/>
              </a:ext>
            </a:extLst>
          </p:cNvPr>
          <p:cNvPicPr>
            <a:picLocks noChangeAspect="1"/>
          </p:cNvPicPr>
          <p:nvPr/>
        </p:nvPicPr>
        <p:blipFill>
          <a:blip r:embed="rId2"/>
          <a:stretch>
            <a:fillRect/>
          </a:stretch>
        </p:blipFill>
        <p:spPr>
          <a:xfrm>
            <a:off x="7876418" y="3881645"/>
            <a:ext cx="2938534" cy="2079316"/>
          </a:xfrm>
          <a:prstGeom prst="rect">
            <a:avLst/>
          </a:prstGeom>
        </p:spPr>
      </p:pic>
      <p:sp>
        <p:nvSpPr>
          <p:cNvPr id="7" name="Rectangle 6">
            <a:extLst>
              <a:ext uri="{FF2B5EF4-FFF2-40B4-BE49-F238E27FC236}">
                <a16:creationId xmlns:a16="http://schemas.microsoft.com/office/drawing/2014/main" id="{56BCFF6D-8AFB-BD2D-C6E0-49A143E6FFA0}"/>
              </a:ext>
            </a:extLst>
          </p:cNvPr>
          <p:cNvSpPr/>
          <p:nvPr/>
        </p:nvSpPr>
        <p:spPr>
          <a:xfrm>
            <a:off x="8044404" y="4019550"/>
            <a:ext cx="2639029" cy="1825666"/>
          </a:xfrm>
          <a:prstGeom prst="rect">
            <a:avLst/>
          </a:prstGeom>
          <a:noFill/>
          <a:ln w="571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 name="Footer Placeholder 7">
            <a:extLst>
              <a:ext uri="{FF2B5EF4-FFF2-40B4-BE49-F238E27FC236}">
                <a16:creationId xmlns:a16="http://schemas.microsoft.com/office/drawing/2014/main" id="{42F5E4AA-A468-D472-5D7B-886790DDC25D}"/>
              </a:ext>
            </a:extLst>
          </p:cNvPr>
          <p:cNvSpPr>
            <a:spLocks noGrp="1"/>
          </p:cNvSpPr>
          <p:nvPr>
            <p:ph type="ftr" sz="quarter" idx="11"/>
          </p:nvPr>
        </p:nvSpPr>
        <p:spPr/>
        <p:txBody>
          <a:bodyPr/>
          <a:lstStyle/>
          <a:p>
            <a:r>
              <a:rPr lang="en-US" dirty="0"/>
              <a:t>EuroCG - 2024</a:t>
            </a:r>
            <a:endParaRPr lang="he-IL" dirty="0"/>
          </a:p>
        </p:txBody>
      </p:sp>
    </p:spTree>
    <p:extLst>
      <p:ext uri="{BB962C8B-B14F-4D97-AF65-F5344CB8AC3E}">
        <p14:creationId xmlns:p14="http://schemas.microsoft.com/office/powerpoint/2010/main" val="1287333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1B800E-1064-EF42-F07F-9175D1B7F66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1C203C6-389B-CA35-DD8E-77658B515F77}"/>
              </a:ext>
            </a:extLst>
          </p:cNvPr>
          <p:cNvSpPr>
            <a:spLocks noGrp="1"/>
          </p:cNvSpPr>
          <p:nvPr>
            <p:ph type="title"/>
          </p:nvPr>
        </p:nvSpPr>
        <p:spPr/>
        <p:txBody>
          <a:bodyPr/>
          <a:lstStyle/>
          <a:p>
            <a:r>
              <a:rPr lang="en-US" dirty="0"/>
              <a:t>Efficiency Analysis – Jensen (TC Case)</a:t>
            </a:r>
            <a:endParaRPr lang="he-IL" dirty="0"/>
          </a:p>
        </p:txBody>
      </p:sp>
      <mc:AlternateContent xmlns:mc="http://schemas.openxmlformats.org/markup-compatibility/2006" xmlns:a14="http://schemas.microsoft.com/office/drawing/2010/main">
        <mc:Choice Requires="a14">
          <p:sp>
            <p:nvSpPr>
              <p:cNvPr id="5" name="Content Placeholder 4">
                <a:extLst>
                  <a:ext uri="{FF2B5EF4-FFF2-40B4-BE49-F238E27FC236}">
                    <a16:creationId xmlns:a16="http://schemas.microsoft.com/office/drawing/2014/main" id="{3816468D-E55D-B67D-460E-BB65C8E08CFA}"/>
                  </a:ext>
                </a:extLst>
              </p:cNvPr>
              <p:cNvSpPr>
                <a:spLocks noGrp="1"/>
              </p:cNvSpPr>
              <p:nvPr>
                <p:ph idx="1"/>
              </p:nvPr>
            </p:nvSpPr>
            <p:spPr/>
            <p:txBody>
              <a:bodyPr>
                <a:normAutofit/>
              </a:bodyPr>
              <a:lstStyle/>
              <a:p>
                <a14:m>
                  <m:oMath xmlns:m="http://schemas.openxmlformats.org/officeDocument/2006/math">
                    <m:r>
                      <a:rPr lang="en-US" b="0" i="1" smtClean="0">
                        <a:latin typeface="Cambria Math" panose="02040503050406030204" pitchFamily="18" charset="0"/>
                      </a:rPr>
                      <m:t>𝜅</m:t>
                    </m:r>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m:t>
                    </m:r>
                    <m:r>
                      <a:rPr lang="en-US" b="0" i="0" smtClean="0">
                        <a:latin typeface="Cambria Math" panose="02040503050406030204" pitchFamily="18" charset="0"/>
                      </a:rPr>
                      <m:t>=</m:t>
                    </m:r>
                    <m:acc>
                      <m:accPr>
                        <m:chr m:val="̃"/>
                        <m:ctrlPr>
                          <a:rPr lang="en-US" b="0" i="1" smtClean="0">
                            <a:latin typeface="Cambria Math" panose="02040503050406030204" pitchFamily="18" charset="0"/>
                          </a:rPr>
                        </m:ctrlPr>
                      </m:accPr>
                      <m:e>
                        <m:r>
                          <m:rPr>
                            <m:sty m:val="p"/>
                          </m:rPr>
                          <a:rPr lang="en-US" b="0" i="0" smtClean="0">
                            <a:latin typeface="Cambria Math" panose="02040503050406030204" pitchFamily="18" charset="0"/>
                          </a:rPr>
                          <m:t>Θ</m:t>
                        </m:r>
                      </m:e>
                    </m:acc>
                    <m:d>
                      <m:dPr>
                        <m:ctrlPr>
                          <a:rPr lang="en-US" b="0" i="1" dirty="0" smtClean="0">
                            <a:latin typeface="Cambria Math" panose="02040503050406030204" pitchFamily="18" charset="0"/>
                          </a:rPr>
                        </m:ctrlPr>
                      </m:dPr>
                      <m:e>
                        <m:sSubSup>
                          <m:sSubSupPr>
                            <m:ctrlPr>
                              <a:rPr lang="en-US" b="0" i="1" dirty="0" smtClean="0">
                                <a:latin typeface="Cambria Math" panose="02040503050406030204" pitchFamily="18" charset="0"/>
                              </a:rPr>
                            </m:ctrlPr>
                          </m:sSubSupPr>
                          <m:e>
                            <m:r>
                              <a:rPr lang="en-US" b="0" i="1" dirty="0" smtClean="0">
                                <a:latin typeface="Cambria Math" panose="02040503050406030204" pitchFamily="18" charset="0"/>
                              </a:rPr>
                              <m:t>𝜆</m:t>
                            </m:r>
                          </m:e>
                          <m:sub>
                            <m:r>
                              <a:rPr lang="en-US" b="0" i="1" dirty="0" smtClean="0">
                                <a:latin typeface="Cambria Math" panose="02040503050406030204" pitchFamily="18" charset="0"/>
                              </a:rPr>
                              <m:t>𝜅</m:t>
                            </m:r>
                          </m:sub>
                          <m:sup>
                            <m:r>
                              <a:rPr lang="en-US" b="0" i="1" dirty="0" smtClean="0">
                                <a:latin typeface="Cambria Math" panose="02040503050406030204" pitchFamily="18" charset="0"/>
                              </a:rPr>
                              <m:t>𝑛</m:t>
                            </m:r>
                          </m:sup>
                        </m:sSubSup>
                      </m:e>
                    </m:d>
                  </m:oMath>
                </a14:m>
                <a:endParaRPr lang="en-US" b="0" dirty="0"/>
              </a:p>
              <a:p>
                <a:r>
                  <a:rPr lang="en-US"/>
                  <a:t>Lower bound: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𝜆</m:t>
                        </m:r>
                      </m:e>
                      <m:sub>
                        <m:r>
                          <a:rPr lang="en-US" b="0" i="1" smtClean="0">
                            <a:latin typeface="Cambria Math" panose="02040503050406030204" pitchFamily="18" charset="0"/>
                          </a:rPr>
                          <m:t>𝜅</m:t>
                        </m:r>
                      </m:sub>
                    </m:sSub>
                    <m:r>
                      <a:rPr lang="en-US" b="0" i="1" smtClean="0">
                        <a:latin typeface="Cambria Math" panose="02040503050406030204" pitchFamily="18" charset="0"/>
                      </a:rPr>
                      <m:t>&gt;</m:t>
                    </m:r>
                    <m:r>
                      <a:rPr lang="en-US" b="0" i="1" smtClean="0">
                        <a:latin typeface="Cambria Math" panose="02040503050406030204" pitchFamily="18" charset="0"/>
                      </a:rPr>
                      <m:t>2</m:t>
                    </m:r>
                    <m:r>
                      <a:rPr lang="en-US" b="0" i="1" smtClean="0">
                        <a:latin typeface="Cambria Math" panose="02040503050406030204" pitchFamily="18" charset="0"/>
                      </a:rPr>
                      <m:t>.</m:t>
                    </m:r>
                    <m:r>
                      <a:rPr lang="en-US" b="0" i="1" smtClean="0">
                        <a:latin typeface="Cambria Math" panose="02040503050406030204" pitchFamily="18" charset="0"/>
                      </a:rPr>
                      <m:t>4474</m:t>
                    </m:r>
                  </m:oMath>
                </a14:m>
                <a:endParaRPr lang="en-US" b="0" dirty="0"/>
              </a:p>
              <a:p>
                <a:endParaRPr lang="en-US" dirty="0"/>
              </a:p>
            </p:txBody>
          </p:sp>
        </mc:Choice>
        <mc:Fallback xmlns="">
          <p:sp>
            <p:nvSpPr>
              <p:cNvPr id="5" name="Content Placeholder 4">
                <a:extLst>
                  <a:ext uri="{FF2B5EF4-FFF2-40B4-BE49-F238E27FC236}">
                    <a16:creationId xmlns:a16="http://schemas.microsoft.com/office/drawing/2014/main" id="{3816468D-E55D-B67D-460E-BB65C8E08CFA}"/>
                  </a:ext>
                </a:extLst>
              </p:cNvPr>
              <p:cNvSpPr>
                <a:spLocks noGrp="1" noRot="1" noChangeAspect="1" noMove="1" noResize="1" noEditPoints="1" noAdjustHandles="1" noChangeArrowheads="1" noChangeShapeType="1" noTextEdit="1"/>
              </p:cNvSpPr>
              <p:nvPr>
                <p:ph idx="1"/>
              </p:nvPr>
            </p:nvSpPr>
            <p:spPr>
              <a:blipFill>
                <a:blip r:embed="rId3"/>
                <a:stretch>
                  <a:fillRect l="-1043"/>
                </a:stretch>
              </a:blipFill>
            </p:spPr>
            <p:txBody>
              <a:bodyPr/>
              <a:lstStyle/>
              <a:p>
                <a:r>
                  <a:rPr lang="he-IL">
                    <a:noFill/>
                  </a:rPr>
                  <a:t> </a:t>
                </a:r>
              </a:p>
            </p:txBody>
          </p:sp>
        </mc:Fallback>
      </mc:AlternateContent>
      <p:sp>
        <p:nvSpPr>
          <p:cNvPr id="3" name="Footer Placeholder 2">
            <a:extLst>
              <a:ext uri="{FF2B5EF4-FFF2-40B4-BE49-F238E27FC236}">
                <a16:creationId xmlns:a16="http://schemas.microsoft.com/office/drawing/2014/main" id="{D9E24D34-82B4-5CA9-4849-4F03812111C3}"/>
              </a:ext>
            </a:extLst>
          </p:cNvPr>
          <p:cNvSpPr>
            <a:spLocks noGrp="1"/>
          </p:cNvSpPr>
          <p:nvPr>
            <p:ph type="ftr" sz="quarter" idx="11"/>
          </p:nvPr>
        </p:nvSpPr>
        <p:spPr/>
        <p:txBody>
          <a:bodyPr/>
          <a:lstStyle/>
          <a:p>
            <a:r>
              <a:rPr lang="en-US" dirty="0"/>
              <a:t>EuroCG - 2024</a:t>
            </a:r>
            <a:endParaRPr lang="he-IL" dirty="0"/>
          </a:p>
        </p:txBody>
      </p:sp>
    </p:spTree>
    <p:extLst>
      <p:ext uri="{BB962C8B-B14F-4D97-AF65-F5344CB8AC3E}">
        <p14:creationId xmlns:p14="http://schemas.microsoft.com/office/powerpoint/2010/main" val="3296824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567D4D-D499-8951-56CD-C79C95E5659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CFF8FFC-348A-3D8E-A9DE-EF5869399BCA}"/>
              </a:ext>
            </a:extLst>
          </p:cNvPr>
          <p:cNvSpPr>
            <a:spLocks noGrp="1"/>
          </p:cNvSpPr>
          <p:nvPr>
            <p:ph type="title"/>
          </p:nvPr>
        </p:nvSpPr>
        <p:spPr/>
        <p:txBody>
          <a:bodyPr/>
          <a:lstStyle/>
          <a:p>
            <a:r>
              <a:rPr lang="en-US" dirty="0"/>
              <a:t>Efficiency Analysis – Jensen (TC Case)</a:t>
            </a:r>
            <a:endParaRPr lang="he-IL" dirty="0"/>
          </a:p>
        </p:txBody>
      </p:sp>
      <p:pic>
        <p:nvPicPr>
          <p:cNvPr id="4" name="Picture 3">
            <a:extLst>
              <a:ext uri="{FF2B5EF4-FFF2-40B4-BE49-F238E27FC236}">
                <a16:creationId xmlns:a16="http://schemas.microsoft.com/office/drawing/2014/main" id="{6DB6623F-D93E-2300-DE66-792BF334DEDA}"/>
              </a:ext>
            </a:extLst>
          </p:cNvPr>
          <p:cNvPicPr>
            <a:picLocks noChangeAspect="1"/>
          </p:cNvPicPr>
          <p:nvPr/>
        </p:nvPicPr>
        <p:blipFill>
          <a:blip r:embed="rId3"/>
          <a:stretch>
            <a:fillRect/>
          </a:stretch>
        </p:blipFill>
        <p:spPr>
          <a:xfrm>
            <a:off x="3176951" y="3217634"/>
            <a:ext cx="5838097" cy="3275241"/>
          </a:xfrm>
          <a:prstGeom prst="rect">
            <a:avLst/>
          </a:prstGeom>
        </p:spPr>
      </p:pic>
      <mc:AlternateContent xmlns:mc="http://schemas.openxmlformats.org/markup-compatibility/2006">
        <mc:Choice xmlns:a14="http://schemas.microsoft.com/office/drawing/2010/main" Requires="a14">
          <p:sp>
            <p:nvSpPr>
              <p:cNvPr id="5" name="Content Placeholder 4">
                <a:extLst>
                  <a:ext uri="{FF2B5EF4-FFF2-40B4-BE49-F238E27FC236}">
                    <a16:creationId xmlns:a16="http://schemas.microsoft.com/office/drawing/2014/main" id="{3F117BF3-8930-127C-4D0A-A7BDB160F278}"/>
                  </a:ext>
                </a:extLst>
              </p:cNvPr>
              <p:cNvSpPr>
                <a:spLocks noGrp="1"/>
              </p:cNvSpPr>
              <p:nvPr>
                <p:ph idx="1"/>
              </p:nvPr>
            </p:nvSpPr>
            <p:spPr/>
            <p:txBody>
              <a:bodyPr>
                <a:normAutofit/>
              </a:bodyPr>
              <a:lstStyle/>
              <a:p>
                <a:r>
                  <a:rPr lang="en-US" b="0" dirty="0"/>
                  <a:t>Empirically shown: </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𝑠𝑖𝑔</m:t>
                    </m:r>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m:t>
                    </m:r>
                  </m:oMath>
                </a14:m>
                <a:r>
                  <a:rPr lang="en-US" b="0" i="1" dirty="0">
                    <a:latin typeface="Cambria Math" panose="02040503050406030204" pitchFamily="18" charset="0"/>
                  </a:rPr>
                  <a:t> </a:t>
                </a:r>
                <a:r>
                  <a:rPr lang="en-US" dirty="0"/>
                  <a:t>is </a:t>
                </a:r>
                <a14:m>
                  <m:oMath xmlns:m="http://schemas.openxmlformats.org/officeDocument/2006/math">
                    <m:acc>
                      <m:accPr>
                        <m:chr m:val="̃"/>
                        <m:ctrlPr>
                          <a:rPr lang="en-US" i="1">
                            <a:latin typeface="Cambria Math" panose="02040503050406030204" pitchFamily="18" charset="0"/>
                          </a:rPr>
                        </m:ctrlPr>
                      </m:accPr>
                      <m:e>
                        <m:r>
                          <m:rPr>
                            <m:sty m:val="p"/>
                          </m:rPr>
                          <a:rPr lang="en-US">
                            <a:latin typeface="Cambria Math" panose="02040503050406030204" pitchFamily="18" charset="0"/>
                          </a:rPr>
                          <m:t>O</m:t>
                        </m:r>
                      </m:e>
                    </m:acc>
                    <m:r>
                      <a:rPr lang="en-US" b="0" i="1" smtClean="0">
                        <a:latin typeface="Cambria Math" panose="02040503050406030204" pitchFamily="18" charset="0"/>
                      </a:rPr>
                      <m:t>(</m:t>
                    </m:r>
                    <m:sSup>
                      <m:sSupPr>
                        <m:ctrlPr>
                          <a:rPr lang="en-US" i="1" dirty="0">
                            <a:latin typeface="Cambria Math" panose="02040503050406030204" pitchFamily="18" charset="0"/>
                          </a:rPr>
                        </m:ctrlPr>
                      </m:sSupPr>
                      <m:e>
                        <m:r>
                          <a:rPr lang="en-US" i="1" dirty="0">
                            <a:latin typeface="Cambria Math" panose="02040503050406030204" pitchFamily="18" charset="0"/>
                          </a:rPr>
                          <m:t>2</m:t>
                        </m:r>
                        <m:r>
                          <a:rPr lang="en-US" i="1" dirty="0">
                            <a:latin typeface="Cambria Math" panose="02040503050406030204" pitchFamily="18" charset="0"/>
                          </a:rPr>
                          <m:t>.</m:t>
                        </m:r>
                        <m:r>
                          <a:rPr lang="en-US" i="1" dirty="0">
                            <a:latin typeface="Cambria Math" panose="02040503050406030204" pitchFamily="18" charset="0"/>
                          </a:rPr>
                          <m:t>2</m:t>
                        </m:r>
                      </m:e>
                      <m:sup>
                        <m:r>
                          <a:rPr lang="en-US" i="1" dirty="0">
                            <a:latin typeface="Cambria Math" panose="02040503050406030204" pitchFamily="18" charset="0"/>
                          </a:rPr>
                          <m:t>𝑛</m:t>
                        </m:r>
                      </m:sup>
                    </m:sSup>
                    <m:r>
                      <a:rPr lang="en-US" b="0" i="1" smtClean="0">
                        <a:latin typeface="Cambria Math" panose="02040503050406030204" pitchFamily="18" charset="0"/>
                      </a:rPr>
                      <m:t>)</m:t>
                    </m:r>
                  </m:oMath>
                </a14:m>
                <a:endParaRPr lang="en-US" b="0" i="1" dirty="0">
                  <a:latin typeface="Cambria Math" panose="02040503050406030204" pitchFamily="18" charset="0"/>
                </a:endParaRPr>
              </a:p>
              <a:p>
                <a:r>
                  <a:rPr lang="en-US" dirty="0"/>
                  <a:t>Algorithm is </a:t>
                </a:r>
                <a14:m>
                  <m:oMath xmlns:m="http://schemas.openxmlformats.org/officeDocument/2006/math">
                    <m:acc>
                      <m:accPr>
                        <m:chr m:val="̃"/>
                        <m:ctrlPr>
                          <a:rPr lang="en-US" b="0" i="1" smtClean="0">
                            <a:latin typeface="Cambria Math" panose="02040503050406030204" pitchFamily="18" charset="0"/>
                          </a:rPr>
                        </m:ctrlPr>
                      </m:accPr>
                      <m:e>
                        <m:r>
                          <m:rPr>
                            <m:sty m:val="p"/>
                          </m:rPr>
                          <a:rPr lang="en-US" b="0" i="0" smtClean="0">
                            <a:latin typeface="Cambria Math" panose="02040503050406030204" pitchFamily="18" charset="0"/>
                          </a:rPr>
                          <m:t>O</m:t>
                        </m:r>
                      </m:e>
                    </m:acc>
                    <m:d>
                      <m:dPr>
                        <m:ctrlPr>
                          <a:rPr lang="en-US" b="0" i="1" dirty="0" smtClean="0">
                            <a:latin typeface="Cambria Math" panose="02040503050406030204" pitchFamily="18" charset="0"/>
                          </a:rPr>
                        </m:ctrlPr>
                      </m:dPr>
                      <m:e>
                        <m:sSup>
                          <m:sSupPr>
                            <m:ctrlPr>
                              <a:rPr lang="en-US" b="0" i="1" dirty="0" smtClean="0">
                                <a:latin typeface="Cambria Math" panose="02040503050406030204" pitchFamily="18" charset="0"/>
                              </a:rPr>
                            </m:ctrlPr>
                          </m:sSupPr>
                          <m:e>
                            <m:r>
                              <a:rPr lang="en-US" b="0" i="1" dirty="0" smtClean="0">
                                <a:latin typeface="Cambria Math" panose="02040503050406030204" pitchFamily="18" charset="0"/>
                              </a:rPr>
                              <m:t>2</m:t>
                            </m:r>
                            <m:r>
                              <a:rPr lang="en-US" b="0" i="1" dirty="0" smtClean="0">
                                <a:latin typeface="Cambria Math" panose="02040503050406030204" pitchFamily="18" charset="0"/>
                              </a:rPr>
                              <m:t>.</m:t>
                            </m:r>
                            <m:r>
                              <a:rPr lang="en-US" b="0" i="1" dirty="0" smtClean="0">
                                <a:latin typeface="Cambria Math" panose="02040503050406030204" pitchFamily="18" charset="0"/>
                              </a:rPr>
                              <m:t>2</m:t>
                            </m:r>
                          </m:e>
                          <m:sup>
                            <m:r>
                              <a:rPr lang="en-US" b="0" i="1" dirty="0" smtClean="0">
                                <a:latin typeface="Cambria Math" panose="02040503050406030204" pitchFamily="18" charset="0"/>
                              </a:rPr>
                              <m:t>𝑛</m:t>
                            </m:r>
                          </m:sup>
                        </m:sSup>
                      </m:e>
                    </m:d>
                    <m:r>
                      <a:rPr lang="en-US" b="0" i="1" dirty="0" smtClean="0">
                        <a:latin typeface="Cambria Math" panose="02040503050406030204" pitchFamily="18" charset="0"/>
                      </a:rPr>
                      <m:t>&lt;</m:t>
                    </m:r>
                    <m:acc>
                      <m:accPr>
                        <m:chr m:val="̃"/>
                        <m:ctrlPr>
                          <a:rPr lang="en-US" b="0" i="1" smtClean="0">
                            <a:latin typeface="Cambria Math" panose="02040503050406030204" pitchFamily="18" charset="0"/>
                          </a:rPr>
                        </m:ctrlPr>
                      </m:accPr>
                      <m:e>
                        <m:r>
                          <m:rPr>
                            <m:sty m:val="p"/>
                          </m:rPr>
                          <a:rPr lang="en-US" b="0" i="0" smtClean="0">
                            <a:latin typeface="Cambria Math" panose="02040503050406030204" pitchFamily="18" charset="0"/>
                          </a:rPr>
                          <m:t>Θ</m:t>
                        </m:r>
                      </m:e>
                    </m:acc>
                    <m:d>
                      <m:dPr>
                        <m:ctrlPr>
                          <a:rPr lang="en-US" b="0" i="1" dirty="0" smtClean="0">
                            <a:latin typeface="Cambria Math" panose="02040503050406030204" pitchFamily="18" charset="0"/>
                          </a:rPr>
                        </m:ctrlPr>
                      </m:dPr>
                      <m:e>
                        <m:sSup>
                          <m:sSupPr>
                            <m:ctrlPr>
                              <a:rPr lang="en-US" b="0" i="1" dirty="0" smtClean="0">
                                <a:latin typeface="Cambria Math" panose="02040503050406030204" pitchFamily="18" charset="0"/>
                              </a:rPr>
                            </m:ctrlPr>
                          </m:sSupPr>
                          <m:e>
                            <m:r>
                              <a:rPr lang="en-US" b="0" i="1" dirty="0" smtClean="0">
                                <a:latin typeface="Cambria Math" panose="02040503050406030204" pitchFamily="18" charset="0"/>
                              </a:rPr>
                              <m:t>2</m:t>
                            </m:r>
                            <m:r>
                              <a:rPr lang="en-US" b="0" i="1" dirty="0" smtClean="0">
                                <a:latin typeface="Cambria Math" panose="02040503050406030204" pitchFamily="18" charset="0"/>
                              </a:rPr>
                              <m:t>.</m:t>
                            </m:r>
                            <m:r>
                              <a:rPr lang="en-US" b="0" i="1" dirty="0" smtClean="0">
                                <a:latin typeface="Cambria Math" panose="02040503050406030204" pitchFamily="18" charset="0"/>
                              </a:rPr>
                              <m:t>4</m:t>
                            </m:r>
                          </m:e>
                          <m:sup>
                            <m:r>
                              <a:rPr lang="en-US" b="0" i="1" dirty="0" smtClean="0">
                                <a:latin typeface="Cambria Math" panose="02040503050406030204" pitchFamily="18" charset="0"/>
                              </a:rPr>
                              <m:t>𝑛</m:t>
                            </m:r>
                          </m:sup>
                        </m:sSup>
                      </m:e>
                    </m:d>
                    <m:r>
                      <a:rPr lang="en-US" b="0" i="1" dirty="0" smtClean="0">
                        <a:latin typeface="Cambria Math" panose="02040503050406030204" pitchFamily="18" charset="0"/>
                      </a:rPr>
                      <m:t>&lt;</m:t>
                    </m:r>
                    <m:acc>
                      <m:accPr>
                        <m:chr m:val="̃"/>
                        <m:ctrlPr>
                          <a:rPr lang="en-US" i="1">
                            <a:latin typeface="Cambria Math" panose="02040503050406030204" pitchFamily="18" charset="0"/>
                          </a:rPr>
                        </m:ctrlPr>
                      </m:accPr>
                      <m:e>
                        <m:r>
                          <m:rPr>
                            <m:sty m:val="p"/>
                          </m:rPr>
                          <a:rPr lang="en-US">
                            <a:latin typeface="Cambria Math" panose="02040503050406030204" pitchFamily="18" charset="0"/>
                          </a:rPr>
                          <m:t>Θ</m:t>
                        </m:r>
                      </m:e>
                    </m:acc>
                    <m:d>
                      <m:dPr>
                        <m:ctrlPr>
                          <a:rPr lang="en-US" i="1" dirty="0">
                            <a:latin typeface="Cambria Math" panose="02040503050406030204" pitchFamily="18" charset="0"/>
                          </a:rPr>
                        </m:ctrlPr>
                      </m:dPr>
                      <m:e>
                        <m:sSubSup>
                          <m:sSubSupPr>
                            <m:ctrlPr>
                              <a:rPr lang="en-US" i="1" dirty="0">
                                <a:latin typeface="Cambria Math" panose="02040503050406030204" pitchFamily="18" charset="0"/>
                              </a:rPr>
                            </m:ctrlPr>
                          </m:sSubSupPr>
                          <m:e>
                            <m:r>
                              <a:rPr lang="en-US" i="1" dirty="0">
                                <a:latin typeface="Cambria Math" panose="02040503050406030204" pitchFamily="18" charset="0"/>
                              </a:rPr>
                              <m:t>𝜆</m:t>
                            </m:r>
                          </m:e>
                          <m:sub>
                            <m:r>
                              <a:rPr lang="en-US" i="1" dirty="0">
                                <a:latin typeface="Cambria Math" panose="02040503050406030204" pitchFamily="18" charset="0"/>
                              </a:rPr>
                              <m:t>𝜅</m:t>
                            </m:r>
                          </m:sub>
                          <m:sup>
                            <m:r>
                              <a:rPr lang="en-US" i="1" dirty="0">
                                <a:latin typeface="Cambria Math" panose="02040503050406030204" pitchFamily="18" charset="0"/>
                              </a:rPr>
                              <m:t>𝑛</m:t>
                            </m:r>
                          </m:sup>
                        </m:sSubSup>
                      </m:e>
                    </m:d>
                    <m:r>
                      <a:rPr lang="en-US" b="0" i="1" dirty="0" smtClean="0">
                        <a:latin typeface="Cambria Math" panose="02040503050406030204" pitchFamily="18" charset="0"/>
                      </a:rPr>
                      <m:t>=</m:t>
                    </m:r>
                    <m:r>
                      <a:rPr lang="en-US" i="1">
                        <a:latin typeface="Cambria Math" panose="02040503050406030204" pitchFamily="18" charset="0"/>
                      </a:rPr>
                      <m:t>𝜅</m:t>
                    </m:r>
                    <m:r>
                      <a:rPr lang="en-US" i="1">
                        <a:latin typeface="Cambria Math" panose="02040503050406030204" pitchFamily="18" charset="0"/>
                      </a:rPr>
                      <m:t>(</m:t>
                    </m:r>
                    <m:r>
                      <a:rPr lang="en-US" i="1">
                        <a:latin typeface="Cambria Math" panose="02040503050406030204" pitchFamily="18" charset="0"/>
                      </a:rPr>
                      <m:t>𝑛</m:t>
                    </m:r>
                    <m:r>
                      <a:rPr lang="en-US" i="1">
                        <a:latin typeface="Cambria Math" panose="02040503050406030204" pitchFamily="18" charset="0"/>
                      </a:rPr>
                      <m:t>)</m:t>
                    </m:r>
                  </m:oMath>
                </a14:m>
                <a:endParaRPr lang="en-US" dirty="0"/>
              </a:p>
              <a:p>
                <a:r>
                  <a:rPr lang="en-US" dirty="0"/>
                  <a:t>More efficient than any algorithm which generates all TCPs!</a:t>
                </a:r>
              </a:p>
            </p:txBody>
          </p:sp>
        </mc:Choice>
        <mc:Fallback>
          <p:sp>
            <p:nvSpPr>
              <p:cNvPr id="5" name="Content Placeholder 4">
                <a:extLst>
                  <a:ext uri="{FF2B5EF4-FFF2-40B4-BE49-F238E27FC236}">
                    <a16:creationId xmlns:a16="http://schemas.microsoft.com/office/drawing/2014/main" id="{3F117BF3-8930-127C-4D0A-A7BDB160F278}"/>
                  </a:ext>
                </a:extLst>
              </p:cNvPr>
              <p:cNvSpPr>
                <a:spLocks noGrp="1" noRot="1" noChangeAspect="1" noMove="1" noResize="1" noEditPoints="1" noAdjustHandles="1" noChangeArrowheads="1" noChangeShapeType="1" noTextEdit="1"/>
              </p:cNvSpPr>
              <p:nvPr>
                <p:ph idx="1"/>
              </p:nvPr>
            </p:nvSpPr>
            <p:spPr>
              <a:blipFill>
                <a:blip r:embed="rId4"/>
                <a:stretch>
                  <a:fillRect l="-1043" t="-1961"/>
                </a:stretch>
              </a:blipFill>
            </p:spPr>
            <p:txBody>
              <a:bodyPr/>
              <a:lstStyle/>
              <a:p>
                <a:r>
                  <a:rPr lang="he-IL">
                    <a:noFill/>
                  </a:rPr>
                  <a:t> </a:t>
                </a:r>
              </a:p>
            </p:txBody>
          </p:sp>
        </mc:Fallback>
      </mc:AlternateContent>
      <p:sp>
        <p:nvSpPr>
          <p:cNvPr id="3" name="Footer Placeholder 2">
            <a:extLst>
              <a:ext uri="{FF2B5EF4-FFF2-40B4-BE49-F238E27FC236}">
                <a16:creationId xmlns:a16="http://schemas.microsoft.com/office/drawing/2014/main" id="{F07AF69F-C4AA-6066-61AB-8838E0D8F795}"/>
              </a:ext>
            </a:extLst>
          </p:cNvPr>
          <p:cNvSpPr>
            <a:spLocks noGrp="1"/>
          </p:cNvSpPr>
          <p:nvPr>
            <p:ph type="ftr" sz="quarter" idx="11"/>
          </p:nvPr>
        </p:nvSpPr>
        <p:spPr/>
        <p:txBody>
          <a:bodyPr/>
          <a:lstStyle/>
          <a:p>
            <a:r>
              <a:rPr lang="en-US" dirty="0"/>
              <a:t>EuroCG - 2024</a:t>
            </a:r>
            <a:endParaRPr lang="he-IL" dirty="0"/>
          </a:p>
        </p:txBody>
      </p:sp>
    </p:spTree>
    <p:extLst>
      <p:ext uri="{BB962C8B-B14F-4D97-AF65-F5344CB8AC3E}">
        <p14:creationId xmlns:p14="http://schemas.microsoft.com/office/powerpoint/2010/main" val="9617580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8EE998-B2A5-937F-FA86-8698B445AB57}"/>
              </a:ext>
            </a:extLst>
          </p:cNvPr>
          <p:cNvSpPr>
            <a:spLocks noGrp="1"/>
          </p:cNvSpPr>
          <p:nvPr>
            <p:ph type="ctrTitle"/>
          </p:nvPr>
        </p:nvSpPr>
        <p:spPr/>
        <p:txBody>
          <a:bodyPr/>
          <a:lstStyle/>
          <a:p>
            <a:r>
              <a:rPr lang="en-US" dirty="0">
                <a:latin typeface="Calibri Light" panose="020F0302020204030204" pitchFamily="34" charset="0"/>
                <a:ea typeface="Calibri Light" panose="020F0302020204030204" pitchFamily="34" charset="0"/>
                <a:cs typeface="Calibri Light" panose="020F0302020204030204" pitchFamily="34" charset="0"/>
              </a:rPr>
              <a:t>Thanks for your attention!</a:t>
            </a:r>
            <a:endParaRPr lang="en-IL" dirty="0">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3" name="Subtitle 2">
            <a:extLst>
              <a:ext uri="{FF2B5EF4-FFF2-40B4-BE49-F238E27FC236}">
                <a16:creationId xmlns:a16="http://schemas.microsoft.com/office/drawing/2014/main" id="{1BA9A67D-7F54-B456-4328-0286C5973F0B}"/>
              </a:ext>
            </a:extLst>
          </p:cNvPr>
          <p:cNvSpPr>
            <a:spLocks noGrp="1"/>
          </p:cNvSpPr>
          <p:nvPr>
            <p:ph type="subTitle" idx="1"/>
          </p:nvPr>
        </p:nvSpPr>
        <p:spPr/>
        <p:txBody>
          <a:bodyPr/>
          <a:lstStyle/>
          <a:p>
            <a:endParaRPr lang="en-IL"/>
          </a:p>
        </p:txBody>
      </p:sp>
      <p:sp>
        <p:nvSpPr>
          <p:cNvPr id="4" name="Footer Placeholder 3">
            <a:extLst>
              <a:ext uri="{FF2B5EF4-FFF2-40B4-BE49-F238E27FC236}">
                <a16:creationId xmlns:a16="http://schemas.microsoft.com/office/drawing/2014/main" id="{2CFE1A97-0C5B-25DB-DD12-DED8269EB5EC}"/>
              </a:ext>
            </a:extLst>
          </p:cNvPr>
          <p:cNvSpPr>
            <a:spLocks noGrp="1"/>
          </p:cNvSpPr>
          <p:nvPr>
            <p:ph type="ftr" sz="quarter" idx="11"/>
          </p:nvPr>
        </p:nvSpPr>
        <p:spPr/>
        <p:txBody>
          <a:bodyPr/>
          <a:lstStyle/>
          <a:p>
            <a:r>
              <a:rPr lang="en-US" dirty="0"/>
              <a:t>EuroCG - 2024</a:t>
            </a:r>
            <a:endParaRPr lang="he-IL" dirty="0"/>
          </a:p>
        </p:txBody>
      </p:sp>
    </p:spTree>
    <p:extLst>
      <p:ext uri="{BB962C8B-B14F-4D97-AF65-F5344CB8AC3E}">
        <p14:creationId xmlns:p14="http://schemas.microsoft.com/office/powerpoint/2010/main" val="598808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6FAAC6F-370A-E296-F1B7-B2017159E152}"/>
                  </a:ext>
                </a:extLst>
              </p:cNvPr>
              <p:cNvSpPr>
                <a:spLocks noGrp="1"/>
              </p:cNvSpPr>
              <p:nvPr>
                <p:ph idx="1"/>
              </p:nvPr>
            </p:nvSpPr>
            <p:spPr>
              <a:xfrm>
                <a:off x="640080" y="1608882"/>
                <a:ext cx="4243589" cy="4584686"/>
              </a:xfrm>
            </p:spPr>
            <p:txBody>
              <a:bodyPr>
                <a:noAutofit/>
              </a:bodyPr>
              <a:lstStyle/>
              <a:p>
                <a:r>
                  <a:rPr lang="en-US" dirty="0"/>
                  <a:t>Total concavity </a:t>
                </a:r>
                <a14:m>
                  <m:oMath xmlns:m="http://schemas.openxmlformats.org/officeDocument/2006/math">
                    <m:r>
                      <a:rPr lang="en-US" b="0" i="1" smtClean="0">
                        <a:latin typeface="Cambria Math" panose="02040503050406030204" pitchFamily="18" charset="0"/>
                      </a:rPr>
                      <m:t>≔ </m:t>
                    </m:r>
                  </m:oMath>
                </a14:m>
                <a:r>
                  <a:rPr lang="en-US" dirty="0"/>
                  <a:t>‘jump’ in every row and column. </a:t>
                </a:r>
              </a:p>
              <a:p>
                <a:r>
                  <a:rPr lang="en-US" dirty="0"/>
                  <a:t>What is the smallest TCP?</a:t>
                </a:r>
              </a:p>
              <a:p>
                <a:r>
                  <a:rPr lang="en-US" dirty="0"/>
                  <a:t>How can TCPs be efficiently counted?</a:t>
                </a:r>
              </a:p>
              <a:p>
                <a:endParaRPr lang="en-CA" dirty="0"/>
              </a:p>
            </p:txBody>
          </p:sp>
        </mc:Choice>
        <mc:Fallback xmlns="">
          <p:sp>
            <p:nvSpPr>
              <p:cNvPr id="3" name="Content Placeholder 2">
                <a:extLst>
                  <a:ext uri="{FF2B5EF4-FFF2-40B4-BE49-F238E27FC236}">
                    <a16:creationId xmlns:a16="http://schemas.microsoft.com/office/drawing/2014/main" id="{56FAAC6F-370A-E296-F1B7-B2017159E152}"/>
                  </a:ext>
                </a:extLst>
              </p:cNvPr>
              <p:cNvSpPr>
                <a:spLocks noGrp="1" noRot="1" noChangeAspect="1" noMove="1" noResize="1" noEditPoints="1" noAdjustHandles="1" noChangeArrowheads="1" noChangeShapeType="1" noTextEdit="1"/>
              </p:cNvSpPr>
              <p:nvPr>
                <p:ph idx="1"/>
              </p:nvPr>
            </p:nvSpPr>
            <p:spPr>
              <a:xfrm>
                <a:off x="640080" y="1608882"/>
                <a:ext cx="4243589" cy="4584686"/>
              </a:xfrm>
              <a:blipFill>
                <a:blip r:embed="rId2"/>
                <a:stretch>
                  <a:fillRect l="-2586" t="-2261" r="-718"/>
                </a:stretch>
              </a:blipFill>
            </p:spPr>
            <p:txBody>
              <a:bodyPr/>
              <a:lstStyle/>
              <a:p>
                <a:r>
                  <a:rPr lang="he-IL">
                    <a:noFill/>
                  </a:rPr>
                  <a:t> </a:t>
                </a:r>
              </a:p>
            </p:txBody>
          </p:sp>
        </mc:Fallback>
      </mc:AlternateContent>
      <p:pic>
        <p:nvPicPr>
          <p:cNvPr id="5" name="Picture 4">
            <a:extLst>
              <a:ext uri="{FF2B5EF4-FFF2-40B4-BE49-F238E27FC236}">
                <a16:creationId xmlns:a16="http://schemas.microsoft.com/office/drawing/2014/main" id="{4112C750-1718-0B46-228D-2E90D0BCA029}"/>
              </a:ext>
            </a:extLst>
          </p:cNvPr>
          <p:cNvPicPr>
            <a:picLocks noChangeAspect="1"/>
          </p:cNvPicPr>
          <p:nvPr/>
        </p:nvPicPr>
        <p:blipFill rotWithShape="1">
          <a:blip r:embed="rId3">
            <a:extLst>
              <a:ext uri="{28A0092B-C50C-407E-A947-70E740481C1C}">
                <a14:useLocalDpi xmlns:a14="http://schemas.microsoft.com/office/drawing/2010/main" val="0"/>
              </a:ext>
            </a:extLst>
          </a:blip>
          <a:srcRect t="151" b="15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9" name="Title 8">
            <a:extLst>
              <a:ext uri="{FF2B5EF4-FFF2-40B4-BE49-F238E27FC236}">
                <a16:creationId xmlns:a16="http://schemas.microsoft.com/office/drawing/2014/main" id="{14C9F8A1-4C6C-4417-3DC0-59AF34B8BE66}"/>
              </a:ext>
            </a:extLst>
          </p:cNvPr>
          <p:cNvSpPr>
            <a:spLocks noGrp="1"/>
          </p:cNvSpPr>
          <p:nvPr>
            <p:ph type="title"/>
          </p:nvPr>
        </p:nvSpPr>
        <p:spPr/>
        <p:txBody>
          <a:bodyPr/>
          <a:lstStyle/>
          <a:p>
            <a:r>
              <a:rPr lang="en-US" sz="4400" dirty="0"/>
              <a:t>Total Concavity</a:t>
            </a:r>
            <a:endParaRPr lang="he-IL" dirty="0"/>
          </a:p>
        </p:txBody>
      </p:sp>
      <p:sp>
        <p:nvSpPr>
          <p:cNvPr id="2" name="Footer Placeholder 1">
            <a:extLst>
              <a:ext uri="{FF2B5EF4-FFF2-40B4-BE49-F238E27FC236}">
                <a16:creationId xmlns:a16="http://schemas.microsoft.com/office/drawing/2014/main" id="{E64EFC8F-F5DE-8341-7526-0BDAEF65160F}"/>
              </a:ext>
            </a:extLst>
          </p:cNvPr>
          <p:cNvSpPr>
            <a:spLocks noGrp="1"/>
          </p:cNvSpPr>
          <p:nvPr>
            <p:ph type="ftr" sz="quarter" idx="11"/>
          </p:nvPr>
        </p:nvSpPr>
        <p:spPr/>
        <p:txBody>
          <a:bodyPr/>
          <a:lstStyle/>
          <a:p>
            <a:r>
              <a:rPr lang="en-US" dirty="0"/>
              <a:t>EuroCG - 2024</a:t>
            </a:r>
            <a:endParaRPr lang="he-IL" dirty="0"/>
          </a:p>
        </p:txBody>
      </p:sp>
    </p:spTree>
    <p:extLst>
      <p:ext uri="{BB962C8B-B14F-4D97-AF65-F5344CB8AC3E}">
        <p14:creationId xmlns:p14="http://schemas.microsoft.com/office/powerpoint/2010/main" val="240914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66322D-E1EB-1889-3C09-EC1F611F8D6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0C84F69-E720-EA4D-2320-51D98C897DAD}"/>
              </a:ext>
            </a:extLst>
          </p:cNvPr>
          <p:cNvSpPr>
            <a:spLocks noGrp="1"/>
          </p:cNvSpPr>
          <p:nvPr>
            <p:ph type="ctrTitle"/>
          </p:nvPr>
        </p:nvSpPr>
        <p:spPr/>
        <p:txBody>
          <a:bodyPr/>
          <a:lstStyle/>
          <a:p>
            <a:r>
              <a:rPr lang="en-US" dirty="0">
                <a:latin typeface="Calibri Light" panose="020F0302020204030204" pitchFamily="34" charset="0"/>
                <a:ea typeface="Calibri Light" panose="020F0302020204030204" pitchFamily="34" charset="0"/>
                <a:cs typeface="Calibri Light" panose="020F0302020204030204" pitchFamily="34" charset="0"/>
              </a:rPr>
              <a:t>What is the smallest TCP?</a:t>
            </a:r>
            <a:endParaRPr lang="en-IL" dirty="0">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3" name="Subtitle 2">
            <a:extLst>
              <a:ext uri="{FF2B5EF4-FFF2-40B4-BE49-F238E27FC236}">
                <a16:creationId xmlns:a16="http://schemas.microsoft.com/office/drawing/2014/main" id="{B4EE3C5D-4301-32AD-E3BB-6BE465C66D85}"/>
              </a:ext>
            </a:extLst>
          </p:cNvPr>
          <p:cNvSpPr>
            <a:spLocks noGrp="1"/>
          </p:cNvSpPr>
          <p:nvPr>
            <p:ph type="subTitle" idx="1"/>
          </p:nvPr>
        </p:nvSpPr>
        <p:spPr/>
        <p:txBody>
          <a:bodyPr/>
          <a:lstStyle/>
          <a:p>
            <a:endParaRPr lang="en-IL"/>
          </a:p>
        </p:txBody>
      </p:sp>
      <p:sp>
        <p:nvSpPr>
          <p:cNvPr id="4" name="Footer Placeholder 3">
            <a:extLst>
              <a:ext uri="{FF2B5EF4-FFF2-40B4-BE49-F238E27FC236}">
                <a16:creationId xmlns:a16="http://schemas.microsoft.com/office/drawing/2014/main" id="{B9E9F48A-F9FB-13B2-06D5-1038D0EA10AB}"/>
              </a:ext>
            </a:extLst>
          </p:cNvPr>
          <p:cNvSpPr>
            <a:spLocks noGrp="1"/>
          </p:cNvSpPr>
          <p:nvPr>
            <p:ph type="ftr" sz="quarter" idx="11"/>
          </p:nvPr>
        </p:nvSpPr>
        <p:spPr/>
        <p:txBody>
          <a:bodyPr/>
          <a:lstStyle/>
          <a:p>
            <a:r>
              <a:rPr lang="en-US" dirty="0"/>
              <a:t>EuroCG - 2024</a:t>
            </a:r>
            <a:endParaRPr lang="he-IL" dirty="0"/>
          </a:p>
        </p:txBody>
      </p:sp>
    </p:spTree>
    <p:extLst>
      <p:ext uri="{BB962C8B-B14F-4D97-AF65-F5344CB8AC3E}">
        <p14:creationId xmlns:p14="http://schemas.microsoft.com/office/powerpoint/2010/main" val="33989653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12A012-D424-9983-251A-F312C30C8B15}"/>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1BE710C-6070-B5C9-439F-44FE4B60ECB0}"/>
                  </a:ext>
                </a:extLst>
              </p:cNvPr>
              <p:cNvSpPr>
                <a:spLocks noGrp="1"/>
              </p:cNvSpPr>
              <p:nvPr>
                <p:ph idx="1"/>
              </p:nvPr>
            </p:nvSpPr>
            <p:spPr>
              <a:xfrm>
                <a:off x="640080" y="1608882"/>
                <a:ext cx="4996791" cy="4584686"/>
              </a:xfrm>
            </p:spPr>
            <p:txBody>
              <a:bodyPr>
                <a:noAutofit/>
              </a:bodyPr>
              <a:lstStyle/>
              <a:p>
                <a:pPr marL="0" indent="0">
                  <a:buNone/>
                </a:pPr>
                <a:r>
                  <a:rPr lang="en-US" dirty="0"/>
                  <a:t>Consider a TCP of area </a:t>
                </a:r>
                <a14:m>
                  <m:oMath xmlns:m="http://schemas.openxmlformats.org/officeDocument/2006/math">
                    <m:r>
                      <a:rPr lang="en-US" i="1">
                        <a:latin typeface="Cambria Math" panose="02040503050406030204" pitchFamily="18" charset="0"/>
                      </a:rPr>
                      <m:t>𝑛</m:t>
                    </m:r>
                  </m:oMath>
                </a14:m>
                <a:r>
                  <a:rPr lang="en-US" dirty="0"/>
                  <a:t> in a </a:t>
                </a:r>
                <a14:m>
                  <m:oMath xmlns:m="http://schemas.openxmlformats.org/officeDocument/2006/math">
                    <m:r>
                      <a:rPr lang="en-US" i="1">
                        <a:latin typeface="Cambria Math" panose="02040503050406030204" pitchFamily="18" charset="0"/>
                      </a:rPr>
                      <m:t>(</m:t>
                    </m:r>
                    <m:r>
                      <a:rPr lang="en-US" i="1">
                        <a:latin typeface="Cambria Math" panose="02040503050406030204" pitchFamily="18" charset="0"/>
                      </a:rPr>
                      <m:t>𝑚</m:t>
                    </m:r>
                    <m:r>
                      <a:rPr lang="en-US" i="1">
                        <a:latin typeface="Cambria Math" panose="02040503050406030204" pitchFamily="18" charset="0"/>
                      </a:rPr>
                      <m:t>, </m:t>
                    </m:r>
                    <m:r>
                      <a:rPr lang="en-US" i="1">
                        <a:latin typeface="Cambria Math" panose="02040503050406030204" pitchFamily="18" charset="0"/>
                      </a:rPr>
                      <m:t>𝑙</m:t>
                    </m:r>
                    <m:r>
                      <a:rPr lang="en-US" i="1">
                        <a:latin typeface="Cambria Math" panose="02040503050406030204" pitchFamily="18" charset="0"/>
                      </a:rPr>
                      <m:t>)</m:t>
                    </m:r>
                  </m:oMath>
                </a14:m>
                <a:r>
                  <a:rPr lang="en-US" dirty="0"/>
                  <a:t> bounding box.</a:t>
                </a:r>
              </a:p>
              <a:p>
                <a:pPr marL="0" indent="0">
                  <a:buNone/>
                </a:pPr>
                <a:r>
                  <a:rPr lang="en-US" dirty="0"/>
                  <a:t>Obtain the following relations:</a:t>
                </a:r>
              </a:p>
              <a:p>
                <a:pPr marL="0" indent="0">
                  <a:buNone/>
                </a:pPr>
                <a:r>
                  <a:rPr lang="en-US" dirty="0"/>
                  <a:t>(1) Lower bound:</a:t>
                </a:r>
              </a:p>
              <a:p>
                <a:pPr marL="0" indent="0" algn="ctr">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𝑛</m:t>
                      </m:r>
                      <m:r>
                        <a:rPr lang="en-US" i="1">
                          <a:latin typeface="Cambria Math" panose="02040503050406030204" pitchFamily="18" charset="0"/>
                        </a:rPr>
                        <m:t>≥</m:t>
                      </m:r>
                      <m:r>
                        <a:rPr lang="en-US" i="1">
                          <a:latin typeface="Cambria Math" panose="02040503050406030204" pitchFamily="18" charset="0"/>
                        </a:rPr>
                        <m:t>2</m:t>
                      </m:r>
                      <m:r>
                        <a:rPr lang="en-US" i="1">
                          <a:latin typeface="Cambria Math" panose="02040503050406030204" pitchFamily="18" charset="0"/>
                        </a:rPr>
                        <m:t>𝑚</m:t>
                      </m:r>
                      <m:r>
                        <a:rPr lang="en-US" i="1">
                          <a:latin typeface="Cambria Math" panose="02040503050406030204" pitchFamily="18" charset="0"/>
                        </a:rPr>
                        <m:t>+</m:t>
                      </m:r>
                      <m:r>
                        <a:rPr lang="en-US" i="1">
                          <a:latin typeface="Cambria Math" panose="02040503050406030204" pitchFamily="18" charset="0"/>
                        </a:rPr>
                        <m:t>2</m:t>
                      </m:r>
                      <m:r>
                        <a:rPr lang="en-US" i="1">
                          <a:latin typeface="Cambria Math" panose="02040503050406030204" pitchFamily="18" charset="0"/>
                        </a:rPr>
                        <m:t>𝑙</m:t>
                      </m:r>
                      <m:r>
                        <a:rPr lang="en-US" i="1">
                          <a:latin typeface="Cambria Math" panose="02040503050406030204" pitchFamily="18" charset="0"/>
                        </a:rPr>
                        <m:t>−</m:t>
                      </m:r>
                      <m:r>
                        <a:rPr lang="en-US" i="1">
                          <a:latin typeface="Cambria Math" panose="02040503050406030204" pitchFamily="18" charset="0"/>
                        </a:rPr>
                        <m:t>1</m:t>
                      </m:r>
                    </m:oMath>
                  </m:oMathPara>
                </a14:m>
                <a:endParaRPr lang="en-US" dirty="0"/>
              </a:p>
              <a:p>
                <a:pPr marL="0" indent="0">
                  <a:buNone/>
                </a:pPr>
                <a:r>
                  <a:rPr lang="en-US" dirty="0"/>
                  <a:t>(2) Upper bound (WLOG, </a:t>
                </a:r>
                <a14:m>
                  <m:oMath xmlns:m="http://schemas.openxmlformats.org/officeDocument/2006/math">
                    <m:r>
                      <a:rPr lang="en-US" i="1">
                        <a:latin typeface="Cambria Math" panose="02040503050406030204" pitchFamily="18" charset="0"/>
                      </a:rPr>
                      <m:t>𝑙</m:t>
                    </m:r>
                    <m:r>
                      <a:rPr lang="en-US" i="1">
                        <a:latin typeface="Cambria Math" panose="02040503050406030204" pitchFamily="18" charset="0"/>
                      </a:rPr>
                      <m:t>≥</m:t>
                    </m:r>
                    <m:r>
                      <a:rPr lang="en-US" i="1">
                        <a:latin typeface="Cambria Math" panose="02040503050406030204" pitchFamily="18" charset="0"/>
                      </a:rPr>
                      <m:t>𝑚</m:t>
                    </m:r>
                    <m:r>
                      <a:rPr lang="en-US" i="1">
                        <a:latin typeface="Cambria Math" panose="02040503050406030204" pitchFamily="18" charset="0"/>
                      </a:rPr>
                      <m:t>)</m:t>
                    </m:r>
                  </m:oMath>
                </a14:m>
                <a:r>
                  <a:rPr lang="en-US" dirty="0"/>
                  <a:t>:</a:t>
                </a:r>
              </a:p>
              <a:p>
                <a:pPr marL="0"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m:t>
                      </m:r>
                      <m:r>
                        <a:rPr lang="en-US" i="1">
                          <a:latin typeface="Cambria Math" panose="02040503050406030204" pitchFamily="18" charset="0"/>
                        </a:rPr>
                        <m:t>𝑛</m:t>
                      </m:r>
                      <m:r>
                        <a:rPr lang="en-US" i="1">
                          <a:latin typeface="Cambria Math" panose="02040503050406030204" pitchFamily="18" charset="0"/>
                        </a:rPr>
                        <m:t>≤</m:t>
                      </m:r>
                      <m:r>
                        <a:rPr lang="en-US" i="1">
                          <a:latin typeface="Cambria Math" panose="02040503050406030204" pitchFamily="18" charset="0"/>
                        </a:rPr>
                        <m:t>𝑚𝑙</m:t>
                      </m:r>
                      <m:r>
                        <a:rPr lang="en-US" i="1">
                          <a:latin typeface="Cambria Math" panose="02040503050406030204" pitchFamily="18" charset="0"/>
                        </a:rPr>
                        <m:t>−(</m:t>
                      </m:r>
                      <m:r>
                        <a:rPr lang="en-US" i="1">
                          <a:latin typeface="Cambria Math" panose="02040503050406030204" pitchFamily="18" charset="0"/>
                        </a:rPr>
                        <m:t>𝑙</m:t>
                      </m:r>
                      <m:r>
                        <a:rPr lang="en-US" i="1">
                          <a:latin typeface="Cambria Math" panose="02040503050406030204" pitchFamily="18" charset="0"/>
                        </a:rPr>
                        <m:t>+</m:t>
                      </m:r>
                      <m:r>
                        <a:rPr lang="en-US" i="1">
                          <a:latin typeface="Cambria Math" panose="02040503050406030204" pitchFamily="18" charset="0"/>
                        </a:rPr>
                        <m:t>2</m:t>
                      </m:r>
                      <m:r>
                        <a:rPr lang="en-US" i="1">
                          <a:latin typeface="Cambria Math" panose="02040503050406030204" pitchFamily="18" charset="0"/>
                        </a:rPr>
                        <m:t>)</m:t>
                      </m:r>
                    </m:oMath>
                  </m:oMathPara>
                </a14:m>
                <a:endParaRPr lang="en-US" dirty="0"/>
              </a:p>
              <a:p>
                <a:pPr marL="0" indent="0">
                  <a:buNone/>
                </a:pPr>
                <a:endParaRPr lang="en-CA" dirty="0"/>
              </a:p>
            </p:txBody>
          </p:sp>
        </mc:Choice>
        <mc:Fallback xmlns="">
          <p:sp>
            <p:nvSpPr>
              <p:cNvPr id="3" name="Content Placeholder 2">
                <a:extLst>
                  <a:ext uri="{FF2B5EF4-FFF2-40B4-BE49-F238E27FC236}">
                    <a16:creationId xmlns:a16="http://schemas.microsoft.com/office/drawing/2014/main" id="{F1BE710C-6070-B5C9-439F-44FE4B60ECB0}"/>
                  </a:ext>
                </a:extLst>
              </p:cNvPr>
              <p:cNvSpPr>
                <a:spLocks noGrp="1" noRot="1" noChangeAspect="1" noMove="1" noResize="1" noEditPoints="1" noAdjustHandles="1" noChangeArrowheads="1" noChangeShapeType="1" noTextEdit="1"/>
              </p:cNvSpPr>
              <p:nvPr>
                <p:ph idx="1"/>
              </p:nvPr>
            </p:nvSpPr>
            <p:spPr>
              <a:xfrm>
                <a:off x="640080" y="1608882"/>
                <a:ext cx="4996791" cy="4584686"/>
              </a:xfrm>
              <a:blipFill>
                <a:blip r:embed="rId2"/>
                <a:stretch>
                  <a:fillRect l="-2439" t="-2261" r="-2439"/>
                </a:stretch>
              </a:blipFill>
            </p:spPr>
            <p:txBody>
              <a:bodyPr/>
              <a:lstStyle/>
              <a:p>
                <a:r>
                  <a:rPr lang="he-IL">
                    <a:noFill/>
                  </a:rPr>
                  <a:t> </a:t>
                </a:r>
              </a:p>
            </p:txBody>
          </p:sp>
        </mc:Fallback>
      </mc:AlternateContent>
      <p:sp>
        <p:nvSpPr>
          <p:cNvPr id="9" name="Title 8">
            <a:extLst>
              <a:ext uri="{FF2B5EF4-FFF2-40B4-BE49-F238E27FC236}">
                <a16:creationId xmlns:a16="http://schemas.microsoft.com/office/drawing/2014/main" id="{A66202AE-F846-F4E6-F57B-A7038510E62B}"/>
              </a:ext>
            </a:extLst>
          </p:cNvPr>
          <p:cNvSpPr>
            <a:spLocks noGrp="1"/>
          </p:cNvSpPr>
          <p:nvPr>
            <p:ph type="title"/>
          </p:nvPr>
        </p:nvSpPr>
        <p:spPr/>
        <p:txBody>
          <a:bodyPr/>
          <a:lstStyle/>
          <a:p>
            <a:r>
              <a:rPr lang="en-US" dirty="0"/>
              <a:t>Minimal Area of TCPs</a:t>
            </a:r>
            <a:endParaRPr lang="he-IL" dirty="0"/>
          </a:p>
        </p:txBody>
      </p:sp>
      <p:pic>
        <p:nvPicPr>
          <p:cNvPr id="2" name="Content Placeholder 4" descr="A close-up of a grid&#10;&#10;Description automatically generated">
            <a:extLst>
              <a:ext uri="{FF2B5EF4-FFF2-40B4-BE49-F238E27FC236}">
                <a16:creationId xmlns:a16="http://schemas.microsoft.com/office/drawing/2014/main" id="{1A353A8E-3499-1AFE-8464-1200163869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36655" y="1817225"/>
            <a:ext cx="6628315" cy="4675650"/>
          </a:xfrm>
          <a:prstGeom prst="rect">
            <a:avLst/>
          </a:prstGeom>
        </p:spPr>
      </p:pic>
      <p:sp>
        <p:nvSpPr>
          <p:cNvPr id="4" name="Footer Placeholder 3">
            <a:extLst>
              <a:ext uri="{FF2B5EF4-FFF2-40B4-BE49-F238E27FC236}">
                <a16:creationId xmlns:a16="http://schemas.microsoft.com/office/drawing/2014/main" id="{F2B61296-EB89-9AFF-86B0-62C809C064F5}"/>
              </a:ext>
            </a:extLst>
          </p:cNvPr>
          <p:cNvSpPr>
            <a:spLocks noGrp="1"/>
          </p:cNvSpPr>
          <p:nvPr>
            <p:ph type="ftr" sz="quarter" idx="11"/>
          </p:nvPr>
        </p:nvSpPr>
        <p:spPr/>
        <p:txBody>
          <a:bodyPr/>
          <a:lstStyle/>
          <a:p>
            <a:r>
              <a:rPr lang="en-US" dirty="0"/>
              <a:t>EuroCG - 2024</a:t>
            </a:r>
            <a:endParaRPr lang="he-IL" dirty="0"/>
          </a:p>
        </p:txBody>
      </p:sp>
    </p:spTree>
    <p:extLst>
      <p:ext uri="{BB962C8B-B14F-4D97-AF65-F5344CB8AC3E}">
        <p14:creationId xmlns:p14="http://schemas.microsoft.com/office/powerpoint/2010/main" val="17886434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DDB7A4-076D-6755-35FE-DC40DC2F5E3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F1A3072-BB44-7EEE-E5C2-FB7B913542BC}"/>
              </a:ext>
            </a:extLst>
          </p:cNvPr>
          <p:cNvSpPr>
            <a:spLocks noGrp="1"/>
          </p:cNvSpPr>
          <p:nvPr>
            <p:ph type="title"/>
          </p:nvPr>
        </p:nvSpPr>
        <p:spPr/>
        <p:txBody>
          <a:bodyPr/>
          <a:lstStyle/>
          <a:p>
            <a:r>
              <a:rPr lang="en-US" dirty="0"/>
              <a:t>Combining UB and LB</a:t>
            </a:r>
            <a:endParaRPr lang="en-CA"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8E60BAE-CFAF-A8E6-B346-F1B7EA852834}"/>
                  </a:ext>
                </a:extLst>
              </p:cNvPr>
              <p:cNvSpPr>
                <a:spLocks noGrp="1"/>
              </p:cNvSpPr>
              <p:nvPr>
                <p:ph idx="1"/>
              </p:nvPr>
            </p:nvSpPr>
            <p:spPr/>
            <p:txBody>
              <a:bodyPr/>
              <a:lstStyle/>
              <a:p>
                <a:pPr marL="0" indent="0">
                  <a:buNone/>
                </a:pPr>
                <a:r>
                  <a:rPr lang="en-US" dirty="0"/>
                  <a:t>By case analysis, the minimal values:</a:t>
                </a:r>
              </a:p>
              <a:p>
                <a14:m>
                  <m:oMath xmlns:m="http://schemas.openxmlformats.org/officeDocument/2006/math">
                    <m:d>
                      <m:dPr>
                        <m:ctrlPr>
                          <a:rPr lang="en-US" b="0" i="1" smtClean="0">
                            <a:latin typeface="Cambria Math" panose="02040503050406030204" pitchFamily="18" charset="0"/>
                          </a:rPr>
                        </m:ctrlPr>
                      </m:dPr>
                      <m:e>
                        <m:r>
                          <a:rPr lang="en-US" b="0" i="1" smtClean="0">
                            <a:latin typeface="Cambria Math" panose="02040503050406030204" pitchFamily="18" charset="0"/>
                          </a:rPr>
                          <m:t>𝑚</m:t>
                        </m:r>
                        <m:r>
                          <a:rPr lang="en-US" b="0" i="1" smtClean="0">
                            <a:latin typeface="Cambria Math" panose="02040503050406030204" pitchFamily="18" charset="0"/>
                          </a:rPr>
                          <m:t>, </m:t>
                        </m:r>
                        <m:r>
                          <a:rPr lang="en-US" b="0" i="1" smtClean="0">
                            <a:latin typeface="Cambria Math" panose="02040503050406030204" pitchFamily="18" charset="0"/>
                          </a:rPr>
                          <m:t>𝑙</m:t>
                        </m:r>
                      </m:e>
                    </m:d>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5</m:t>
                        </m:r>
                        <m:r>
                          <a:rPr lang="en-US" b="0" i="1" smtClean="0">
                            <a:latin typeface="Cambria Math" panose="02040503050406030204" pitchFamily="18" charset="0"/>
                          </a:rPr>
                          <m:t>, </m:t>
                        </m:r>
                        <m:r>
                          <a:rPr lang="en-US" b="0" i="1" smtClean="0">
                            <a:latin typeface="Cambria Math" panose="02040503050406030204" pitchFamily="18" charset="0"/>
                          </a:rPr>
                          <m:t>6</m:t>
                        </m:r>
                      </m:e>
                    </m:d>
                    <m:r>
                      <a:rPr lang="en-US" i="1">
                        <a:latin typeface="Cambria Math" panose="02040503050406030204" pitchFamily="18" charset="0"/>
                      </a:rPr>
                      <m:t>⇒</m:t>
                    </m:r>
                    <m:r>
                      <a:rPr lang="en-US" i="1">
                        <a:latin typeface="Cambria Math" panose="02040503050406030204" pitchFamily="18" charset="0"/>
                      </a:rPr>
                      <m:t>𝑛</m:t>
                    </m:r>
                    <m:r>
                      <a:rPr lang="en-US" i="1" smtClean="0">
                        <a:latin typeface="Cambria Math" panose="02040503050406030204" pitchFamily="18" charset="0"/>
                      </a:rPr>
                      <m:t>≥</m:t>
                    </m:r>
                    <m:r>
                      <a:rPr lang="en-US" b="0" i="1" smtClean="0">
                        <a:latin typeface="Cambria Math" panose="02040503050406030204" pitchFamily="18" charset="0"/>
                      </a:rPr>
                      <m:t>21</m:t>
                    </m:r>
                  </m:oMath>
                </a14:m>
                <a:r>
                  <a:rPr lang="en-US" dirty="0"/>
                  <a:t> </a:t>
                </a:r>
              </a:p>
              <a:p>
                <a14:m>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rPr>
                      <m:t>=</m:t>
                    </m:r>
                    <m:r>
                      <a:rPr lang="en-US" b="0" i="1" smtClean="0">
                        <a:latin typeface="Cambria Math" panose="02040503050406030204" pitchFamily="18" charset="0"/>
                      </a:rPr>
                      <m:t>21</m:t>
                    </m:r>
                  </m:oMath>
                </a14:m>
                <a:endParaRPr lang="en-US" dirty="0"/>
              </a:p>
            </p:txBody>
          </p:sp>
        </mc:Choice>
        <mc:Fallback xmlns="">
          <p:sp>
            <p:nvSpPr>
              <p:cNvPr id="3" name="Content Placeholder 2">
                <a:extLst>
                  <a:ext uri="{FF2B5EF4-FFF2-40B4-BE49-F238E27FC236}">
                    <a16:creationId xmlns:a16="http://schemas.microsoft.com/office/drawing/2014/main" id="{68E60BAE-CFAF-A8E6-B346-F1B7EA852834}"/>
                  </a:ext>
                </a:extLst>
              </p:cNvPr>
              <p:cNvSpPr>
                <a:spLocks noGrp="1" noRot="1" noChangeAspect="1" noMove="1" noResize="1" noEditPoints="1" noAdjustHandles="1" noChangeArrowheads="1" noChangeShapeType="1" noTextEdit="1"/>
              </p:cNvSpPr>
              <p:nvPr>
                <p:ph idx="1"/>
              </p:nvPr>
            </p:nvSpPr>
            <p:spPr>
              <a:blipFill>
                <a:blip r:embed="rId2"/>
                <a:stretch>
                  <a:fillRect l="-1217" t="-2241"/>
                </a:stretch>
              </a:blipFill>
            </p:spPr>
            <p:txBody>
              <a:bodyPr/>
              <a:lstStyle/>
              <a:p>
                <a:r>
                  <a:rPr lang="he-IL">
                    <a:noFill/>
                  </a:rPr>
                  <a:t> </a:t>
                </a:r>
              </a:p>
            </p:txBody>
          </p:sp>
        </mc:Fallback>
      </mc:AlternateContent>
      <p:grpSp>
        <p:nvGrpSpPr>
          <p:cNvPr id="26" name="Group 25">
            <a:extLst>
              <a:ext uri="{FF2B5EF4-FFF2-40B4-BE49-F238E27FC236}">
                <a16:creationId xmlns:a16="http://schemas.microsoft.com/office/drawing/2014/main" id="{D170E56B-C28A-D9C3-25BF-2A0928976B32}"/>
              </a:ext>
            </a:extLst>
          </p:cNvPr>
          <p:cNvGrpSpPr/>
          <p:nvPr/>
        </p:nvGrpSpPr>
        <p:grpSpPr>
          <a:xfrm>
            <a:off x="6551272" y="1844614"/>
            <a:ext cx="5567422" cy="4881391"/>
            <a:chOff x="6551272" y="1844614"/>
            <a:chExt cx="5567422" cy="4881391"/>
          </a:xfrm>
        </p:grpSpPr>
        <p:pic>
          <p:nvPicPr>
            <p:cNvPr id="6" name="Picture 5" descr="A crossword puzzle with many squares&#10;&#10;Description automatically generated">
              <a:extLst>
                <a:ext uri="{FF2B5EF4-FFF2-40B4-BE49-F238E27FC236}">
                  <a16:creationId xmlns:a16="http://schemas.microsoft.com/office/drawing/2014/main" id="{E025EDEE-CDCE-B856-EBAA-1A486B87B1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51272" y="1844614"/>
              <a:ext cx="5567422" cy="4881391"/>
            </a:xfrm>
            <a:prstGeom prst="rect">
              <a:avLst/>
            </a:prstGeom>
          </p:spPr>
        </p:pic>
        <p:sp>
          <p:nvSpPr>
            <p:cNvPr id="4" name="TextBox 3">
              <a:extLst>
                <a:ext uri="{FF2B5EF4-FFF2-40B4-BE49-F238E27FC236}">
                  <a16:creationId xmlns:a16="http://schemas.microsoft.com/office/drawing/2014/main" id="{09CD2887-76D2-6842-18B2-ED7FA78BE679}"/>
                </a:ext>
              </a:extLst>
            </p:cNvPr>
            <p:cNvSpPr txBox="1"/>
            <p:nvPr/>
          </p:nvSpPr>
          <p:spPr>
            <a:xfrm>
              <a:off x="7291801" y="2537032"/>
              <a:ext cx="514350" cy="584775"/>
            </a:xfrm>
            <a:prstGeom prst="rect">
              <a:avLst/>
            </a:prstGeom>
            <a:noFill/>
          </p:spPr>
          <p:txBody>
            <a:bodyPr wrap="square" rtlCol="1">
              <a:spAutoFit/>
            </a:bodyPr>
            <a:lstStyle/>
            <a:p>
              <a:pPr algn="ctr"/>
              <a:r>
                <a:rPr lang="en-US" sz="3200" dirty="0">
                  <a:solidFill>
                    <a:schemeClr val="bg1"/>
                  </a:solidFill>
                </a:rPr>
                <a:t>1</a:t>
              </a:r>
              <a:endParaRPr lang="he-IL" sz="3200" dirty="0">
                <a:solidFill>
                  <a:schemeClr val="bg1"/>
                </a:solidFill>
              </a:endParaRPr>
            </a:p>
          </p:txBody>
        </p:sp>
        <p:sp>
          <p:nvSpPr>
            <p:cNvPr id="5" name="TextBox 4">
              <a:extLst>
                <a:ext uri="{FF2B5EF4-FFF2-40B4-BE49-F238E27FC236}">
                  <a16:creationId xmlns:a16="http://schemas.microsoft.com/office/drawing/2014/main" id="{44028964-40D4-A104-0042-56323A896F34}"/>
                </a:ext>
              </a:extLst>
            </p:cNvPr>
            <p:cNvSpPr txBox="1"/>
            <p:nvPr/>
          </p:nvSpPr>
          <p:spPr>
            <a:xfrm>
              <a:off x="7282156" y="3210293"/>
              <a:ext cx="514350" cy="584775"/>
            </a:xfrm>
            <a:prstGeom prst="rect">
              <a:avLst/>
            </a:prstGeom>
            <a:noFill/>
          </p:spPr>
          <p:txBody>
            <a:bodyPr wrap="square" rtlCol="1">
              <a:spAutoFit/>
            </a:bodyPr>
            <a:lstStyle/>
            <a:p>
              <a:pPr algn="ctr"/>
              <a:r>
                <a:rPr lang="en-US" sz="3200" dirty="0">
                  <a:solidFill>
                    <a:schemeClr val="bg1"/>
                  </a:solidFill>
                </a:rPr>
                <a:t>6</a:t>
              </a:r>
              <a:endParaRPr lang="he-IL" sz="3200" dirty="0">
                <a:solidFill>
                  <a:schemeClr val="bg1"/>
                </a:solidFill>
              </a:endParaRPr>
            </a:p>
          </p:txBody>
        </p:sp>
        <p:sp>
          <p:nvSpPr>
            <p:cNvPr id="7" name="TextBox 6">
              <a:extLst>
                <a:ext uri="{FF2B5EF4-FFF2-40B4-BE49-F238E27FC236}">
                  <a16:creationId xmlns:a16="http://schemas.microsoft.com/office/drawing/2014/main" id="{8DE6794E-65F3-D05C-4043-C323A21C7095}"/>
                </a:ext>
              </a:extLst>
            </p:cNvPr>
            <p:cNvSpPr txBox="1"/>
            <p:nvPr/>
          </p:nvSpPr>
          <p:spPr>
            <a:xfrm>
              <a:off x="7965063" y="3210292"/>
              <a:ext cx="514350" cy="584775"/>
            </a:xfrm>
            <a:prstGeom prst="rect">
              <a:avLst/>
            </a:prstGeom>
            <a:noFill/>
          </p:spPr>
          <p:txBody>
            <a:bodyPr wrap="square" rtlCol="1">
              <a:spAutoFit/>
            </a:bodyPr>
            <a:lstStyle/>
            <a:p>
              <a:pPr algn="ctr"/>
              <a:r>
                <a:rPr lang="en-US" sz="3200" dirty="0">
                  <a:solidFill>
                    <a:schemeClr val="bg1"/>
                  </a:solidFill>
                </a:rPr>
                <a:t>7</a:t>
              </a:r>
              <a:endParaRPr lang="he-IL" sz="3200" dirty="0">
                <a:solidFill>
                  <a:schemeClr val="bg1"/>
                </a:solidFill>
              </a:endParaRPr>
            </a:p>
          </p:txBody>
        </p:sp>
        <p:sp>
          <p:nvSpPr>
            <p:cNvPr id="8" name="TextBox 7">
              <a:extLst>
                <a:ext uri="{FF2B5EF4-FFF2-40B4-BE49-F238E27FC236}">
                  <a16:creationId xmlns:a16="http://schemas.microsoft.com/office/drawing/2014/main" id="{B2FE2EA3-2093-04BE-085B-3159893028F6}"/>
                </a:ext>
              </a:extLst>
            </p:cNvPr>
            <p:cNvSpPr txBox="1"/>
            <p:nvPr/>
          </p:nvSpPr>
          <p:spPr>
            <a:xfrm>
              <a:off x="8694265" y="3210296"/>
              <a:ext cx="514350" cy="584775"/>
            </a:xfrm>
            <a:prstGeom prst="rect">
              <a:avLst/>
            </a:prstGeom>
            <a:noFill/>
          </p:spPr>
          <p:txBody>
            <a:bodyPr wrap="square" rtlCol="1">
              <a:spAutoFit/>
            </a:bodyPr>
            <a:lstStyle/>
            <a:p>
              <a:pPr algn="ctr"/>
              <a:r>
                <a:rPr lang="en-US" sz="3200" dirty="0">
                  <a:solidFill>
                    <a:schemeClr val="bg1"/>
                  </a:solidFill>
                </a:rPr>
                <a:t>8</a:t>
              </a:r>
              <a:endParaRPr lang="he-IL" sz="3200" dirty="0">
                <a:solidFill>
                  <a:schemeClr val="bg1"/>
                </a:solidFill>
              </a:endParaRPr>
            </a:p>
          </p:txBody>
        </p:sp>
        <p:sp>
          <p:nvSpPr>
            <p:cNvPr id="9" name="TextBox 8">
              <a:extLst>
                <a:ext uri="{FF2B5EF4-FFF2-40B4-BE49-F238E27FC236}">
                  <a16:creationId xmlns:a16="http://schemas.microsoft.com/office/drawing/2014/main" id="{7029A0C1-9FB0-F9FC-A8B6-A20279229DD9}"/>
                </a:ext>
              </a:extLst>
            </p:cNvPr>
            <p:cNvSpPr txBox="1"/>
            <p:nvPr/>
          </p:nvSpPr>
          <p:spPr>
            <a:xfrm>
              <a:off x="8671118" y="2538962"/>
              <a:ext cx="514350" cy="584775"/>
            </a:xfrm>
            <a:prstGeom prst="rect">
              <a:avLst/>
            </a:prstGeom>
            <a:noFill/>
          </p:spPr>
          <p:txBody>
            <a:bodyPr wrap="square" rtlCol="1">
              <a:spAutoFit/>
            </a:bodyPr>
            <a:lstStyle/>
            <a:p>
              <a:pPr algn="ctr"/>
              <a:r>
                <a:rPr lang="en-US" sz="3200" dirty="0">
                  <a:solidFill>
                    <a:schemeClr val="bg1"/>
                  </a:solidFill>
                </a:rPr>
                <a:t>2</a:t>
              </a:r>
              <a:endParaRPr lang="he-IL" sz="3200" dirty="0">
                <a:solidFill>
                  <a:schemeClr val="bg1"/>
                </a:solidFill>
              </a:endParaRPr>
            </a:p>
          </p:txBody>
        </p:sp>
        <p:sp>
          <p:nvSpPr>
            <p:cNvPr id="10" name="TextBox 9">
              <a:extLst>
                <a:ext uri="{FF2B5EF4-FFF2-40B4-BE49-F238E27FC236}">
                  <a16:creationId xmlns:a16="http://schemas.microsoft.com/office/drawing/2014/main" id="{DB6D8722-6E98-6726-A30B-A68EF94A2D06}"/>
                </a:ext>
              </a:extLst>
            </p:cNvPr>
            <p:cNvSpPr txBox="1"/>
            <p:nvPr/>
          </p:nvSpPr>
          <p:spPr>
            <a:xfrm>
              <a:off x="9342448" y="2538962"/>
              <a:ext cx="514350" cy="584775"/>
            </a:xfrm>
            <a:prstGeom prst="rect">
              <a:avLst/>
            </a:prstGeom>
            <a:noFill/>
          </p:spPr>
          <p:txBody>
            <a:bodyPr wrap="square" rtlCol="1">
              <a:spAutoFit/>
            </a:bodyPr>
            <a:lstStyle/>
            <a:p>
              <a:pPr algn="ctr"/>
              <a:r>
                <a:rPr lang="en-US" sz="3200" dirty="0">
                  <a:solidFill>
                    <a:schemeClr val="bg1"/>
                  </a:solidFill>
                </a:rPr>
                <a:t>3</a:t>
              </a:r>
              <a:endParaRPr lang="he-IL" sz="3200" dirty="0">
                <a:solidFill>
                  <a:schemeClr val="bg1"/>
                </a:solidFill>
              </a:endParaRPr>
            </a:p>
          </p:txBody>
        </p:sp>
        <p:sp>
          <p:nvSpPr>
            <p:cNvPr id="11" name="TextBox 10">
              <a:extLst>
                <a:ext uri="{FF2B5EF4-FFF2-40B4-BE49-F238E27FC236}">
                  <a16:creationId xmlns:a16="http://schemas.microsoft.com/office/drawing/2014/main" id="{948DA996-4176-999D-4B7A-40024821CD45}"/>
                </a:ext>
              </a:extLst>
            </p:cNvPr>
            <p:cNvSpPr txBox="1"/>
            <p:nvPr/>
          </p:nvSpPr>
          <p:spPr>
            <a:xfrm>
              <a:off x="10048504" y="2538962"/>
              <a:ext cx="514350" cy="584775"/>
            </a:xfrm>
            <a:prstGeom prst="rect">
              <a:avLst/>
            </a:prstGeom>
            <a:noFill/>
          </p:spPr>
          <p:txBody>
            <a:bodyPr wrap="square" rtlCol="1">
              <a:spAutoFit/>
            </a:bodyPr>
            <a:lstStyle/>
            <a:p>
              <a:pPr algn="ctr"/>
              <a:r>
                <a:rPr lang="en-US" sz="3200" dirty="0">
                  <a:solidFill>
                    <a:schemeClr val="bg1"/>
                  </a:solidFill>
                </a:rPr>
                <a:t>4</a:t>
              </a:r>
              <a:endParaRPr lang="he-IL" sz="3200" dirty="0">
                <a:solidFill>
                  <a:schemeClr val="bg1"/>
                </a:solidFill>
              </a:endParaRPr>
            </a:p>
          </p:txBody>
        </p:sp>
        <p:sp>
          <p:nvSpPr>
            <p:cNvPr id="12" name="TextBox 11">
              <a:extLst>
                <a:ext uri="{FF2B5EF4-FFF2-40B4-BE49-F238E27FC236}">
                  <a16:creationId xmlns:a16="http://schemas.microsoft.com/office/drawing/2014/main" id="{0C076F8D-B046-BEE3-2A2E-B3F443EDD101}"/>
                </a:ext>
              </a:extLst>
            </p:cNvPr>
            <p:cNvSpPr txBox="1"/>
            <p:nvPr/>
          </p:nvSpPr>
          <p:spPr>
            <a:xfrm>
              <a:off x="10742986" y="2538961"/>
              <a:ext cx="514350" cy="584775"/>
            </a:xfrm>
            <a:prstGeom prst="rect">
              <a:avLst/>
            </a:prstGeom>
            <a:noFill/>
          </p:spPr>
          <p:txBody>
            <a:bodyPr wrap="square" rtlCol="1">
              <a:spAutoFit/>
            </a:bodyPr>
            <a:lstStyle/>
            <a:p>
              <a:pPr algn="ctr"/>
              <a:r>
                <a:rPr lang="en-US" sz="3200" dirty="0">
                  <a:solidFill>
                    <a:schemeClr val="bg1"/>
                  </a:solidFill>
                </a:rPr>
                <a:t>5</a:t>
              </a:r>
              <a:endParaRPr lang="he-IL" sz="3200" dirty="0">
                <a:solidFill>
                  <a:schemeClr val="bg1"/>
                </a:solidFill>
              </a:endParaRPr>
            </a:p>
          </p:txBody>
        </p:sp>
        <p:sp>
          <p:nvSpPr>
            <p:cNvPr id="13" name="TextBox 12">
              <a:extLst>
                <a:ext uri="{FF2B5EF4-FFF2-40B4-BE49-F238E27FC236}">
                  <a16:creationId xmlns:a16="http://schemas.microsoft.com/office/drawing/2014/main" id="{2F1C714D-61E8-2F4C-23F3-6C19C639AD8C}"/>
                </a:ext>
              </a:extLst>
            </p:cNvPr>
            <p:cNvSpPr txBox="1"/>
            <p:nvPr/>
          </p:nvSpPr>
          <p:spPr>
            <a:xfrm>
              <a:off x="10048506" y="3210295"/>
              <a:ext cx="514350" cy="584775"/>
            </a:xfrm>
            <a:prstGeom prst="rect">
              <a:avLst/>
            </a:prstGeom>
            <a:noFill/>
          </p:spPr>
          <p:txBody>
            <a:bodyPr wrap="square" rtlCol="1">
              <a:spAutoFit/>
            </a:bodyPr>
            <a:lstStyle/>
            <a:p>
              <a:pPr algn="ctr"/>
              <a:r>
                <a:rPr lang="en-US" sz="3200" dirty="0">
                  <a:solidFill>
                    <a:schemeClr val="bg1"/>
                  </a:solidFill>
                </a:rPr>
                <a:t>9</a:t>
              </a:r>
              <a:endParaRPr lang="he-IL" sz="3200" dirty="0">
                <a:solidFill>
                  <a:schemeClr val="bg1"/>
                </a:solidFill>
              </a:endParaRPr>
            </a:p>
          </p:txBody>
        </p:sp>
        <p:sp>
          <p:nvSpPr>
            <p:cNvPr id="14" name="TextBox 13">
              <a:extLst>
                <a:ext uri="{FF2B5EF4-FFF2-40B4-BE49-F238E27FC236}">
                  <a16:creationId xmlns:a16="http://schemas.microsoft.com/office/drawing/2014/main" id="{0AA58B6A-CE3D-AC4B-D4F0-60147BFEEF70}"/>
                </a:ext>
              </a:extLst>
            </p:cNvPr>
            <p:cNvSpPr txBox="1"/>
            <p:nvPr/>
          </p:nvSpPr>
          <p:spPr>
            <a:xfrm>
              <a:off x="8520649" y="3939499"/>
              <a:ext cx="843271" cy="584775"/>
            </a:xfrm>
            <a:prstGeom prst="rect">
              <a:avLst/>
            </a:prstGeom>
            <a:noFill/>
          </p:spPr>
          <p:txBody>
            <a:bodyPr wrap="square" rtlCol="1">
              <a:spAutoFit/>
            </a:bodyPr>
            <a:lstStyle/>
            <a:p>
              <a:pPr algn="ctr"/>
              <a:r>
                <a:rPr lang="en-US" sz="3200" dirty="0">
                  <a:solidFill>
                    <a:schemeClr val="bg1"/>
                  </a:solidFill>
                </a:rPr>
                <a:t>10</a:t>
              </a:r>
              <a:endParaRPr lang="he-IL" sz="3200" dirty="0">
                <a:solidFill>
                  <a:schemeClr val="bg1"/>
                </a:solidFill>
              </a:endParaRPr>
            </a:p>
          </p:txBody>
        </p:sp>
        <p:sp>
          <p:nvSpPr>
            <p:cNvPr id="15" name="TextBox 14">
              <a:extLst>
                <a:ext uri="{FF2B5EF4-FFF2-40B4-BE49-F238E27FC236}">
                  <a16:creationId xmlns:a16="http://schemas.microsoft.com/office/drawing/2014/main" id="{C6E5C4FB-A5BC-71BE-5059-130B3C8DABFA}"/>
                </a:ext>
              </a:extLst>
            </p:cNvPr>
            <p:cNvSpPr txBox="1"/>
            <p:nvPr/>
          </p:nvSpPr>
          <p:spPr>
            <a:xfrm>
              <a:off x="9203556" y="3939499"/>
              <a:ext cx="843271" cy="584775"/>
            </a:xfrm>
            <a:prstGeom prst="rect">
              <a:avLst/>
            </a:prstGeom>
            <a:noFill/>
          </p:spPr>
          <p:txBody>
            <a:bodyPr wrap="square" rtlCol="1">
              <a:spAutoFit/>
            </a:bodyPr>
            <a:lstStyle/>
            <a:p>
              <a:pPr algn="ctr"/>
              <a:r>
                <a:rPr lang="en-US" sz="3200" dirty="0">
                  <a:solidFill>
                    <a:schemeClr val="bg1"/>
                  </a:solidFill>
                </a:rPr>
                <a:t>11</a:t>
              </a:r>
              <a:endParaRPr lang="he-IL" sz="3200" dirty="0">
                <a:solidFill>
                  <a:schemeClr val="bg1"/>
                </a:solidFill>
              </a:endParaRPr>
            </a:p>
          </p:txBody>
        </p:sp>
        <p:sp>
          <p:nvSpPr>
            <p:cNvPr id="16" name="TextBox 15">
              <a:extLst>
                <a:ext uri="{FF2B5EF4-FFF2-40B4-BE49-F238E27FC236}">
                  <a16:creationId xmlns:a16="http://schemas.microsoft.com/office/drawing/2014/main" id="{A319260B-07CC-6929-79D0-8E0BBEB8F97C}"/>
                </a:ext>
              </a:extLst>
            </p:cNvPr>
            <p:cNvSpPr txBox="1"/>
            <p:nvPr/>
          </p:nvSpPr>
          <p:spPr>
            <a:xfrm>
              <a:off x="10569367" y="3939499"/>
              <a:ext cx="843271" cy="584775"/>
            </a:xfrm>
            <a:prstGeom prst="rect">
              <a:avLst/>
            </a:prstGeom>
            <a:noFill/>
          </p:spPr>
          <p:txBody>
            <a:bodyPr wrap="square" rtlCol="1">
              <a:spAutoFit/>
            </a:bodyPr>
            <a:lstStyle/>
            <a:p>
              <a:pPr algn="ctr"/>
              <a:r>
                <a:rPr lang="en-US" sz="3200" dirty="0">
                  <a:solidFill>
                    <a:schemeClr val="bg1"/>
                  </a:solidFill>
                </a:rPr>
                <a:t>12</a:t>
              </a:r>
              <a:endParaRPr lang="he-IL" sz="3200" dirty="0">
                <a:solidFill>
                  <a:schemeClr val="bg1"/>
                </a:solidFill>
              </a:endParaRPr>
            </a:p>
          </p:txBody>
        </p:sp>
        <p:sp>
          <p:nvSpPr>
            <p:cNvPr id="17" name="TextBox 16">
              <a:extLst>
                <a:ext uri="{FF2B5EF4-FFF2-40B4-BE49-F238E27FC236}">
                  <a16:creationId xmlns:a16="http://schemas.microsoft.com/office/drawing/2014/main" id="{E1932511-4FDA-1A66-E341-055AB251BACF}"/>
                </a:ext>
              </a:extLst>
            </p:cNvPr>
            <p:cNvSpPr txBox="1"/>
            <p:nvPr/>
          </p:nvSpPr>
          <p:spPr>
            <a:xfrm>
              <a:off x="7156765" y="4624333"/>
              <a:ext cx="843271" cy="584775"/>
            </a:xfrm>
            <a:prstGeom prst="rect">
              <a:avLst/>
            </a:prstGeom>
            <a:noFill/>
          </p:spPr>
          <p:txBody>
            <a:bodyPr wrap="square" rtlCol="1">
              <a:spAutoFit/>
            </a:bodyPr>
            <a:lstStyle/>
            <a:p>
              <a:pPr algn="ctr"/>
              <a:r>
                <a:rPr lang="en-US" sz="3200" dirty="0">
                  <a:solidFill>
                    <a:schemeClr val="bg1"/>
                  </a:solidFill>
                </a:rPr>
                <a:t>13</a:t>
              </a:r>
              <a:endParaRPr lang="he-IL" sz="3200" dirty="0">
                <a:solidFill>
                  <a:schemeClr val="bg1"/>
                </a:solidFill>
              </a:endParaRPr>
            </a:p>
          </p:txBody>
        </p:sp>
        <p:sp>
          <p:nvSpPr>
            <p:cNvPr id="18" name="TextBox 17">
              <a:extLst>
                <a:ext uri="{FF2B5EF4-FFF2-40B4-BE49-F238E27FC236}">
                  <a16:creationId xmlns:a16="http://schemas.microsoft.com/office/drawing/2014/main" id="{F1B91FB4-6410-F79B-EAB4-EB05920A3324}"/>
                </a:ext>
              </a:extLst>
            </p:cNvPr>
            <p:cNvSpPr txBox="1"/>
            <p:nvPr/>
          </p:nvSpPr>
          <p:spPr>
            <a:xfrm>
              <a:off x="7864750" y="4614687"/>
              <a:ext cx="843271" cy="584775"/>
            </a:xfrm>
            <a:prstGeom prst="rect">
              <a:avLst/>
            </a:prstGeom>
            <a:noFill/>
          </p:spPr>
          <p:txBody>
            <a:bodyPr wrap="square" rtlCol="1">
              <a:spAutoFit/>
            </a:bodyPr>
            <a:lstStyle/>
            <a:p>
              <a:pPr algn="ctr"/>
              <a:r>
                <a:rPr lang="en-US" sz="3200" dirty="0">
                  <a:solidFill>
                    <a:schemeClr val="bg1"/>
                  </a:solidFill>
                </a:rPr>
                <a:t>14</a:t>
              </a:r>
              <a:endParaRPr lang="he-IL" sz="3200" dirty="0">
                <a:solidFill>
                  <a:schemeClr val="bg1"/>
                </a:solidFill>
              </a:endParaRPr>
            </a:p>
          </p:txBody>
        </p:sp>
        <p:sp>
          <p:nvSpPr>
            <p:cNvPr id="19" name="TextBox 18">
              <a:extLst>
                <a:ext uri="{FF2B5EF4-FFF2-40B4-BE49-F238E27FC236}">
                  <a16:creationId xmlns:a16="http://schemas.microsoft.com/office/drawing/2014/main" id="{BB61F0C6-6241-2BB1-5223-7267FE1F7428}"/>
                </a:ext>
              </a:extLst>
            </p:cNvPr>
            <p:cNvSpPr txBox="1"/>
            <p:nvPr/>
          </p:nvSpPr>
          <p:spPr>
            <a:xfrm>
              <a:off x="9218987" y="4614688"/>
              <a:ext cx="843271" cy="584775"/>
            </a:xfrm>
            <a:prstGeom prst="rect">
              <a:avLst/>
            </a:prstGeom>
            <a:noFill/>
          </p:spPr>
          <p:txBody>
            <a:bodyPr wrap="square" rtlCol="1">
              <a:spAutoFit/>
            </a:bodyPr>
            <a:lstStyle/>
            <a:p>
              <a:pPr algn="ctr"/>
              <a:r>
                <a:rPr lang="en-US" sz="3200" dirty="0">
                  <a:solidFill>
                    <a:schemeClr val="bg1"/>
                  </a:solidFill>
                </a:rPr>
                <a:t>15</a:t>
              </a:r>
              <a:endParaRPr lang="he-IL" sz="3200" dirty="0">
                <a:solidFill>
                  <a:schemeClr val="bg1"/>
                </a:solidFill>
              </a:endParaRPr>
            </a:p>
          </p:txBody>
        </p:sp>
        <p:sp>
          <p:nvSpPr>
            <p:cNvPr id="20" name="TextBox 19">
              <a:extLst>
                <a:ext uri="{FF2B5EF4-FFF2-40B4-BE49-F238E27FC236}">
                  <a16:creationId xmlns:a16="http://schemas.microsoft.com/office/drawing/2014/main" id="{F00CBDA1-CC13-4F74-FE2E-76D549B60F2F}"/>
                </a:ext>
              </a:extLst>
            </p:cNvPr>
            <p:cNvSpPr txBox="1"/>
            <p:nvPr/>
          </p:nvSpPr>
          <p:spPr>
            <a:xfrm>
              <a:off x="9901895" y="4614686"/>
              <a:ext cx="843271" cy="584775"/>
            </a:xfrm>
            <a:prstGeom prst="rect">
              <a:avLst/>
            </a:prstGeom>
            <a:noFill/>
          </p:spPr>
          <p:txBody>
            <a:bodyPr wrap="square" rtlCol="1">
              <a:spAutoFit/>
            </a:bodyPr>
            <a:lstStyle/>
            <a:p>
              <a:pPr algn="ctr"/>
              <a:r>
                <a:rPr lang="en-US" sz="3200" dirty="0">
                  <a:solidFill>
                    <a:schemeClr val="bg1"/>
                  </a:solidFill>
                </a:rPr>
                <a:t>16</a:t>
              </a:r>
              <a:endParaRPr lang="he-IL" sz="3200" dirty="0">
                <a:solidFill>
                  <a:schemeClr val="bg1"/>
                </a:solidFill>
              </a:endParaRPr>
            </a:p>
          </p:txBody>
        </p:sp>
        <p:sp>
          <p:nvSpPr>
            <p:cNvPr id="21" name="TextBox 20">
              <a:extLst>
                <a:ext uri="{FF2B5EF4-FFF2-40B4-BE49-F238E27FC236}">
                  <a16:creationId xmlns:a16="http://schemas.microsoft.com/office/drawing/2014/main" id="{433DDBCE-F80E-A518-D180-834677767399}"/>
                </a:ext>
              </a:extLst>
            </p:cNvPr>
            <p:cNvSpPr txBox="1"/>
            <p:nvPr/>
          </p:nvSpPr>
          <p:spPr>
            <a:xfrm>
              <a:off x="10573227" y="4614686"/>
              <a:ext cx="843271" cy="584775"/>
            </a:xfrm>
            <a:prstGeom prst="rect">
              <a:avLst/>
            </a:prstGeom>
            <a:noFill/>
          </p:spPr>
          <p:txBody>
            <a:bodyPr wrap="square" rtlCol="1">
              <a:spAutoFit/>
            </a:bodyPr>
            <a:lstStyle/>
            <a:p>
              <a:pPr algn="ctr"/>
              <a:r>
                <a:rPr lang="en-US" sz="3200" dirty="0">
                  <a:solidFill>
                    <a:schemeClr val="bg1"/>
                  </a:solidFill>
                </a:rPr>
                <a:t>17</a:t>
              </a:r>
              <a:endParaRPr lang="he-IL" sz="3200" dirty="0">
                <a:solidFill>
                  <a:schemeClr val="bg1"/>
                </a:solidFill>
              </a:endParaRPr>
            </a:p>
          </p:txBody>
        </p:sp>
        <p:sp>
          <p:nvSpPr>
            <p:cNvPr id="22" name="TextBox 21">
              <a:extLst>
                <a:ext uri="{FF2B5EF4-FFF2-40B4-BE49-F238E27FC236}">
                  <a16:creationId xmlns:a16="http://schemas.microsoft.com/office/drawing/2014/main" id="{8DF7036D-5615-AD36-2351-0883345975DD}"/>
                </a:ext>
              </a:extLst>
            </p:cNvPr>
            <p:cNvSpPr txBox="1"/>
            <p:nvPr/>
          </p:nvSpPr>
          <p:spPr>
            <a:xfrm>
              <a:off x="7830026" y="5309170"/>
              <a:ext cx="843271" cy="584775"/>
            </a:xfrm>
            <a:prstGeom prst="rect">
              <a:avLst/>
            </a:prstGeom>
            <a:noFill/>
          </p:spPr>
          <p:txBody>
            <a:bodyPr wrap="square" rtlCol="1">
              <a:spAutoFit/>
            </a:bodyPr>
            <a:lstStyle/>
            <a:p>
              <a:pPr algn="ctr"/>
              <a:r>
                <a:rPr lang="en-US" sz="3200" dirty="0">
                  <a:solidFill>
                    <a:schemeClr val="bg1"/>
                  </a:solidFill>
                </a:rPr>
                <a:t>18</a:t>
              </a:r>
              <a:endParaRPr lang="he-IL" sz="3200" dirty="0">
                <a:solidFill>
                  <a:schemeClr val="bg1"/>
                </a:solidFill>
              </a:endParaRPr>
            </a:p>
          </p:txBody>
        </p:sp>
        <p:sp>
          <p:nvSpPr>
            <p:cNvPr id="23" name="TextBox 22">
              <a:extLst>
                <a:ext uri="{FF2B5EF4-FFF2-40B4-BE49-F238E27FC236}">
                  <a16:creationId xmlns:a16="http://schemas.microsoft.com/office/drawing/2014/main" id="{455E0A0A-68C3-5320-3368-B6C9A06FB722}"/>
                </a:ext>
              </a:extLst>
            </p:cNvPr>
            <p:cNvSpPr txBox="1"/>
            <p:nvPr/>
          </p:nvSpPr>
          <p:spPr>
            <a:xfrm>
              <a:off x="8514861" y="5311098"/>
              <a:ext cx="843271" cy="584775"/>
            </a:xfrm>
            <a:prstGeom prst="rect">
              <a:avLst/>
            </a:prstGeom>
            <a:noFill/>
          </p:spPr>
          <p:txBody>
            <a:bodyPr wrap="square" rtlCol="1">
              <a:spAutoFit/>
            </a:bodyPr>
            <a:lstStyle/>
            <a:p>
              <a:pPr algn="ctr"/>
              <a:r>
                <a:rPr lang="en-US" sz="3200" dirty="0">
                  <a:solidFill>
                    <a:schemeClr val="bg1"/>
                  </a:solidFill>
                </a:rPr>
                <a:t>19</a:t>
              </a:r>
              <a:endParaRPr lang="he-IL" sz="3200" dirty="0">
                <a:solidFill>
                  <a:schemeClr val="bg1"/>
                </a:solidFill>
              </a:endParaRPr>
            </a:p>
          </p:txBody>
        </p:sp>
        <p:sp>
          <p:nvSpPr>
            <p:cNvPr id="24" name="TextBox 23">
              <a:extLst>
                <a:ext uri="{FF2B5EF4-FFF2-40B4-BE49-F238E27FC236}">
                  <a16:creationId xmlns:a16="http://schemas.microsoft.com/office/drawing/2014/main" id="{C705FD7A-DEE9-4D0A-8B2A-2D27FFB2E4B2}"/>
                </a:ext>
              </a:extLst>
            </p:cNvPr>
            <p:cNvSpPr txBox="1"/>
            <p:nvPr/>
          </p:nvSpPr>
          <p:spPr>
            <a:xfrm>
              <a:off x="9199696" y="5313028"/>
              <a:ext cx="843271" cy="584775"/>
            </a:xfrm>
            <a:prstGeom prst="rect">
              <a:avLst/>
            </a:prstGeom>
            <a:noFill/>
          </p:spPr>
          <p:txBody>
            <a:bodyPr wrap="square" rtlCol="1">
              <a:spAutoFit/>
            </a:bodyPr>
            <a:lstStyle/>
            <a:p>
              <a:pPr algn="ctr"/>
              <a:r>
                <a:rPr lang="en-US" sz="3200" dirty="0">
                  <a:solidFill>
                    <a:schemeClr val="bg1"/>
                  </a:solidFill>
                </a:rPr>
                <a:t>20</a:t>
              </a:r>
              <a:endParaRPr lang="he-IL" sz="3200" dirty="0">
                <a:solidFill>
                  <a:schemeClr val="bg1"/>
                </a:solidFill>
              </a:endParaRPr>
            </a:p>
          </p:txBody>
        </p:sp>
        <p:sp>
          <p:nvSpPr>
            <p:cNvPr id="25" name="TextBox 24">
              <a:extLst>
                <a:ext uri="{FF2B5EF4-FFF2-40B4-BE49-F238E27FC236}">
                  <a16:creationId xmlns:a16="http://schemas.microsoft.com/office/drawing/2014/main" id="{C9B4F2C6-73B5-6BD2-1B77-FDE1B227D3B7}"/>
                </a:ext>
              </a:extLst>
            </p:cNvPr>
            <p:cNvSpPr txBox="1"/>
            <p:nvPr/>
          </p:nvSpPr>
          <p:spPr>
            <a:xfrm>
              <a:off x="10567437" y="5314957"/>
              <a:ext cx="843271" cy="584775"/>
            </a:xfrm>
            <a:prstGeom prst="rect">
              <a:avLst/>
            </a:prstGeom>
            <a:noFill/>
          </p:spPr>
          <p:txBody>
            <a:bodyPr wrap="square" rtlCol="1">
              <a:spAutoFit/>
            </a:bodyPr>
            <a:lstStyle/>
            <a:p>
              <a:pPr algn="ctr"/>
              <a:r>
                <a:rPr lang="en-US" sz="3200" dirty="0">
                  <a:solidFill>
                    <a:schemeClr val="bg1"/>
                  </a:solidFill>
                </a:rPr>
                <a:t>21</a:t>
              </a:r>
              <a:endParaRPr lang="he-IL" sz="3200" dirty="0">
                <a:solidFill>
                  <a:schemeClr val="bg1"/>
                </a:solidFill>
              </a:endParaRPr>
            </a:p>
          </p:txBody>
        </p:sp>
      </p:grpSp>
      <p:sp>
        <p:nvSpPr>
          <p:cNvPr id="27" name="Footer Placeholder 26">
            <a:extLst>
              <a:ext uri="{FF2B5EF4-FFF2-40B4-BE49-F238E27FC236}">
                <a16:creationId xmlns:a16="http://schemas.microsoft.com/office/drawing/2014/main" id="{913E822F-C22C-7DD8-71B5-509AB89AD78D}"/>
              </a:ext>
            </a:extLst>
          </p:cNvPr>
          <p:cNvSpPr>
            <a:spLocks noGrp="1"/>
          </p:cNvSpPr>
          <p:nvPr>
            <p:ph type="ftr" sz="quarter" idx="11"/>
          </p:nvPr>
        </p:nvSpPr>
        <p:spPr/>
        <p:txBody>
          <a:bodyPr/>
          <a:lstStyle/>
          <a:p>
            <a:r>
              <a:rPr lang="en-US" dirty="0"/>
              <a:t>EuroCG - 2024</a:t>
            </a:r>
            <a:endParaRPr lang="he-IL" dirty="0"/>
          </a:p>
        </p:txBody>
      </p:sp>
    </p:spTree>
    <p:extLst>
      <p:ext uri="{BB962C8B-B14F-4D97-AF65-F5344CB8AC3E}">
        <p14:creationId xmlns:p14="http://schemas.microsoft.com/office/powerpoint/2010/main" val="534425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C723B3-4567-67B6-4141-9BF48E393E4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D879B00-4310-DBB9-980A-E5999266FFCC}"/>
              </a:ext>
            </a:extLst>
          </p:cNvPr>
          <p:cNvSpPr>
            <a:spLocks noGrp="1"/>
          </p:cNvSpPr>
          <p:nvPr>
            <p:ph type="ctrTitle"/>
          </p:nvPr>
        </p:nvSpPr>
        <p:spPr>
          <a:xfrm>
            <a:off x="1524000" y="1876385"/>
            <a:ext cx="9144000" cy="2387600"/>
          </a:xfrm>
        </p:spPr>
        <p:txBody>
          <a:bodyPr/>
          <a:lstStyle/>
          <a:p>
            <a:r>
              <a:rPr lang="en-US" dirty="0"/>
              <a:t>How can TCPs be efficiently counted?</a:t>
            </a:r>
          </a:p>
        </p:txBody>
      </p:sp>
      <p:sp>
        <p:nvSpPr>
          <p:cNvPr id="3" name="Subtitle 2">
            <a:extLst>
              <a:ext uri="{FF2B5EF4-FFF2-40B4-BE49-F238E27FC236}">
                <a16:creationId xmlns:a16="http://schemas.microsoft.com/office/drawing/2014/main" id="{BA162397-10B3-2ED4-6D50-68699F684979}"/>
              </a:ext>
            </a:extLst>
          </p:cNvPr>
          <p:cNvSpPr>
            <a:spLocks noGrp="1"/>
          </p:cNvSpPr>
          <p:nvPr>
            <p:ph type="subTitle" idx="1"/>
          </p:nvPr>
        </p:nvSpPr>
        <p:spPr/>
        <p:txBody>
          <a:bodyPr/>
          <a:lstStyle/>
          <a:p>
            <a:endParaRPr lang="en-IL"/>
          </a:p>
        </p:txBody>
      </p:sp>
      <p:sp>
        <p:nvSpPr>
          <p:cNvPr id="4" name="Footer Placeholder 3">
            <a:extLst>
              <a:ext uri="{FF2B5EF4-FFF2-40B4-BE49-F238E27FC236}">
                <a16:creationId xmlns:a16="http://schemas.microsoft.com/office/drawing/2014/main" id="{B90382A0-FEF7-C1F6-836A-827AADB917E4}"/>
              </a:ext>
            </a:extLst>
          </p:cNvPr>
          <p:cNvSpPr>
            <a:spLocks noGrp="1"/>
          </p:cNvSpPr>
          <p:nvPr>
            <p:ph type="ftr" sz="quarter" idx="11"/>
          </p:nvPr>
        </p:nvSpPr>
        <p:spPr/>
        <p:txBody>
          <a:bodyPr/>
          <a:lstStyle/>
          <a:p>
            <a:r>
              <a:rPr lang="en-US" dirty="0"/>
              <a:t>EuroCG - 2024</a:t>
            </a:r>
            <a:endParaRPr lang="he-IL" dirty="0"/>
          </a:p>
        </p:txBody>
      </p:sp>
    </p:spTree>
    <p:extLst>
      <p:ext uri="{BB962C8B-B14F-4D97-AF65-F5344CB8AC3E}">
        <p14:creationId xmlns:p14="http://schemas.microsoft.com/office/powerpoint/2010/main" val="40694064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942DC9-AA86-F31E-5681-B0F76FC1F85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A1CC124-AA83-6E92-6897-B9C3D939D71A}"/>
              </a:ext>
            </a:extLst>
          </p:cNvPr>
          <p:cNvSpPr>
            <a:spLocks noGrp="1"/>
          </p:cNvSpPr>
          <p:nvPr>
            <p:ph type="title"/>
          </p:nvPr>
        </p:nvSpPr>
        <p:spPr/>
        <p:txBody>
          <a:bodyPr/>
          <a:lstStyle/>
          <a:p>
            <a:r>
              <a:rPr lang="en-US" dirty="0"/>
              <a:t>Prototype Backtracking Algorithm</a:t>
            </a:r>
            <a:endParaRPr lang="he-IL"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AFFEF28-95B1-C206-8F85-DC0B190E6F5D}"/>
                  </a:ext>
                </a:extLst>
              </p:cNvPr>
              <p:cNvSpPr>
                <a:spLocks noGrp="1"/>
              </p:cNvSpPr>
              <p:nvPr>
                <p:ph idx="1"/>
              </p:nvPr>
            </p:nvSpPr>
            <p:spPr/>
            <p:txBody>
              <a:bodyPr/>
              <a:lstStyle/>
              <a:p>
                <a:r>
                  <a:rPr lang="en-US" dirty="0"/>
                  <a:t>Notation: </a:t>
                </a:r>
                <a14:m>
                  <m:oMath xmlns:m="http://schemas.openxmlformats.org/officeDocument/2006/math">
                    <m:r>
                      <a:rPr lang="en-US" b="0" i="1" smtClean="0">
                        <a:latin typeface="Cambria Math" panose="02040503050406030204" pitchFamily="18" charset="0"/>
                      </a:rPr>
                      <m:t>𝜅</m:t>
                    </m:r>
                    <m:d>
                      <m:dPr>
                        <m:ctrlPr>
                          <a:rPr lang="en-US" b="0" i="1" smtClean="0">
                            <a:latin typeface="Cambria Math" panose="02040503050406030204" pitchFamily="18" charset="0"/>
                          </a:rPr>
                        </m:ctrlPr>
                      </m:dPr>
                      <m:e>
                        <m:r>
                          <a:rPr lang="en-US" b="0" i="1" smtClean="0">
                            <a:latin typeface="Cambria Math" panose="02040503050406030204" pitchFamily="18" charset="0"/>
                          </a:rPr>
                          <m:t>𝑛</m:t>
                        </m:r>
                      </m:e>
                    </m:d>
                    <m:r>
                      <a:rPr lang="en-US" b="0" i="1" smtClean="0">
                        <a:latin typeface="Cambria Math" panose="02040503050406030204" pitchFamily="18" charset="0"/>
                      </a:rPr>
                      <m:t>=#</m:t>
                    </m:r>
                    <m:r>
                      <a:rPr lang="en-US" b="0" i="1" smtClean="0">
                        <a:latin typeface="Cambria Math" panose="02040503050406030204" pitchFamily="18" charset="0"/>
                      </a:rPr>
                      <m:t>𝑇𝐶𝑃</m:t>
                    </m:r>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m:t>
                    </m:r>
                  </m:oMath>
                </a14:m>
                <a:endParaRPr lang="en-US" dirty="0"/>
              </a:p>
              <a:p>
                <a:r>
                  <a:rPr lang="en-US" dirty="0"/>
                  <a:t>Recursively concatenate concave columns</a:t>
                </a:r>
              </a:p>
              <a:p>
                <a14:m>
                  <m:oMath xmlns:m="http://schemas.openxmlformats.org/officeDocument/2006/math">
                    <m:r>
                      <a:rPr lang="en-US" b="0" i="1" smtClean="0">
                        <a:latin typeface="Cambria Math" panose="02040503050406030204" pitchFamily="18" charset="0"/>
                      </a:rPr>
                      <m:t>𝜅</m:t>
                    </m:r>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m:t>
                    </m:r>
                  </m:oMath>
                </a14:m>
                <a:r>
                  <a:rPr lang="en-US" dirty="0"/>
                  <a:t> up to </a:t>
                </a:r>
                <a14:m>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rPr>
                      <m:t>=</m:t>
                    </m:r>
                    <m:r>
                      <a:rPr lang="en-US" b="0" i="1" smtClean="0">
                        <a:latin typeface="Cambria Math" panose="02040503050406030204" pitchFamily="18" charset="0"/>
                      </a:rPr>
                      <m:t>26</m:t>
                    </m:r>
                  </m:oMath>
                </a14:m>
                <a:endParaRPr lang="en-US" dirty="0"/>
              </a:p>
              <a:p>
                <a:pPr lvl="1"/>
                <a:r>
                  <a:rPr lang="en-US" dirty="0"/>
                  <a:t>Python</a:t>
                </a:r>
              </a:p>
              <a:p>
                <a:pPr lvl="1"/>
                <a:r>
                  <a:rPr lang="en-US" dirty="0"/>
                  <a:t>12GB RAM</a:t>
                </a:r>
              </a:p>
              <a:p>
                <a:pPr lvl="1"/>
                <a:r>
                  <a:rPr lang="en-US" dirty="0"/>
                  <a:t>90 hours</a:t>
                </a:r>
              </a:p>
            </p:txBody>
          </p:sp>
        </mc:Choice>
        <mc:Fallback xmlns="">
          <p:sp>
            <p:nvSpPr>
              <p:cNvPr id="3" name="Content Placeholder 2">
                <a:extLst>
                  <a:ext uri="{FF2B5EF4-FFF2-40B4-BE49-F238E27FC236}">
                    <a16:creationId xmlns:a16="http://schemas.microsoft.com/office/drawing/2014/main" id="{BAFFEF28-95B1-C206-8F85-DC0B190E6F5D}"/>
                  </a:ext>
                </a:extLst>
              </p:cNvPr>
              <p:cNvSpPr>
                <a:spLocks noGrp="1" noRot="1" noChangeAspect="1" noMove="1" noResize="1" noEditPoints="1" noAdjustHandles="1" noChangeArrowheads="1" noChangeShapeType="1" noTextEdit="1"/>
              </p:cNvSpPr>
              <p:nvPr>
                <p:ph idx="1"/>
              </p:nvPr>
            </p:nvSpPr>
            <p:spPr>
              <a:blipFill>
                <a:blip r:embed="rId3"/>
                <a:stretch>
                  <a:fillRect l="-1043" t="-2241"/>
                </a:stretch>
              </a:blipFill>
            </p:spPr>
            <p:txBody>
              <a:bodyPr/>
              <a:lstStyle/>
              <a:p>
                <a:r>
                  <a:rPr lang="he-IL">
                    <a:noFill/>
                  </a:rPr>
                  <a:t> </a:t>
                </a:r>
              </a:p>
            </p:txBody>
          </p:sp>
        </mc:Fallback>
      </mc:AlternateContent>
      <p:sp>
        <p:nvSpPr>
          <p:cNvPr id="4" name="Footer Placeholder 3">
            <a:extLst>
              <a:ext uri="{FF2B5EF4-FFF2-40B4-BE49-F238E27FC236}">
                <a16:creationId xmlns:a16="http://schemas.microsoft.com/office/drawing/2014/main" id="{A50AFAE9-B80C-544C-CF98-8343B865A259}"/>
              </a:ext>
            </a:extLst>
          </p:cNvPr>
          <p:cNvSpPr>
            <a:spLocks noGrp="1"/>
          </p:cNvSpPr>
          <p:nvPr>
            <p:ph type="ftr" sz="quarter" idx="11"/>
          </p:nvPr>
        </p:nvSpPr>
        <p:spPr/>
        <p:txBody>
          <a:bodyPr/>
          <a:lstStyle/>
          <a:p>
            <a:r>
              <a:rPr lang="en-US" dirty="0"/>
              <a:t>EuroCG - 2024</a:t>
            </a:r>
            <a:endParaRPr lang="he-IL" dirty="0"/>
          </a:p>
        </p:txBody>
      </p:sp>
    </p:spTree>
    <p:extLst>
      <p:ext uri="{BB962C8B-B14F-4D97-AF65-F5344CB8AC3E}">
        <p14:creationId xmlns:p14="http://schemas.microsoft.com/office/powerpoint/2010/main" val="17627771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1C88F9-28F4-8084-ACC0-28E820D50EE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9F93D6C-6C84-B224-AA38-C699D69E547F}"/>
              </a:ext>
            </a:extLst>
          </p:cNvPr>
          <p:cNvSpPr>
            <a:spLocks noGrp="1"/>
          </p:cNvSpPr>
          <p:nvPr>
            <p:ph type="title"/>
          </p:nvPr>
        </p:nvSpPr>
        <p:spPr/>
        <p:txBody>
          <a:bodyPr/>
          <a:lstStyle/>
          <a:p>
            <a:r>
              <a:rPr lang="en-US" dirty="0"/>
              <a:t>Jensen’s Algorithm (Jensen, 2001)</a:t>
            </a:r>
            <a:endParaRPr lang="he-IL" dirty="0"/>
          </a:p>
        </p:txBody>
      </p:sp>
      <p:sp>
        <p:nvSpPr>
          <p:cNvPr id="3" name="Content Placeholder 2">
            <a:extLst>
              <a:ext uri="{FF2B5EF4-FFF2-40B4-BE49-F238E27FC236}">
                <a16:creationId xmlns:a16="http://schemas.microsoft.com/office/drawing/2014/main" id="{7F68DD8F-4735-5D28-931F-D9523001C36F}"/>
              </a:ext>
            </a:extLst>
          </p:cNvPr>
          <p:cNvSpPr>
            <a:spLocks noGrp="1"/>
          </p:cNvSpPr>
          <p:nvPr>
            <p:ph idx="1"/>
          </p:nvPr>
        </p:nvSpPr>
        <p:spPr>
          <a:xfrm>
            <a:off x="838200" y="1825625"/>
            <a:ext cx="6118185" cy="4351338"/>
          </a:xfrm>
        </p:spPr>
        <p:txBody>
          <a:bodyPr>
            <a:normAutofit/>
          </a:bodyPr>
          <a:lstStyle/>
          <a:p>
            <a:r>
              <a:rPr lang="en-US" dirty="0"/>
              <a:t>Counts polyominoes without generating all possible polyominoes</a:t>
            </a:r>
            <a:endParaRPr lang="en-US" i="1" dirty="0"/>
          </a:p>
          <a:p>
            <a:r>
              <a:rPr lang="en-US" dirty="0"/>
              <a:t>Tracks only right boundaries of the polyominoes</a:t>
            </a:r>
          </a:p>
          <a:p>
            <a:r>
              <a:rPr lang="en-US" dirty="0"/>
              <a:t>Left to right, top to bottom</a:t>
            </a:r>
          </a:p>
        </p:txBody>
      </p:sp>
      <p:pic>
        <p:nvPicPr>
          <p:cNvPr id="11" name="Picture 10">
            <a:extLst>
              <a:ext uri="{FF2B5EF4-FFF2-40B4-BE49-F238E27FC236}">
                <a16:creationId xmlns:a16="http://schemas.microsoft.com/office/drawing/2014/main" id="{CA2E3060-880E-1930-CD83-D94667FCAAB0}"/>
              </a:ext>
            </a:extLst>
          </p:cNvPr>
          <p:cNvPicPr>
            <a:picLocks noChangeAspect="1"/>
          </p:cNvPicPr>
          <p:nvPr/>
        </p:nvPicPr>
        <p:blipFill>
          <a:blip r:embed="rId3"/>
          <a:stretch>
            <a:fillRect/>
          </a:stretch>
        </p:blipFill>
        <p:spPr>
          <a:xfrm>
            <a:off x="6773357" y="1702263"/>
            <a:ext cx="5338239" cy="4351338"/>
          </a:xfrm>
          <a:prstGeom prst="rect">
            <a:avLst/>
          </a:prstGeom>
        </p:spPr>
      </p:pic>
      <p:sp>
        <p:nvSpPr>
          <p:cNvPr id="4" name="Footer Placeholder 3">
            <a:extLst>
              <a:ext uri="{FF2B5EF4-FFF2-40B4-BE49-F238E27FC236}">
                <a16:creationId xmlns:a16="http://schemas.microsoft.com/office/drawing/2014/main" id="{847F2808-A40C-429F-C97E-ACDFB873EB17}"/>
              </a:ext>
            </a:extLst>
          </p:cNvPr>
          <p:cNvSpPr>
            <a:spLocks noGrp="1"/>
          </p:cNvSpPr>
          <p:nvPr>
            <p:ph type="ftr" sz="quarter" idx="11"/>
          </p:nvPr>
        </p:nvSpPr>
        <p:spPr/>
        <p:txBody>
          <a:bodyPr/>
          <a:lstStyle/>
          <a:p>
            <a:r>
              <a:rPr lang="en-US" dirty="0"/>
              <a:t>EuroCG - 2024</a:t>
            </a:r>
            <a:endParaRPr lang="he-IL" dirty="0"/>
          </a:p>
        </p:txBody>
      </p:sp>
    </p:spTree>
    <p:extLst>
      <p:ext uri="{BB962C8B-B14F-4D97-AF65-F5344CB8AC3E}">
        <p14:creationId xmlns:p14="http://schemas.microsoft.com/office/powerpoint/2010/main" val="322921820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8378</TotalTime>
  <Words>848</Words>
  <Application>Microsoft Office PowerPoint</Application>
  <PresentationFormat>Widescreen</PresentationFormat>
  <Paragraphs>164</Paragraphs>
  <Slides>22</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Calibri</vt:lpstr>
      <vt:lpstr>Calibri Light</vt:lpstr>
      <vt:lpstr>Cambria Math</vt:lpstr>
      <vt:lpstr>Office Theme</vt:lpstr>
      <vt:lpstr>On Totally Concave Polyominoes</vt:lpstr>
      <vt:lpstr>Polyomino</vt:lpstr>
      <vt:lpstr>Total Concavity</vt:lpstr>
      <vt:lpstr>What is the smallest TCP?</vt:lpstr>
      <vt:lpstr>Minimal Area of TCPs</vt:lpstr>
      <vt:lpstr>Combining UB and LB</vt:lpstr>
      <vt:lpstr>How can TCPs be efficiently counted?</vt:lpstr>
      <vt:lpstr>Prototype Backtracking Algorithm</vt:lpstr>
      <vt:lpstr>Jensen’s Algorithm (Jensen, 2001)</vt:lpstr>
      <vt:lpstr>Jensen’s Algorithm (Jensen, 2001)</vt:lpstr>
      <vt:lpstr>Jensen’s Algorithm – Totally Concave Case</vt:lpstr>
      <vt:lpstr>Jensen’s Algorithm – Totally Concave Case</vt:lpstr>
      <vt:lpstr>Results – Jensen (TC Case)</vt:lpstr>
      <vt:lpstr>Growth Constant of κ(n)</vt:lpstr>
      <vt:lpstr>Composition and Concatenation</vt:lpstr>
      <vt:lpstr>λ_κ  Existence and Finiteness</vt:lpstr>
      <vt:lpstr>TCP Lexicographic Compositions</vt:lpstr>
      <vt:lpstr>Lower Bound on λ_κ</vt:lpstr>
      <vt:lpstr>PowerPoint Presentation</vt:lpstr>
      <vt:lpstr>Efficiency Analysis – Jensen (TC Case)</vt:lpstr>
      <vt:lpstr>Efficiency Analysis – Jensen (TC Case)</vt:lpstr>
      <vt:lpstr>Thanks for your attention!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On Totally Concave Polyominoes</dc:title>
  <dc:creator>נגה קרן</dc:creator>
  <cp:lastModifiedBy>נגה קרן</cp:lastModifiedBy>
  <cp:revision>1</cp:revision>
  <dcterms:created xsi:type="dcterms:W3CDTF">2024-02-24T15:58:05Z</dcterms:created>
  <dcterms:modified xsi:type="dcterms:W3CDTF">2024-03-11T20:33:07Z</dcterms:modified>
</cp:coreProperties>
</file>