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2"/>
  </p:notesMasterIdLst>
  <p:sldIdLst>
    <p:sldId id="256" r:id="rId2"/>
    <p:sldId id="324" r:id="rId3"/>
    <p:sldId id="325" r:id="rId4"/>
    <p:sldId id="328" r:id="rId5"/>
    <p:sldId id="327" r:id="rId6"/>
    <p:sldId id="309" r:id="rId7"/>
    <p:sldId id="313" r:id="rId8"/>
    <p:sldId id="311" r:id="rId9"/>
    <p:sldId id="310" r:id="rId10"/>
    <p:sldId id="312" r:id="rId11"/>
    <p:sldId id="316" r:id="rId12"/>
    <p:sldId id="317" r:id="rId13"/>
    <p:sldId id="314" r:id="rId14"/>
    <p:sldId id="318" r:id="rId15"/>
    <p:sldId id="315" r:id="rId16"/>
    <p:sldId id="319" r:id="rId17"/>
    <p:sldId id="323" r:id="rId18"/>
    <p:sldId id="322" r:id="rId19"/>
    <p:sldId id="320" r:id="rId20"/>
    <p:sldId id="321" r:id="rId21"/>
  </p:sldIdLst>
  <p:sldSz cx="9144000" cy="5143500" type="screen16x9"/>
  <p:notesSz cx="7099300" cy="10234613"/>
  <p:embeddedFontLst>
    <p:embeddedFont>
      <p:font typeface="Cambria Math" panose="02040503050406030204" pitchFamily="18" charset="0"/>
      <p:regular r:id="rId23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00">
          <p15:clr>
            <a:srgbClr val="A4A3A4"/>
          </p15:clr>
        </p15:guide>
        <p15:guide id="2" pos="2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DDDDD"/>
    <a:srgbClr val="FFCD00"/>
    <a:srgbClr val="FA6E00"/>
    <a:srgbClr val="7CCDE6"/>
    <a:srgbClr val="0080B4"/>
    <a:srgbClr val="005374"/>
    <a:srgbClr val="C6EE00"/>
    <a:srgbClr val="89A400"/>
    <a:srgbClr val="0071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5259" autoAdjust="0"/>
    <p:restoredTop sz="76132" autoAdjust="0"/>
  </p:normalViewPr>
  <p:slideViewPr>
    <p:cSldViewPr>
      <p:cViewPr>
        <p:scale>
          <a:sx n="117" d="100"/>
          <a:sy n="117" d="100"/>
        </p:scale>
        <p:origin x="112" y="464"/>
      </p:cViewPr>
      <p:guideLst>
        <p:guide orient="horz" pos="500"/>
        <p:guide pos="2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de-DE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endParaRPr lang="de-DE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de-DE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E4AA6088-1FF0-4E53-845C-EFEDD1C948F8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52334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A6088-1FF0-4E53-845C-EFEDD1C948F8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8176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rgbClr val="000000"/>
                </a:solidFill>
                <a:effectLst/>
                <a:latin typeface="Helvetica" pitchFamily="2" charset="0"/>
              </a:rPr>
              <a:t>#instances 300</a:t>
            </a:r>
          </a:p>
          <a:p>
            <a:r>
              <a:rPr lang="en-GB" dirty="0">
                <a:solidFill>
                  <a:srgbClr val="000000"/>
                </a:solidFill>
                <a:effectLst/>
                <a:latin typeface="Helvetica" pitchFamily="2" charset="0"/>
              </a:rPr>
              <a:t>Size 100-6000</a:t>
            </a:r>
            <a:endParaRPr lang="en-DE" dirty="0"/>
          </a:p>
          <a:p>
            <a:r>
              <a:rPr lang="en-DE" dirty="0"/>
              <a:t>500x500 grid</a:t>
            </a:r>
          </a:p>
          <a:p>
            <a:r>
              <a:rPr lang="en-DE" dirty="0"/>
              <a:t>4-8 grid points on lines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A6088-1FF0-4E53-845C-EFEDD1C948F8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91216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A6088-1FF0-4E53-845C-EFEDD1C948F8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01444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#instances 65</a:t>
            </a:r>
          </a:p>
          <a:p>
            <a:r>
              <a:rPr lang="en-GB" dirty="0"/>
              <a:t>Size 50-650</a:t>
            </a:r>
          </a:p>
          <a:p>
            <a:r>
              <a:rPr lang="en-GB" dirty="0"/>
              <a:t>uniform in circle</a:t>
            </a:r>
          </a:p>
          <a:p>
            <a:r>
              <a:rPr lang="en-GB" dirty="0"/>
              <a:t>Grid 20x20</a:t>
            </a:r>
          </a:p>
          <a:p>
            <a:r>
              <a:rPr lang="en-GB" dirty="0"/>
              <a:t>convex polygons point cloud in 1x1 grid </a:t>
            </a:r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A6088-1FF0-4E53-845C-EFEDD1C948F8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86126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A6088-1FF0-4E53-845C-EFEDD1C948F8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2780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500x500 grid</a:t>
            </a:r>
          </a:p>
          <a:p>
            <a:r>
              <a:rPr lang="en-DE" dirty="0"/>
              <a:t>4-8 grid points on lines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A6088-1FF0-4E53-845C-EFEDD1C948F8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65936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500x500 grid</a:t>
            </a:r>
          </a:p>
          <a:p>
            <a:r>
              <a:rPr lang="en-DE" dirty="0"/>
              <a:t>4-8 grid points on lines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A6088-1FF0-4E53-845C-EFEDD1C948F8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0322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A6088-1FF0-4E53-845C-EFEDD1C948F8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0852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A6088-1FF0-4E53-845C-EFEDD1C948F8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7069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A6088-1FF0-4E53-845C-EFEDD1C948F8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7138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A6088-1FF0-4E53-845C-EFEDD1C948F8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2352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A6088-1FF0-4E53-845C-EFEDD1C948F8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8969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A6088-1FF0-4E53-845C-EFEDD1C948F8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6721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A6088-1FF0-4E53-845C-EFEDD1C948F8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2054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A6088-1FF0-4E53-845C-EFEDD1C948F8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9084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 userDrawn="1"/>
        </p:nvSpPr>
        <p:spPr bwMode="auto">
          <a:xfrm>
            <a:off x="0" y="1"/>
            <a:ext cx="9144000" cy="850106"/>
          </a:xfrm>
          <a:prstGeom prst="rect">
            <a:avLst/>
          </a:prstGeom>
          <a:solidFill>
            <a:schemeClr val="hlink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4" name="Rectangle 3"/>
          <p:cNvSpPr>
            <a:spLocks noGrp="1" noChangeArrowheads="1"/>
          </p:cNvSpPr>
          <p:nvPr userDrawn="1">
            <p:ph type="body" idx="1"/>
          </p:nvPr>
        </p:nvSpPr>
        <p:spPr bwMode="gray">
          <a:xfrm>
            <a:off x="431800" y="1004888"/>
            <a:ext cx="8370888" cy="3467100"/>
          </a:xfrm>
          <a:noFill/>
        </p:spPr>
        <p:txBody>
          <a:bodyPr/>
          <a:lstStyle/>
          <a:p>
            <a:pPr lvl="0">
              <a:buClr>
                <a:srgbClr val="C0C0C0"/>
              </a:buClr>
            </a:pPr>
            <a:r>
              <a:rPr lang="en-US" sz="2000">
                <a:solidFill>
                  <a:srgbClr val="C0C0C0"/>
                </a:solidFill>
              </a:rPr>
              <a:t>Click to edit Master text styles</a:t>
            </a:r>
          </a:p>
          <a:p>
            <a:pPr lvl="1">
              <a:buClr>
                <a:srgbClr val="C0C0C0"/>
              </a:buClr>
            </a:pPr>
            <a:r>
              <a:rPr lang="en-US" sz="2000">
                <a:solidFill>
                  <a:srgbClr val="C0C0C0"/>
                </a:solidFill>
              </a:rPr>
              <a:t>Second level</a:t>
            </a:r>
          </a:p>
          <a:p>
            <a:pPr lvl="2">
              <a:buClr>
                <a:srgbClr val="C0C0C0"/>
              </a:buClr>
            </a:pPr>
            <a:r>
              <a:rPr lang="en-US" sz="2000">
                <a:solidFill>
                  <a:srgbClr val="C0C0C0"/>
                </a:solidFill>
              </a:rPr>
              <a:t>Third level</a:t>
            </a:r>
          </a:p>
          <a:p>
            <a:pPr lvl="3">
              <a:buClr>
                <a:srgbClr val="C0C0C0"/>
              </a:buClr>
            </a:pPr>
            <a:r>
              <a:rPr lang="en-US" sz="2000">
                <a:solidFill>
                  <a:srgbClr val="C0C0C0"/>
                </a:solidFill>
              </a:rPr>
              <a:t>Fourth level</a:t>
            </a:r>
          </a:p>
          <a:p>
            <a:pPr lvl="4">
              <a:buClr>
                <a:srgbClr val="C0C0C0"/>
              </a:buClr>
            </a:pPr>
            <a:r>
              <a:rPr lang="en-US" sz="2000">
                <a:solidFill>
                  <a:srgbClr val="C0C0C0"/>
                </a:solidFill>
              </a:rPr>
              <a:t>Fifth level</a:t>
            </a:r>
            <a:endParaRPr lang="de-DE" sz="2000" dirty="0">
              <a:solidFill>
                <a:srgbClr val="C0C0C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216000" y="288000"/>
            <a:ext cx="8712000" cy="42804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31850" y="2787774"/>
            <a:ext cx="7772400" cy="873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Zwischentitel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30263" y="3930774"/>
            <a:ext cx="7747000" cy="3333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Untertitel</a:t>
            </a:r>
          </a:p>
        </p:txBody>
      </p:sp>
      <p:pic>
        <p:nvPicPr>
          <p:cNvPr id="13" name="Picture 20" descr="TUBS_CO_70vH_150dpi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436273"/>
            <a:ext cx="1356890" cy="50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hteck 9"/>
          <p:cNvSpPr/>
          <p:nvPr userDrawn="1"/>
        </p:nvSpPr>
        <p:spPr>
          <a:xfrm>
            <a:off x="8928000" y="0"/>
            <a:ext cx="216000" cy="51480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1" name="Picture 16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3" b="17163"/>
          <a:stretch/>
        </p:blipFill>
        <p:spPr bwMode="auto">
          <a:xfrm>
            <a:off x="216000" y="288327"/>
            <a:ext cx="8712000" cy="22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4652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_1_eigenes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216000" y="288000"/>
            <a:ext cx="8712000" cy="42804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31850" y="2787774"/>
            <a:ext cx="7772400" cy="873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Zwischentitel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30263" y="3930774"/>
            <a:ext cx="7747000" cy="3333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Untertitel</a:t>
            </a:r>
          </a:p>
        </p:txBody>
      </p:sp>
      <p:pic>
        <p:nvPicPr>
          <p:cNvPr id="13" name="Picture 20" descr="TUBS_CO_70vH_150dpi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436273"/>
            <a:ext cx="1356890" cy="50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Bildplatzhalter 2"/>
          <p:cNvSpPr>
            <a:spLocks noGrp="1"/>
          </p:cNvSpPr>
          <p:nvPr>
            <p:ph type="pic" sz="quarter" idx="10"/>
          </p:nvPr>
        </p:nvSpPr>
        <p:spPr>
          <a:xfrm>
            <a:off x="216000" y="288000"/>
            <a:ext cx="8712000" cy="226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0" name="Rechteck 9"/>
          <p:cNvSpPr/>
          <p:nvPr userDrawn="1"/>
        </p:nvSpPr>
        <p:spPr>
          <a:xfrm>
            <a:off x="8928000" y="0"/>
            <a:ext cx="216000" cy="51480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156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216000" y="288000"/>
            <a:ext cx="8712000" cy="4280400"/>
          </a:xfrm>
          <a:prstGeom prst="rect">
            <a:avLst/>
          </a:prstGeom>
          <a:solidFill>
            <a:srgbClr val="FA6E00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31850" y="2787774"/>
            <a:ext cx="7772400" cy="873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Zwischentitel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30263" y="3930774"/>
            <a:ext cx="7747000" cy="3333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Untertitel</a:t>
            </a:r>
          </a:p>
        </p:txBody>
      </p:sp>
      <p:pic>
        <p:nvPicPr>
          <p:cNvPr id="13" name="Picture 20" descr="TUBS_CO_70vH_150dpi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436273"/>
            <a:ext cx="1356890" cy="50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hteck 9"/>
          <p:cNvSpPr/>
          <p:nvPr userDrawn="1"/>
        </p:nvSpPr>
        <p:spPr>
          <a:xfrm>
            <a:off x="8927999" y="0"/>
            <a:ext cx="216000" cy="51480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9" name="Picture 16"/>
          <p:cNvPicPr preferRelativeResize="0">
            <a:picLocks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3" b="24901"/>
          <a:stretch/>
        </p:blipFill>
        <p:spPr bwMode="auto">
          <a:xfrm>
            <a:off x="216000" y="288327"/>
            <a:ext cx="8712000" cy="2268000"/>
          </a:xfrm>
          <a:prstGeom prst="rect">
            <a:avLst/>
          </a:prstGeom>
          <a:solidFill>
            <a:srgbClr val="FFDC4D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7576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_2_eigenes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216000" y="288000"/>
            <a:ext cx="8712000" cy="4280400"/>
          </a:xfrm>
          <a:prstGeom prst="rect">
            <a:avLst/>
          </a:prstGeom>
          <a:solidFill>
            <a:srgbClr val="FA6E00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31850" y="2787774"/>
            <a:ext cx="7772400" cy="873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Zwischentitel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30263" y="3930774"/>
            <a:ext cx="7747000" cy="3333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Untertitel</a:t>
            </a:r>
          </a:p>
        </p:txBody>
      </p:sp>
      <p:pic>
        <p:nvPicPr>
          <p:cNvPr id="13" name="Picture 20" descr="TUBS_CO_70vH_150dpi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436273"/>
            <a:ext cx="1356890" cy="50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216000" y="288000"/>
            <a:ext cx="8712000" cy="226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0" name="Rechteck 9"/>
          <p:cNvSpPr/>
          <p:nvPr userDrawn="1"/>
        </p:nvSpPr>
        <p:spPr>
          <a:xfrm>
            <a:off x="8927999" y="0"/>
            <a:ext cx="216000" cy="51480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0" y="900000"/>
            <a:ext cx="8375650" cy="345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704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0" y="900000"/>
            <a:ext cx="4032000" cy="34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0"/>
          </p:nvPr>
        </p:nvSpPr>
        <p:spPr>
          <a:xfrm>
            <a:off x="4860032" y="900000"/>
            <a:ext cx="4032000" cy="34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3286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83344"/>
            <a:ext cx="8375650" cy="5310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431800" y="900000"/>
            <a:ext cx="8375650" cy="3456000"/>
          </a:xfrm>
        </p:spPr>
        <p:txBody>
          <a:bodyPr/>
          <a:lstStyle/>
          <a:p>
            <a:r>
              <a:rPr lang="en-US"/>
              <a:t>Click icon to add chart</a:t>
            </a: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647700"/>
          </a:xfrm>
          <a:prstGeom prst="rect">
            <a:avLst/>
          </a:prstGeom>
          <a:solidFill>
            <a:srgbClr val="DDDDDD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0" y="900000"/>
            <a:ext cx="8375650" cy="345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9140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647700"/>
          </a:xfrm>
          <a:prstGeom prst="rect">
            <a:avLst/>
          </a:prstGeom>
          <a:solidFill>
            <a:srgbClr val="DDDDDD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0" y="900000"/>
            <a:ext cx="4032000" cy="34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0"/>
          </p:nvPr>
        </p:nvSpPr>
        <p:spPr>
          <a:xfrm>
            <a:off x="4860032" y="900000"/>
            <a:ext cx="4032000" cy="34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4370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647700"/>
          </a:xfrm>
          <a:prstGeom prst="rect">
            <a:avLst/>
          </a:prstGeom>
          <a:solidFill>
            <a:srgbClr val="DDDDDD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704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1_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647700"/>
          </a:xfrm>
          <a:prstGeom prst="rect">
            <a:avLst/>
          </a:prstGeom>
          <a:solidFill>
            <a:srgbClr val="DDDDDD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83344"/>
            <a:ext cx="8375650" cy="5310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431800" y="900000"/>
            <a:ext cx="8375650" cy="3456000"/>
          </a:xfrm>
        </p:spPr>
        <p:txBody>
          <a:bodyPr/>
          <a:lstStyle/>
          <a:p>
            <a:r>
              <a:rPr lang="en-US"/>
              <a:t>Click icon to add chart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5330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0" y="4561200"/>
            <a:ext cx="9144000" cy="0"/>
          </a:xfrm>
          <a:prstGeom prst="line">
            <a:avLst/>
          </a:prstGeom>
          <a:noFill/>
          <a:ln w="9525">
            <a:solidFill>
              <a:srgbClr val="BE1E3C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83344"/>
            <a:ext cx="8375650" cy="531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900000"/>
            <a:ext cx="8375650" cy="34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44" name="Picture 20" descr="TUBS_CO_70vH_150dpi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" y="4436273"/>
            <a:ext cx="1356890" cy="50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1421650" y="4605338"/>
            <a:ext cx="487854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800" kern="0" dirty="0"/>
              <a:t>14.03.24</a:t>
            </a:r>
            <a:r>
              <a:rPr lang="en-GB" sz="800" noProof="0" dirty="0"/>
              <a:t> | S.P. Fekete, C. Loi, and M. Perk | </a:t>
            </a:r>
            <a:r>
              <a:rPr lang="en-GB" sz="800" baseline="0" noProof="0" dirty="0"/>
              <a:t>Covering Geometric Sets with Lines </a:t>
            </a:r>
            <a:r>
              <a:rPr lang="en-GB" sz="800" noProof="0" dirty="0"/>
              <a:t>| Slide</a:t>
            </a:r>
          </a:p>
          <a:p>
            <a:endParaRPr lang="de-DE" sz="800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582385"/>
            <a:ext cx="2051720" cy="4773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2" r:id="rId3"/>
    <p:sldLayoutId id="2147483654" r:id="rId4"/>
    <p:sldLayoutId id="2147483660" r:id="rId5"/>
    <p:sldLayoutId id="2147483667" r:id="rId6"/>
    <p:sldLayoutId id="2147483668" r:id="rId7"/>
    <p:sldLayoutId id="2147483669" r:id="rId8"/>
    <p:sldLayoutId id="2147483670" r:id="rId9"/>
    <p:sldLayoutId id="2147483661" r:id="rId10"/>
    <p:sldLayoutId id="2147483664" r:id="rId11"/>
    <p:sldLayoutId id="2147483665" r:id="rId12"/>
    <p:sldLayoutId id="2147483666" r:id="rId13"/>
    <p:sldLayoutId id="2147483650" r:id="rId14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0500" indent="-1889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361950" indent="-16986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542925" indent="-17938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742950" indent="-19843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1200150" indent="-19843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1657350" indent="-19843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2114550" indent="-19843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2571750" indent="-19843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10" Type="http://schemas.openxmlformats.org/officeDocument/2006/relationships/image" Target="../media/image11.emf"/><Relationship Id="rId4" Type="http://schemas.openxmlformats.org/officeDocument/2006/relationships/image" Target="../media/image6.jpeg"/><Relationship Id="rId9" Type="http://schemas.openxmlformats.org/officeDocument/2006/relationships/image" Target="../media/image10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31.emf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image" Target="../media/image37.emf"/><Relationship Id="rId7" Type="http://schemas.openxmlformats.org/officeDocument/2006/relationships/image" Target="../media/image4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4.emf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3.emf"/><Relationship Id="rId5" Type="http://schemas.openxmlformats.org/officeDocument/2006/relationships/image" Target="../media/image8.png"/><Relationship Id="rId4" Type="http://schemas.openxmlformats.org/officeDocument/2006/relationships/image" Target="../media/image42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image" Target="../media/image45.emf"/><Relationship Id="rId7" Type="http://schemas.openxmlformats.org/officeDocument/2006/relationships/image" Target="../media/image4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10" Type="http://schemas.openxmlformats.org/officeDocument/2006/relationships/image" Target="../media/image11.emf"/><Relationship Id="rId4" Type="http://schemas.openxmlformats.org/officeDocument/2006/relationships/image" Target="../media/image6.jpeg"/><Relationship Id="rId9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emf"/><Relationship Id="rId4" Type="http://schemas.openxmlformats.org/officeDocument/2006/relationships/image" Target="../media/image5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4.emf"/><Relationship Id="rId5" Type="http://schemas.openxmlformats.org/officeDocument/2006/relationships/image" Target="../media/image53.emf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10" Type="http://schemas.openxmlformats.org/officeDocument/2006/relationships/image" Target="../media/image10.emf"/><Relationship Id="rId4" Type="http://schemas.openxmlformats.org/officeDocument/2006/relationships/image" Target="../media/image6.jpeg"/><Relationship Id="rId9" Type="http://schemas.openxmlformats.org/officeDocument/2006/relationships/image" Target="../media/image1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5.e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image" Target="../media/image2.emf"/><Relationship Id="rId10" Type="http://schemas.openxmlformats.org/officeDocument/2006/relationships/image" Target="../media/image9.png"/><Relationship Id="rId4" Type="http://schemas.openxmlformats.org/officeDocument/2006/relationships/image" Target="../media/image6.jpeg"/><Relationship Id="rId9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10" Type="http://schemas.openxmlformats.org/officeDocument/2006/relationships/image" Target="../media/image11.emf"/><Relationship Id="rId4" Type="http://schemas.openxmlformats.org/officeDocument/2006/relationships/image" Target="../media/image6.jpeg"/><Relationship Id="rId9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7.emf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9.png"/><Relationship Id="rId10" Type="http://schemas.openxmlformats.org/officeDocument/2006/relationships/image" Target="../media/image6.jpeg"/><Relationship Id="rId4" Type="http://schemas.openxmlformats.org/officeDocument/2006/relationships/image" Target="../media/image8.png"/><Relationship Id="rId9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image" Target="../media/image22.emf"/><Relationship Id="rId18" Type="http://schemas.openxmlformats.org/officeDocument/2006/relationships/image" Target="../media/image27.emf"/><Relationship Id="rId3" Type="http://schemas.openxmlformats.org/officeDocument/2006/relationships/image" Target="../media/image12.emf"/><Relationship Id="rId21" Type="http://schemas.openxmlformats.org/officeDocument/2006/relationships/image" Target="../media/image44.png"/><Relationship Id="rId7" Type="http://schemas.openxmlformats.org/officeDocument/2006/relationships/image" Target="../media/image16.emf"/><Relationship Id="rId12" Type="http://schemas.openxmlformats.org/officeDocument/2006/relationships/image" Target="../media/image21.emf"/><Relationship Id="rId17" Type="http://schemas.openxmlformats.org/officeDocument/2006/relationships/image" Target="../media/image26.emf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5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emf"/><Relationship Id="rId11" Type="http://schemas.openxmlformats.org/officeDocument/2006/relationships/image" Target="../media/image20.emf"/><Relationship Id="rId5" Type="http://schemas.openxmlformats.org/officeDocument/2006/relationships/image" Target="../media/image14.emf"/><Relationship Id="rId15" Type="http://schemas.openxmlformats.org/officeDocument/2006/relationships/image" Target="../media/image24.emf"/><Relationship Id="rId23" Type="http://schemas.openxmlformats.org/officeDocument/2006/relationships/image" Target="../media/image46.png"/><Relationship Id="rId10" Type="http://schemas.openxmlformats.org/officeDocument/2006/relationships/image" Target="../media/image19.emf"/><Relationship Id="rId19" Type="http://schemas.openxmlformats.org/officeDocument/2006/relationships/image" Target="../media/image28.emf"/><Relationship Id="rId4" Type="http://schemas.openxmlformats.org/officeDocument/2006/relationships/image" Target="../media/image13.emf"/><Relationship Id="rId9" Type="http://schemas.openxmlformats.org/officeDocument/2006/relationships/image" Target="../media/image18.emf"/><Relationship Id="rId14" Type="http://schemas.openxmlformats.org/officeDocument/2006/relationships/image" Target="../media/image23.emf"/><Relationship Id="rId22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ZZSNZZ">
            <a:extLst>
              <a:ext uri="{FF2B5EF4-FFF2-40B4-BE49-F238E27FC236}">
                <a16:creationId xmlns:a16="http://schemas.microsoft.com/office/drawing/2014/main" id="{6EA674BC-210B-5783-F795-D8B9438FD981}"/>
              </a:ext>
            </a:extLst>
          </p:cNvPr>
          <p:cNvSpPr txBox="1"/>
          <p:nvPr/>
        </p:nvSpPr>
        <p:spPr>
          <a:xfrm>
            <a:off x="5295900" y="4559300"/>
            <a:ext cx="635000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DE" sz="800"/>
              <a:t> -4/10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EA477F-FBB1-9278-33FE-F27D26008B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83" r="33482" b="39443"/>
          <a:stretch/>
        </p:blipFill>
        <p:spPr>
          <a:xfrm>
            <a:off x="5948559" y="247998"/>
            <a:ext cx="2883057" cy="2837061"/>
          </a:xfrm>
          <a:custGeom>
            <a:avLst/>
            <a:gdLst>
              <a:gd name="connsiteX0" fmla="*/ 0 w 2883057"/>
              <a:gd name="connsiteY0" fmla="*/ 0 h 2837061"/>
              <a:gd name="connsiteX1" fmla="*/ 634273 w 2883057"/>
              <a:gd name="connsiteY1" fmla="*/ 0 h 2837061"/>
              <a:gd name="connsiteX2" fmla="*/ 1210884 w 2883057"/>
              <a:gd name="connsiteY2" fmla="*/ 0 h 2837061"/>
              <a:gd name="connsiteX3" fmla="*/ 1845156 w 2883057"/>
              <a:gd name="connsiteY3" fmla="*/ 0 h 2837061"/>
              <a:gd name="connsiteX4" fmla="*/ 2883057 w 2883057"/>
              <a:gd name="connsiteY4" fmla="*/ 0 h 2837061"/>
              <a:gd name="connsiteX5" fmla="*/ 2883057 w 2883057"/>
              <a:gd name="connsiteY5" fmla="*/ 482300 h 2837061"/>
              <a:gd name="connsiteX6" fmla="*/ 2883057 w 2883057"/>
              <a:gd name="connsiteY6" fmla="*/ 1021342 h 2837061"/>
              <a:gd name="connsiteX7" fmla="*/ 2883057 w 2883057"/>
              <a:gd name="connsiteY7" fmla="*/ 1503642 h 2837061"/>
              <a:gd name="connsiteX8" fmla="*/ 2883057 w 2883057"/>
              <a:gd name="connsiteY8" fmla="*/ 2071055 h 2837061"/>
              <a:gd name="connsiteX9" fmla="*/ 2883057 w 2883057"/>
              <a:gd name="connsiteY9" fmla="*/ 2837061 h 2837061"/>
              <a:gd name="connsiteX10" fmla="*/ 2392937 w 2883057"/>
              <a:gd name="connsiteY10" fmla="*/ 2837061 h 2837061"/>
              <a:gd name="connsiteX11" fmla="*/ 1816326 w 2883057"/>
              <a:gd name="connsiteY11" fmla="*/ 2837061 h 2837061"/>
              <a:gd name="connsiteX12" fmla="*/ 1297376 w 2883057"/>
              <a:gd name="connsiteY12" fmla="*/ 2837061 h 2837061"/>
              <a:gd name="connsiteX13" fmla="*/ 663103 w 2883057"/>
              <a:gd name="connsiteY13" fmla="*/ 2837061 h 2837061"/>
              <a:gd name="connsiteX14" fmla="*/ 0 w 2883057"/>
              <a:gd name="connsiteY14" fmla="*/ 2837061 h 2837061"/>
              <a:gd name="connsiteX15" fmla="*/ 0 w 2883057"/>
              <a:gd name="connsiteY15" fmla="*/ 2269649 h 2837061"/>
              <a:gd name="connsiteX16" fmla="*/ 0 w 2883057"/>
              <a:gd name="connsiteY16" fmla="*/ 1673866 h 2837061"/>
              <a:gd name="connsiteX17" fmla="*/ 0 w 2883057"/>
              <a:gd name="connsiteY17" fmla="*/ 1163195 h 2837061"/>
              <a:gd name="connsiteX18" fmla="*/ 0 w 2883057"/>
              <a:gd name="connsiteY18" fmla="*/ 652524 h 2837061"/>
              <a:gd name="connsiteX19" fmla="*/ 0 w 2883057"/>
              <a:gd name="connsiteY19" fmla="*/ 0 h 2837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883057" h="2837061" fill="none" extrusionOk="0">
                <a:moveTo>
                  <a:pt x="0" y="0"/>
                </a:moveTo>
                <a:cubicBezTo>
                  <a:pt x="280135" y="5042"/>
                  <a:pt x="327708" y="24127"/>
                  <a:pt x="634273" y="0"/>
                </a:cubicBezTo>
                <a:cubicBezTo>
                  <a:pt x="940838" y="-24127"/>
                  <a:pt x="928329" y="-196"/>
                  <a:pt x="1210884" y="0"/>
                </a:cubicBezTo>
                <a:cubicBezTo>
                  <a:pt x="1493439" y="196"/>
                  <a:pt x="1680787" y="-15094"/>
                  <a:pt x="1845156" y="0"/>
                </a:cubicBezTo>
                <a:cubicBezTo>
                  <a:pt x="2009525" y="15094"/>
                  <a:pt x="2417534" y="-51889"/>
                  <a:pt x="2883057" y="0"/>
                </a:cubicBezTo>
                <a:cubicBezTo>
                  <a:pt x="2871916" y="133961"/>
                  <a:pt x="2871894" y="363552"/>
                  <a:pt x="2883057" y="482300"/>
                </a:cubicBezTo>
                <a:cubicBezTo>
                  <a:pt x="2894220" y="601048"/>
                  <a:pt x="2879759" y="764338"/>
                  <a:pt x="2883057" y="1021342"/>
                </a:cubicBezTo>
                <a:cubicBezTo>
                  <a:pt x="2886355" y="1278346"/>
                  <a:pt x="2870033" y="1382623"/>
                  <a:pt x="2883057" y="1503642"/>
                </a:cubicBezTo>
                <a:cubicBezTo>
                  <a:pt x="2896081" y="1624661"/>
                  <a:pt x="2867039" y="1924658"/>
                  <a:pt x="2883057" y="2071055"/>
                </a:cubicBezTo>
                <a:cubicBezTo>
                  <a:pt x="2899075" y="2217452"/>
                  <a:pt x="2895534" y="2520885"/>
                  <a:pt x="2883057" y="2837061"/>
                </a:cubicBezTo>
                <a:cubicBezTo>
                  <a:pt x="2664480" y="2820606"/>
                  <a:pt x="2547961" y="2843103"/>
                  <a:pt x="2392937" y="2837061"/>
                </a:cubicBezTo>
                <a:cubicBezTo>
                  <a:pt x="2237913" y="2831019"/>
                  <a:pt x="1934439" y="2812594"/>
                  <a:pt x="1816326" y="2837061"/>
                </a:cubicBezTo>
                <a:cubicBezTo>
                  <a:pt x="1698213" y="2861528"/>
                  <a:pt x="1534039" y="2849571"/>
                  <a:pt x="1297376" y="2837061"/>
                </a:cubicBezTo>
                <a:cubicBezTo>
                  <a:pt x="1060713" y="2824552"/>
                  <a:pt x="816617" y="2825760"/>
                  <a:pt x="663103" y="2837061"/>
                </a:cubicBezTo>
                <a:cubicBezTo>
                  <a:pt x="509589" y="2848362"/>
                  <a:pt x="305726" y="2806837"/>
                  <a:pt x="0" y="2837061"/>
                </a:cubicBezTo>
                <a:cubicBezTo>
                  <a:pt x="27893" y="2693494"/>
                  <a:pt x="7476" y="2505574"/>
                  <a:pt x="0" y="2269649"/>
                </a:cubicBezTo>
                <a:cubicBezTo>
                  <a:pt x="-7476" y="2033724"/>
                  <a:pt x="-11756" y="1799642"/>
                  <a:pt x="0" y="1673866"/>
                </a:cubicBezTo>
                <a:cubicBezTo>
                  <a:pt x="11756" y="1548090"/>
                  <a:pt x="1332" y="1310841"/>
                  <a:pt x="0" y="1163195"/>
                </a:cubicBezTo>
                <a:cubicBezTo>
                  <a:pt x="-1332" y="1015549"/>
                  <a:pt x="19056" y="823645"/>
                  <a:pt x="0" y="652524"/>
                </a:cubicBezTo>
                <a:cubicBezTo>
                  <a:pt x="-19056" y="481403"/>
                  <a:pt x="-60" y="168333"/>
                  <a:pt x="0" y="0"/>
                </a:cubicBezTo>
                <a:close/>
              </a:path>
              <a:path w="2883057" h="2837061" stroke="0" extrusionOk="0">
                <a:moveTo>
                  <a:pt x="0" y="0"/>
                </a:moveTo>
                <a:cubicBezTo>
                  <a:pt x="190728" y="21827"/>
                  <a:pt x="419211" y="-15205"/>
                  <a:pt x="634273" y="0"/>
                </a:cubicBezTo>
                <a:cubicBezTo>
                  <a:pt x="849335" y="15205"/>
                  <a:pt x="1129112" y="-15798"/>
                  <a:pt x="1268545" y="0"/>
                </a:cubicBezTo>
                <a:cubicBezTo>
                  <a:pt x="1407978" y="15798"/>
                  <a:pt x="1683211" y="-22901"/>
                  <a:pt x="1787495" y="0"/>
                </a:cubicBezTo>
                <a:cubicBezTo>
                  <a:pt x="1891779" y="22901"/>
                  <a:pt x="2139816" y="4112"/>
                  <a:pt x="2335276" y="0"/>
                </a:cubicBezTo>
                <a:cubicBezTo>
                  <a:pt x="2530736" y="-4112"/>
                  <a:pt x="2680659" y="4528"/>
                  <a:pt x="2883057" y="0"/>
                </a:cubicBezTo>
                <a:cubicBezTo>
                  <a:pt x="2889556" y="122862"/>
                  <a:pt x="2859951" y="321902"/>
                  <a:pt x="2883057" y="510671"/>
                </a:cubicBezTo>
                <a:cubicBezTo>
                  <a:pt x="2906163" y="699440"/>
                  <a:pt x="2890829" y="894917"/>
                  <a:pt x="2883057" y="992971"/>
                </a:cubicBezTo>
                <a:cubicBezTo>
                  <a:pt x="2875285" y="1091025"/>
                  <a:pt x="2861989" y="1323232"/>
                  <a:pt x="2883057" y="1560384"/>
                </a:cubicBezTo>
                <a:cubicBezTo>
                  <a:pt x="2904125" y="1797536"/>
                  <a:pt x="2890747" y="1815747"/>
                  <a:pt x="2883057" y="2071055"/>
                </a:cubicBezTo>
                <a:cubicBezTo>
                  <a:pt x="2875367" y="2326363"/>
                  <a:pt x="2911010" y="2591766"/>
                  <a:pt x="2883057" y="2837061"/>
                </a:cubicBezTo>
                <a:cubicBezTo>
                  <a:pt x="2645267" y="2848358"/>
                  <a:pt x="2570482" y="2836821"/>
                  <a:pt x="2364107" y="2837061"/>
                </a:cubicBezTo>
                <a:cubicBezTo>
                  <a:pt x="2157732" y="2837302"/>
                  <a:pt x="1987683" y="2840888"/>
                  <a:pt x="1845156" y="2837061"/>
                </a:cubicBezTo>
                <a:cubicBezTo>
                  <a:pt x="1702629" y="2833234"/>
                  <a:pt x="1424110" y="2823891"/>
                  <a:pt x="1297376" y="2837061"/>
                </a:cubicBezTo>
                <a:cubicBezTo>
                  <a:pt x="1170642" y="2850231"/>
                  <a:pt x="976748" y="2814248"/>
                  <a:pt x="663103" y="2837061"/>
                </a:cubicBezTo>
                <a:cubicBezTo>
                  <a:pt x="349458" y="2859874"/>
                  <a:pt x="299058" y="2850044"/>
                  <a:pt x="0" y="2837061"/>
                </a:cubicBezTo>
                <a:cubicBezTo>
                  <a:pt x="-27105" y="2638689"/>
                  <a:pt x="7371" y="2515650"/>
                  <a:pt x="0" y="2241278"/>
                </a:cubicBezTo>
                <a:cubicBezTo>
                  <a:pt x="-7371" y="1966906"/>
                  <a:pt x="6784" y="1989117"/>
                  <a:pt x="0" y="1758978"/>
                </a:cubicBezTo>
                <a:cubicBezTo>
                  <a:pt x="-6784" y="1528839"/>
                  <a:pt x="20913" y="1339846"/>
                  <a:pt x="0" y="1163195"/>
                </a:cubicBezTo>
                <a:cubicBezTo>
                  <a:pt x="-20913" y="986544"/>
                  <a:pt x="-15734" y="840944"/>
                  <a:pt x="0" y="567412"/>
                </a:cubicBezTo>
                <a:cubicBezTo>
                  <a:pt x="15734" y="293880"/>
                  <a:pt x="16576" y="189074"/>
                  <a:pt x="0" y="0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solidFill>
              <a:schemeClr val="accent5">
                <a:shade val="50000"/>
                <a:alpha val="0"/>
              </a:schemeClr>
            </a:solidFill>
            <a:extLst>
              <a:ext uri="{C807C97D-BFC1-408E-A445-0C87EB9F89A2}">
                <ask:lineSketchStyleProps xmlns:ask="http://schemas.microsoft.com/office/drawing/2018/sketchyshapes" sd="72411551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206107" dist="81185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9BEFCDE-B721-D49A-EAFE-C7DF5BDF924F}"/>
              </a:ext>
            </a:extLst>
          </p:cNvPr>
          <p:cNvGrpSpPr/>
          <p:nvPr/>
        </p:nvGrpSpPr>
        <p:grpSpPr>
          <a:xfrm>
            <a:off x="395536" y="3484807"/>
            <a:ext cx="8748464" cy="1410695"/>
            <a:chOff x="287338" y="3267075"/>
            <a:chExt cx="8583612" cy="1628428"/>
          </a:xfrm>
        </p:grpSpPr>
        <p:sp>
          <p:nvSpPr>
            <p:cNvPr id="4" name="Rectangle 17">
              <a:extLst>
                <a:ext uri="{FF2B5EF4-FFF2-40B4-BE49-F238E27FC236}">
                  <a16:creationId xmlns:a16="http://schemas.microsoft.com/office/drawing/2014/main" id="{62E944BA-B389-1021-BCE8-87BA59E8E7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338" y="3267075"/>
              <a:ext cx="8583612" cy="1454944"/>
            </a:xfrm>
            <a:custGeom>
              <a:avLst/>
              <a:gdLst>
                <a:gd name="connsiteX0" fmla="*/ 0 w 8583612"/>
                <a:gd name="connsiteY0" fmla="*/ 0 h 1454944"/>
                <a:gd name="connsiteX1" fmla="*/ 746114 w 8583612"/>
                <a:gd name="connsiteY1" fmla="*/ 0 h 1454944"/>
                <a:gd name="connsiteX2" fmla="*/ 1578064 w 8583612"/>
                <a:gd name="connsiteY2" fmla="*/ 0 h 1454944"/>
                <a:gd name="connsiteX3" fmla="*/ 2066670 w 8583612"/>
                <a:gd name="connsiteY3" fmla="*/ 0 h 1454944"/>
                <a:gd name="connsiteX4" fmla="*/ 2812784 w 8583612"/>
                <a:gd name="connsiteY4" fmla="*/ 0 h 1454944"/>
                <a:gd name="connsiteX5" fmla="*/ 3301389 w 8583612"/>
                <a:gd name="connsiteY5" fmla="*/ 0 h 1454944"/>
                <a:gd name="connsiteX6" fmla="*/ 3961667 w 8583612"/>
                <a:gd name="connsiteY6" fmla="*/ 0 h 1454944"/>
                <a:gd name="connsiteX7" fmla="*/ 4707781 w 8583612"/>
                <a:gd name="connsiteY7" fmla="*/ 0 h 1454944"/>
                <a:gd name="connsiteX8" fmla="*/ 5110551 w 8583612"/>
                <a:gd name="connsiteY8" fmla="*/ 0 h 1454944"/>
                <a:gd name="connsiteX9" fmla="*/ 5513320 w 8583612"/>
                <a:gd name="connsiteY9" fmla="*/ 0 h 1454944"/>
                <a:gd name="connsiteX10" fmla="*/ 6345270 w 8583612"/>
                <a:gd name="connsiteY10" fmla="*/ 0 h 1454944"/>
                <a:gd name="connsiteX11" fmla="*/ 7005548 w 8583612"/>
                <a:gd name="connsiteY11" fmla="*/ 0 h 1454944"/>
                <a:gd name="connsiteX12" fmla="*/ 7408317 w 8583612"/>
                <a:gd name="connsiteY12" fmla="*/ 0 h 1454944"/>
                <a:gd name="connsiteX13" fmla="*/ 8583612 w 8583612"/>
                <a:gd name="connsiteY13" fmla="*/ 0 h 1454944"/>
                <a:gd name="connsiteX14" fmla="*/ 8583612 w 8583612"/>
                <a:gd name="connsiteY14" fmla="*/ 514080 h 1454944"/>
                <a:gd name="connsiteX15" fmla="*/ 8583612 w 8583612"/>
                <a:gd name="connsiteY15" fmla="*/ 969963 h 1454944"/>
                <a:gd name="connsiteX16" fmla="*/ 8583612 w 8583612"/>
                <a:gd name="connsiteY16" fmla="*/ 1454944 h 1454944"/>
                <a:gd name="connsiteX17" fmla="*/ 8180843 w 8583612"/>
                <a:gd name="connsiteY17" fmla="*/ 1454944 h 1454944"/>
                <a:gd name="connsiteX18" fmla="*/ 7348892 w 8583612"/>
                <a:gd name="connsiteY18" fmla="*/ 1454944 h 1454944"/>
                <a:gd name="connsiteX19" fmla="*/ 6602778 w 8583612"/>
                <a:gd name="connsiteY19" fmla="*/ 1454944 h 1454944"/>
                <a:gd name="connsiteX20" fmla="*/ 5856664 w 8583612"/>
                <a:gd name="connsiteY20" fmla="*/ 1454944 h 1454944"/>
                <a:gd name="connsiteX21" fmla="*/ 5110551 w 8583612"/>
                <a:gd name="connsiteY21" fmla="*/ 1454944 h 1454944"/>
                <a:gd name="connsiteX22" fmla="*/ 4621945 w 8583612"/>
                <a:gd name="connsiteY22" fmla="*/ 1454944 h 1454944"/>
                <a:gd name="connsiteX23" fmla="*/ 3789995 w 8583612"/>
                <a:gd name="connsiteY23" fmla="*/ 1454944 h 1454944"/>
                <a:gd name="connsiteX24" fmla="*/ 3129717 w 8583612"/>
                <a:gd name="connsiteY24" fmla="*/ 1454944 h 1454944"/>
                <a:gd name="connsiteX25" fmla="*/ 2726948 w 8583612"/>
                <a:gd name="connsiteY25" fmla="*/ 1454944 h 1454944"/>
                <a:gd name="connsiteX26" fmla="*/ 2066670 w 8583612"/>
                <a:gd name="connsiteY26" fmla="*/ 1454944 h 1454944"/>
                <a:gd name="connsiteX27" fmla="*/ 1492228 w 8583612"/>
                <a:gd name="connsiteY27" fmla="*/ 1454944 h 1454944"/>
                <a:gd name="connsiteX28" fmla="*/ 917786 w 8583612"/>
                <a:gd name="connsiteY28" fmla="*/ 1454944 h 1454944"/>
                <a:gd name="connsiteX29" fmla="*/ 0 w 8583612"/>
                <a:gd name="connsiteY29" fmla="*/ 1454944 h 1454944"/>
                <a:gd name="connsiteX30" fmla="*/ 0 w 8583612"/>
                <a:gd name="connsiteY30" fmla="*/ 984512 h 1454944"/>
                <a:gd name="connsiteX31" fmla="*/ 0 w 8583612"/>
                <a:gd name="connsiteY31" fmla="*/ 484981 h 1454944"/>
                <a:gd name="connsiteX32" fmla="*/ 0 w 8583612"/>
                <a:gd name="connsiteY32" fmla="*/ 0 h 1454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83612" h="1454944" fill="none" extrusionOk="0">
                  <a:moveTo>
                    <a:pt x="0" y="0"/>
                  </a:moveTo>
                  <a:cubicBezTo>
                    <a:pt x="349764" y="28216"/>
                    <a:pt x="562071" y="-14864"/>
                    <a:pt x="746114" y="0"/>
                  </a:cubicBezTo>
                  <a:cubicBezTo>
                    <a:pt x="930157" y="14864"/>
                    <a:pt x="1209929" y="-3321"/>
                    <a:pt x="1578064" y="0"/>
                  </a:cubicBezTo>
                  <a:cubicBezTo>
                    <a:pt x="1946199" y="3321"/>
                    <a:pt x="1902183" y="-8758"/>
                    <a:pt x="2066670" y="0"/>
                  </a:cubicBezTo>
                  <a:cubicBezTo>
                    <a:pt x="2231157" y="8758"/>
                    <a:pt x="2557357" y="-15010"/>
                    <a:pt x="2812784" y="0"/>
                  </a:cubicBezTo>
                  <a:cubicBezTo>
                    <a:pt x="3068211" y="15010"/>
                    <a:pt x="3184998" y="-5723"/>
                    <a:pt x="3301389" y="0"/>
                  </a:cubicBezTo>
                  <a:cubicBezTo>
                    <a:pt x="3417781" y="5723"/>
                    <a:pt x="3805766" y="-32772"/>
                    <a:pt x="3961667" y="0"/>
                  </a:cubicBezTo>
                  <a:cubicBezTo>
                    <a:pt x="4117568" y="32772"/>
                    <a:pt x="4483147" y="-350"/>
                    <a:pt x="4707781" y="0"/>
                  </a:cubicBezTo>
                  <a:cubicBezTo>
                    <a:pt x="4932415" y="350"/>
                    <a:pt x="4929462" y="-15279"/>
                    <a:pt x="5110551" y="0"/>
                  </a:cubicBezTo>
                  <a:cubicBezTo>
                    <a:pt x="5291640" y="15279"/>
                    <a:pt x="5318530" y="10410"/>
                    <a:pt x="5513320" y="0"/>
                  </a:cubicBezTo>
                  <a:cubicBezTo>
                    <a:pt x="5708110" y="-10410"/>
                    <a:pt x="6010060" y="16882"/>
                    <a:pt x="6345270" y="0"/>
                  </a:cubicBezTo>
                  <a:cubicBezTo>
                    <a:pt x="6680480" y="-16882"/>
                    <a:pt x="6788071" y="15659"/>
                    <a:pt x="7005548" y="0"/>
                  </a:cubicBezTo>
                  <a:cubicBezTo>
                    <a:pt x="7223025" y="-15659"/>
                    <a:pt x="7323764" y="11214"/>
                    <a:pt x="7408317" y="0"/>
                  </a:cubicBezTo>
                  <a:cubicBezTo>
                    <a:pt x="7492870" y="-11214"/>
                    <a:pt x="8250743" y="25884"/>
                    <a:pt x="8583612" y="0"/>
                  </a:cubicBezTo>
                  <a:cubicBezTo>
                    <a:pt x="8608310" y="123674"/>
                    <a:pt x="8573692" y="351473"/>
                    <a:pt x="8583612" y="514080"/>
                  </a:cubicBezTo>
                  <a:cubicBezTo>
                    <a:pt x="8593532" y="676687"/>
                    <a:pt x="8574534" y="769698"/>
                    <a:pt x="8583612" y="969963"/>
                  </a:cubicBezTo>
                  <a:cubicBezTo>
                    <a:pt x="8592690" y="1170228"/>
                    <a:pt x="8586463" y="1217439"/>
                    <a:pt x="8583612" y="1454944"/>
                  </a:cubicBezTo>
                  <a:cubicBezTo>
                    <a:pt x="8417936" y="1440151"/>
                    <a:pt x="8273923" y="1441317"/>
                    <a:pt x="8180843" y="1454944"/>
                  </a:cubicBezTo>
                  <a:cubicBezTo>
                    <a:pt x="8087763" y="1468571"/>
                    <a:pt x="7517558" y="1486832"/>
                    <a:pt x="7348892" y="1454944"/>
                  </a:cubicBezTo>
                  <a:cubicBezTo>
                    <a:pt x="7180226" y="1423056"/>
                    <a:pt x="6861548" y="1484887"/>
                    <a:pt x="6602778" y="1454944"/>
                  </a:cubicBezTo>
                  <a:cubicBezTo>
                    <a:pt x="6344008" y="1425001"/>
                    <a:pt x="6081689" y="1419626"/>
                    <a:pt x="5856664" y="1454944"/>
                  </a:cubicBezTo>
                  <a:cubicBezTo>
                    <a:pt x="5631639" y="1490262"/>
                    <a:pt x="5386972" y="1419718"/>
                    <a:pt x="5110551" y="1454944"/>
                  </a:cubicBezTo>
                  <a:cubicBezTo>
                    <a:pt x="4834130" y="1490170"/>
                    <a:pt x="4769705" y="1468378"/>
                    <a:pt x="4621945" y="1454944"/>
                  </a:cubicBezTo>
                  <a:cubicBezTo>
                    <a:pt x="4474185" y="1441510"/>
                    <a:pt x="3971522" y="1434464"/>
                    <a:pt x="3789995" y="1454944"/>
                  </a:cubicBezTo>
                  <a:cubicBezTo>
                    <a:pt x="3608468" y="1475425"/>
                    <a:pt x="3376807" y="1434735"/>
                    <a:pt x="3129717" y="1454944"/>
                  </a:cubicBezTo>
                  <a:cubicBezTo>
                    <a:pt x="2882627" y="1475153"/>
                    <a:pt x="2870491" y="1441853"/>
                    <a:pt x="2726948" y="1454944"/>
                  </a:cubicBezTo>
                  <a:cubicBezTo>
                    <a:pt x="2583405" y="1468035"/>
                    <a:pt x="2292545" y="1431414"/>
                    <a:pt x="2066670" y="1454944"/>
                  </a:cubicBezTo>
                  <a:cubicBezTo>
                    <a:pt x="1840795" y="1478474"/>
                    <a:pt x="1677481" y="1446664"/>
                    <a:pt x="1492228" y="1454944"/>
                  </a:cubicBezTo>
                  <a:cubicBezTo>
                    <a:pt x="1306975" y="1463224"/>
                    <a:pt x="1076859" y="1468181"/>
                    <a:pt x="917786" y="1454944"/>
                  </a:cubicBezTo>
                  <a:cubicBezTo>
                    <a:pt x="758713" y="1441707"/>
                    <a:pt x="328938" y="1422114"/>
                    <a:pt x="0" y="1454944"/>
                  </a:cubicBezTo>
                  <a:cubicBezTo>
                    <a:pt x="17812" y="1304215"/>
                    <a:pt x="-4265" y="1215244"/>
                    <a:pt x="0" y="984512"/>
                  </a:cubicBezTo>
                  <a:cubicBezTo>
                    <a:pt x="4265" y="753780"/>
                    <a:pt x="-12212" y="641807"/>
                    <a:pt x="0" y="484981"/>
                  </a:cubicBezTo>
                  <a:cubicBezTo>
                    <a:pt x="12212" y="328155"/>
                    <a:pt x="16628" y="154808"/>
                    <a:pt x="0" y="0"/>
                  </a:cubicBezTo>
                  <a:close/>
                </a:path>
                <a:path w="8583612" h="1454944" stroke="0" extrusionOk="0">
                  <a:moveTo>
                    <a:pt x="0" y="0"/>
                  </a:moveTo>
                  <a:cubicBezTo>
                    <a:pt x="168269" y="-3020"/>
                    <a:pt x="420729" y="-2200"/>
                    <a:pt x="574442" y="0"/>
                  </a:cubicBezTo>
                  <a:cubicBezTo>
                    <a:pt x="728155" y="2200"/>
                    <a:pt x="807637" y="-13978"/>
                    <a:pt x="977211" y="0"/>
                  </a:cubicBezTo>
                  <a:cubicBezTo>
                    <a:pt x="1146785" y="13978"/>
                    <a:pt x="1397648" y="-19542"/>
                    <a:pt x="1809161" y="0"/>
                  </a:cubicBezTo>
                  <a:cubicBezTo>
                    <a:pt x="2220674" y="19542"/>
                    <a:pt x="2240495" y="-23530"/>
                    <a:pt x="2383603" y="0"/>
                  </a:cubicBezTo>
                  <a:cubicBezTo>
                    <a:pt x="2526711" y="23530"/>
                    <a:pt x="2799430" y="104"/>
                    <a:pt x="2958045" y="0"/>
                  </a:cubicBezTo>
                  <a:cubicBezTo>
                    <a:pt x="3116660" y="-104"/>
                    <a:pt x="3455818" y="-35262"/>
                    <a:pt x="3789995" y="0"/>
                  </a:cubicBezTo>
                  <a:cubicBezTo>
                    <a:pt x="4124172" y="35262"/>
                    <a:pt x="4175776" y="-10476"/>
                    <a:pt x="4278600" y="0"/>
                  </a:cubicBezTo>
                  <a:cubicBezTo>
                    <a:pt x="4381424" y="10476"/>
                    <a:pt x="4768122" y="-34771"/>
                    <a:pt x="5110551" y="0"/>
                  </a:cubicBezTo>
                  <a:cubicBezTo>
                    <a:pt x="5452980" y="34771"/>
                    <a:pt x="5753851" y="-21105"/>
                    <a:pt x="5942501" y="0"/>
                  </a:cubicBezTo>
                  <a:cubicBezTo>
                    <a:pt x="6131151" y="21105"/>
                    <a:pt x="6384738" y="-24284"/>
                    <a:pt x="6602778" y="0"/>
                  </a:cubicBezTo>
                  <a:cubicBezTo>
                    <a:pt x="6820818" y="24284"/>
                    <a:pt x="7143530" y="22197"/>
                    <a:pt x="7434729" y="0"/>
                  </a:cubicBezTo>
                  <a:cubicBezTo>
                    <a:pt x="7725928" y="-22197"/>
                    <a:pt x="7844399" y="10723"/>
                    <a:pt x="8009170" y="0"/>
                  </a:cubicBezTo>
                  <a:cubicBezTo>
                    <a:pt x="8173941" y="-10723"/>
                    <a:pt x="8331324" y="11368"/>
                    <a:pt x="8583612" y="0"/>
                  </a:cubicBezTo>
                  <a:cubicBezTo>
                    <a:pt x="8569929" y="134637"/>
                    <a:pt x="8567266" y="333291"/>
                    <a:pt x="8583612" y="499531"/>
                  </a:cubicBezTo>
                  <a:cubicBezTo>
                    <a:pt x="8599958" y="665771"/>
                    <a:pt x="8600030" y="872867"/>
                    <a:pt x="8583612" y="984512"/>
                  </a:cubicBezTo>
                  <a:cubicBezTo>
                    <a:pt x="8567194" y="1096157"/>
                    <a:pt x="8606117" y="1220309"/>
                    <a:pt x="8583612" y="1454944"/>
                  </a:cubicBezTo>
                  <a:cubicBezTo>
                    <a:pt x="8335901" y="1448541"/>
                    <a:pt x="8040562" y="1426110"/>
                    <a:pt x="7837498" y="1454944"/>
                  </a:cubicBezTo>
                  <a:cubicBezTo>
                    <a:pt x="7634434" y="1483778"/>
                    <a:pt x="7470803" y="1476033"/>
                    <a:pt x="7177220" y="1454944"/>
                  </a:cubicBezTo>
                  <a:cubicBezTo>
                    <a:pt x="6883637" y="1433855"/>
                    <a:pt x="6948230" y="1469952"/>
                    <a:pt x="6774451" y="1454944"/>
                  </a:cubicBezTo>
                  <a:cubicBezTo>
                    <a:pt x="6600672" y="1439936"/>
                    <a:pt x="6494189" y="1462555"/>
                    <a:pt x="6285845" y="1454944"/>
                  </a:cubicBezTo>
                  <a:cubicBezTo>
                    <a:pt x="6077501" y="1447333"/>
                    <a:pt x="5636540" y="1467049"/>
                    <a:pt x="5453895" y="1454944"/>
                  </a:cubicBezTo>
                  <a:cubicBezTo>
                    <a:pt x="5271250" y="1442840"/>
                    <a:pt x="5067236" y="1432219"/>
                    <a:pt x="4793617" y="1454944"/>
                  </a:cubicBezTo>
                  <a:cubicBezTo>
                    <a:pt x="4519998" y="1477669"/>
                    <a:pt x="4544716" y="1462730"/>
                    <a:pt x="4305012" y="1454944"/>
                  </a:cubicBezTo>
                  <a:cubicBezTo>
                    <a:pt x="4065309" y="1447158"/>
                    <a:pt x="3915285" y="1479331"/>
                    <a:pt x="3644734" y="1454944"/>
                  </a:cubicBezTo>
                  <a:cubicBezTo>
                    <a:pt x="3374183" y="1430557"/>
                    <a:pt x="3340434" y="1451074"/>
                    <a:pt x="3241964" y="1454944"/>
                  </a:cubicBezTo>
                  <a:cubicBezTo>
                    <a:pt x="3143494" y="1458815"/>
                    <a:pt x="2978508" y="1471480"/>
                    <a:pt x="2839195" y="1454944"/>
                  </a:cubicBezTo>
                  <a:cubicBezTo>
                    <a:pt x="2699882" y="1438408"/>
                    <a:pt x="2468814" y="1476058"/>
                    <a:pt x="2178917" y="1454944"/>
                  </a:cubicBezTo>
                  <a:cubicBezTo>
                    <a:pt x="1889020" y="1433830"/>
                    <a:pt x="1901228" y="1459124"/>
                    <a:pt x="1690311" y="1454944"/>
                  </a:cubicBezTo>
                  <a:cubicBezTo>
                    <a:pt x="1479394" y="1450764"/>
                    <a:pt x="1317210" y="1457962"/>
                    <a:pt x="944197" y="1454944"/>
                  </a:cubicBezTo>
                  <a:cubicBezTo>
                    <a:pt x="571184" y="1451926"/>
                    <a:pt x="376059" y="1447351"/>
                    <a:pt x="0" y="1454944"/>
                  </a:cubicBezTo>
                  <a:cubicBezTo>
                    <a:pt x="-14453" y="1222943"/>
                    <a:pt x="-11990" y="1165535"/>
                    <a:pt x="0" y="955413"/>
                  </a:cubicBezTo>
                  <a:cubicBezTo>
                    <a:pt x="11990" y="745291"/>
                    <a:pt x="8255" y="656443"/>
                    <a:pt x="0" y="455882"/>
                  </a:cubicBezTo>
                  <a:cubicBezTo>
                    <a:pt x="-8255" y="255321"/>
                    <a:pt x="4022" y="147876"/>
                    <a:pt x="0" y="0"/>
                  </a:cubicBezTo>
                  <a:close/>
                </a:path>
              </a:pathLst>
            </a:custGeom>
            <a:solidFill>
              <a:srgbClr val="FFF0B2"/>
            </a:solidFill>
            <a:ln w="9525">
              <a:solidFill>
                <a:schemeClr val="accent5">
                  <a:shade val="50000"/>
                  <a:alpha val="0"/>
                </a:schemeClr>
              </a:solidFill>
              <a:miter lim="800000"/>
              <a:headEnd/>
              <a:tailEnd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wrap="none" anchor="ctr"/>
            <a:lstStyle/>
            <a:p>
              <a:pPr algn="ctr"/>
              <a:r>
                <a:rPr lang="de-DE"/>
                <a:t>   </a:t>
              </a:r>
            </a:p>
          </p:txBody>
        </p:sp>
        <p:sp>
          <p:nvSpPr>
            <p:cNvPr id="6" name="Rectangle 18">
              <a:extLst>
                <a:ext uri="{FF2B5EF4-FFF2-40B4-BE49-F238E27FC236}">
                  <a16:creationId xmlns:a16="http://schemas.microsoft.com/office/drawing/2014/main" id="{0555733E-24E3-A434-C5D5-36C5370D0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338" y="4680000"/>
              <a:ext cx="8583612" cy="215503"/>
            </a:xfrm>
            <a:prstGeom prst="rect">
              <a:avLst/>
            </a:prstGeom>
            <a:solidFill>
              <a:srgbClr val="BE1E3C"/>
            </a:solidFill>
            <a:ln w="9525">
              <a:noFill/>
              <a:miter lim="800000"/>
              <a:headEnd/>
              <a:tailEnd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8583612"/>
                        <a:gd name="connsiteY0" fmla="*/ 0 h 215503"/>
                        <a:gd name="connsiteX1" fmla="*/ 574442 w 8583612"/>
                        <a:gd name="connsiteY1" fmla="*/ 0 h 215503"/>
                        <a:gd name="connsiteX2" fmla="*/ 1234720 w 8583612"/>
                        <a:gd name="connsiteY2" fmla="*/ 0 h 215503"/>
                        <a:gd name="connsiteX3" fmla="*/ 1980834 w 8583612"/>
                        <a:gd name="connsiteY3" fmla="*/ 0 h 215503"/>
                        <a:gd name="connsiteX4" fmla="*/ 2555275 w 8583612"/>
                        <a:gd name="connsiteY4" fmla="*/ 0 h 215503"/>
                        <a:gd name="connsiteX5" fmla="*/ 3215553 w 8583612"/>
                        <a:gd name="connsiteY5" fmla="*/ 0 h 215503"/>
                        <a:gd name="connsiteX6" fmla="*/ 4047503 w 8583612"/>
                        <a:gd name="connsiteY6" fmla="*/ 0 h 215503"/>
                        <a:gd name="connsiteX7" fmla="*/ 4536109 w 8583612"/>
                        <a:gd name="connsiteY7" fmla="*/ 0 h 215503"/>
                        <a:gd name="connsiteX8" fmla="*/ 5282223 w 8583612"/>
                        <a:gd name="connsiteY8" fmla="*/ 0 h 215503"/>
                        <a:gd name="connsiteX9" fmla="*/ 5770828 w 8583612"/>
                        <a:gd name="connsiteY9" fmla="*/ 0 h 215503"/>
                        <a:gd name="connsiteX10" fmla="*/ 6431106 w 8583612"/>
                        <a:gd name="connsiteY10" fmla="*/ 0 h 215503"/>
                        <a:gd name="connsiteX11" fmla="*/ 7177220 w 8583612"/>
                        <a:gd name="connsiteY11" fmla="*/ 0 h 215503"/>
                        <a:gd name="connsiteX12" fmla="*/ 7579990 w 8583612"/>
                        <a:gd name="connsiteY12" fmla="*/ 0 h 215503"/>
                        <a:gd name="connsiteX13" fmla="*/ 7982759 w 8583612"/>
                        <a:gd name="connsiteY13" fmla="*/ 0 h 215503"/>
                        <a:gd name="connsiteX14" fmla="*/ 8583612 w 8583612"/>
                        <a:gd name="connsiteY14" fmla="*/ 0 h 215503"/>
                        <a:gd name="connsiteX15" fmla="*/ 8583612 w 8583612"/>
                        <a:gd name="connsiteY15" fmla="*/ 215503 h 215503"/>
                        <a:gd name="connsiteX16" fmla="*/ 7837498 w 8583612"/>
                        <a:gd name="connsiteY16" fmla="*/ 215503 h 215503"/>
                        <a:gd name="connsiteX17" fmla="*/ 7177220 w 8583612"/>
                        <a:gd name="connsiteY17" fmla="*/ 215503 h 215503"/>
                        <a:gd name="connsiteX18" fmla="*/ 6602778 w 8583612"/>
                        <a:gd name="connsiteY18" fmla="*/ 215503 h 215503"/>
                        <a:gd name="connsiteX19" fmla="*/ 5856664 w 8583612"/>
                        <a:gd name="connsiteY19" fmla="*/ 215503 h 215503"/>
                        <a:gd name="connsiteX20" fmla="*/ 5196387 w 8583612"/>
                        <a:gd name="connsiteY20" fmla="*/ 215503 h 215503"/>
                        <a:gd name="connsiteX21" fmla="*/ 4364437 w 8583612"/>
                        <a:gd name="connsiteY21" fmla="*/ 215503 h 215503"/>
                        <a:gd name="connsiteX22" fmla="*/ 3532486 w 8583612"/>
                        <a:gd name="connsiteY22" fmla="*/ 215503 h 215503"/>
                        <a:gd name="connsiteX23" fmla="*/ 2786373 w 8583612"/>
                        <a:gd name="connsiteY23" fmla="*/ 215503 h 215503"/>
                        <a:gd name="connsiteX24" fmla="*/ 2040259 w 8583612"/>
                        <a:gd name="connsiteY24" fmla="*/ 215503 h 215503"/>
                        <a:gd name="connsiteX25" fmla="*/ 1294145 w 8583612"/>
                        <a:gd name="connsiteY25" fmla="*/ 215503 h 215503"/>
                        <a:gd name="connsiteX26" fmla="*/ 805539 w 8583612"/>
                        <a:gd name="connsiteY26" fmla="*/ 215503 h 215503"/>
                        <a:gd name="connsiteX27" fmla="*/ 0 w 8583612"/>
                        <a:gd name="connsiteY27" fmla="*/ 215503 h 215503"/>
                        <a:gd name="connsiteX28" fmla="*/ 0 w 8583612"/>
                        <a:gd name="connsiteY28" fmla="*/ 0 h 2155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</a:cxnLst>
                      <a:rect l="l" t="t" r="r" b="b"/>
                      <a:pathLst>
                        <a:path w="8583612" h="215503" fill="none" extrusionOk="0">
                          <a:moveTo>
                            <a:pt x="0" y="0"/>
                          </a:moveTo>
                          <a:cubicBezTo>
                            <a:pt x="159046" y="-23430"/>
                            <a:pt x="445338" y="-15176"/>
                            <a:pt x="574442" y="0"/>
                          </a:cubicBezTo>
                          <a:cubicBezTo>
                            <a:pt x="703546" y="15176"/>
                            <a:pt x="1048356" y="-2115"/>
                            <a:pt x="1234720" y="0"/>
                          </a:cubicBezTo>
                          <a:cubicBezTo>
                            <a:pt x="1421084" y="2115"/>
                            <a:pt x="1765942" y="-28903"/>
                            <a:pt x="1980834" y="0"/>
                          </a:cubicBezTo>
                          <a:cubicBezTo>
                            <a:pt x="2195726" y="28903"/>
                            <a:pt x="2436022" y="22604"/>
                            <a:pt x="2555275" y="0"/>
                          </a:cubicBezTo>
                          <a:cubicBezTo>
                            <a:pt x="2674528" y="-22604"/>
                            <a:pt x="3027821" y="31944"/>
                            <a:pt x="3215553" y="0"/>
                          </a:cubicBezTo>
                          <a:cubicBezTo>
                            <a:pt x="3403285" y="-31944"/>
                            <a:pt x="3679368" y="-3321"/>
                            <a:pt x="4047503" y="0"/>
                          </a:cubicBezTo>
                          <a:cubicBezTo>
                            <a:pt x="4415638" y="3321"/>
                            <a:pt x="4371622" y="-8758"/>
                            <a:pt x="4536109" y="0"/>
                          </a:cubicBezTo>
                          <a:cubicBezTo>
                            <a:pt x="4700596" y="8758"/>
                            <a:pt x="5026796" y="-15010"/>
                            <a:pt x="5282223" y="0"/>
                          </a:cubicBezTo>
                          <a:cubicBezTo>
                            <a:pt x="5537650" y="15010"/>
                            <a:pt x="5654437" y="-5723"/>
                            <a:pt x="5770828" y="0"/>
                          </a:cubicBezTo>
                          <a:cubicBezTo>
                            <a:pt x="5887220" y="5723"/>
                            <a:pt x="6275205" y="-32772"/>
                            <a:pt x="6431106" y="0"/>
                          </a:cubicBezTo>
                          <a:cubicBezTo>
                            <a:pt x="6587007" y="32772"/>
                            <a:pt x="6952586" y="-350"/>
                            <a:pt x="7177220" y="0"/>
                          </a:cubicBezTo>
                          <a:cubicBezTo>
                            <a:pt x="7401854" y="350"/>
                            <a:pt x="7398901" y="-15279"/>
                            <a:pt x="7579990" y="0"/>
                          </a:cubicBezTo>
                          <a:cubicBezTo>
                            <a:pt x="7761079" y="15279"/>
                            <a:pt x="7787969" y="10410"/>
                            <a:pt x="7982759" y="0"/>
                          </a:cubicBezTo>
                          <a:cubicBezTo>
                            <a:pt x="8177549" y="-10410"/>
                            <a:pt x="8415474" y="-9652"/>
                            <a:pt x="8583612" y="0"/>
                          </a:cubicBezTo>
                          <a:cubicBezTo>
                            <a:pt x="8584144" y="100673"/>
                            <a:pt x="8589711" y="162885"/>
                            <a:pt x="8583612" y="215503"/>
                          </a:cubicBezTo>
                          <a:cubicBezTo>
                            <a:pt x="8310179" y="238879"/>
                            <a:pt x="8204409" y="186773"/>
                            <a:pt x="7837498" y="215503"/>
                          </a:cubicBezTo>
                          <a:cubicBezTo>
                            <a:pt x="7470587" y="244233"/>
                            <a:pt x="7430390" y="187254"/>
                            <a:pt x="7177220" y="215503"/>
                          </a:cubicBezTo>
                          <a:cubicBezTo>
                            <a:pt x="6924050" y="243752"/>
                            <a:pt x="6855985" y="198232"/>
                            <a:pt x="6602778" y="215503"/>
                          </a:cubicBezTo>
                          <a:cubicBezTo>
                            <a:pt x="6349571" y="232774"/>
                            <a:pt x="6012590" y="213613"/>
                            <a:pt x="5856664" y="215503"/>
                          </a:cubicBezTo>
                          <a:cubicBezTo>
                            <a:pt x="5700738" y="217393"/>
                            <a:pt x="5479710" y="243726"/>
                            <a:pt x="5196387" y="215503"/>
                          </a:cubicBezTo>
                          <a:cubicBezTo>
                            <a:pt x="4913064" y="187280"/>
                            <a:pt x="4736181" y="183128"/>
                            <a:pt x="4364437" y="215503"/>
                          </a:cubicBezTo>
                          <a:cubicBezTo>
                            <a:pt x="3992693" y="247879"/>
                            <a:pt x="3701152" y="247391"/>
                            <a:pt x="3532486" y="215503"/>
                          </a:cubicBezTo>
                          <a:cubicBezTo>
                            <a:pt x="3363820" y="183615"/>
                            <a:pt x="3041970" y="243280"/>
                            <a:pt x="2786373" y="215503"/>
                          </a:cubicBezTo>
                          <a:cubicBezTo>
                            <a:pt x="2530776" y="187726"/>
                            <a:pt x="2265284" y="180185"/>
                            <a:pt x="2040259" y="215503"/>
                          </a:cubicBezTo>
                          <a:cubicBezTo>
                            <a:pt x="1815234" y="250821"/>
                            <a:pt x="1571571" y="182486"/>
                            <a:pt x="1294145" y="215503"/>
                          </a:cubicBezTo>
                          <a:cubicBezTo>
                            <a:pt x="1016719" y="248520"/>
                            <a:pt x="953299" y="228937"/>
                            <a:pt x="805539" y="215503"/>
                          </a:cubicBezTo>
                          <a:cubicBezTo>
                            <a:pt x="657779" y="202069"/>
                            <a:pt x="248174" y="232243"/>
                            <a:pt x="0" y="215503"/>
                          </a:cubicBezTo>
                          <a:cubicBezTo>
                            <a:pt x="4560" y="111199"/>
                            <a:pt x="9047" y="72703"/>
                            <a:pt x="0" y="0"/>
                          </a:cubicBezTo>
                          <a:close/>
                        </a:path>
                        <a:path w="8583612" h="215503" stroke="0" extrusionOk="0">
                          <a:moveTo>
                            <a:pt x="0" y="0"/>
                          </a:moveTo>
                          <a:cubicBezTo>
                            <a:pt x="168269" y="-3020"/>
                            <a:pt x="420729" y="-2200"/>
                            <a:pt x="574442" y="0"/>
                          </a:cubicBezTo>
                          <a:cubicBezTo>
                            <a:pt x="728155" y="2200"/>
                            <a:pt x="807637" y="-13978"/>
                            <a:pt x="977211" y="0"/>
                          </a:cubicBezTo>
                          <a:cubicBezTo>
                            <a:pt x="1146785" y="13978"/>
                            <a:pt x="1397648" y="-19542"/>
                            <a:pt x="1809161" y="0"/>
                          </a:cubicBezTo>
                          <a:cubicBezTo>
                            <a:pt x="2220674" y="19542"/>
                            <a:pt x="2240495" y="-23530"/>
                            <a:pt x="2383603" y="0"/>
                          </a:cubicBezTo>
                          <a:cubicBezTo>
                            <a:pt x="2526711" y="23530"/>
                            <a:pt x="2799430" y="104"/>
                            <a:pt x="2958045" y="0"/>
                          </a:cubicBezTo>
                          <a:cubicBezTo>
                            <a:pt x="3116660" y="-104"/>
                            <a:pt x="3455818" y="-35262"/>
                            <a:pt x="3789995" y="0"/>
                          </a:cubicBezTo>
                          <a:cubicBezTo>
                            <a:pt x="4124172" y="35262"/>
                            <a:pt x="4175776" y="-10476"/>
                            <a:pt x="4278600" y="0"/>
                          </a:cubicBezTo>
                          <a:cubicBezTo>
                            <a:pt x="4381424" y="10476"/>
                            <a:pt x="4768122" y="-34771"/>
                            <a:pt x="5110551" y="0"/>
                          </a:cubicBezTo>
                          <a:cubicBezTo>
                            <a:pt x="5452980" y="34771"/>
                            <a:pt x="5753851" y="-21105"/>
                            <a:pt x="5942501" y="0"/>
                          </a:cubicBezTo>
                          <a:cubicBezTo>
                            <a:pt x="6131151" y="21105"/>
                            <a:pt x="6384738" y="-24284"/>
                            <a:pt x="6602778" y="0"/>
                          </a:cubicBezTo>
                          <a:cubicBezTo>
                            <a:pt x="6820818" y="24284"/>
                            <a:pt x="7143530" y="22197"/>
                            <a:pt x="7434729" y="0"/>
                          </a:cubicBezTo>
                          <a:cubicBezTo>
                            <a:pt x="7725928" y="-22197"/>
                            <a:pt x="7844399" y="10723"/>
                            <a:pt x="8009170" y="0"/>
                          </a:cubicBezTo>
                          <a:cubicBezTo>
                            <a:pt x="8173941" y="-10723"/>
                            <a:pt x="8331324" y="11368"/>
                            <a:pt x="8583612" y="0"/>
                          </a:cubicBezTo>
                          <a:cubicBezTo>
                            <a:pt x="8589300" y="45704"/>
                            <a:pt x="8593159" y="125808"/>
                            <a:pt x="8583612" y="215503"/>
                          </a:cubicBezTo>
                          <a:cubicBezTo>
                            <a:pt x="8262390" y="236175"/>
                            <a:pt x="8173378" y="223275"/>
                            <a:pt x="7923334" y="215503"/>
                          </a:cubicBezTo>
                          <a:cubicBezTo>
                            <a:pt x="7673290" y="207731"/>
                            <a:pt x="7563653" y="239664"/>
                            <a:pt x="7263056" y="215503"/>
                          </a:cubicBezTo>
                          <a:cubicBezTo>
                            <a:pt x="6962459" y="191342"/>
                            <a:pt x="6626849" y="184816"/>
                            <a:pt x="6431106" y="215503"/>
                          </a:cubicBezTo>
                          <a:cubicBezTo>
                            <a:pt x="6235363" y="246191"/>
                            <a:pt x="6064411" y="236592"/>
                            <a:pt x="5770828" y="215503"/>
                          </a:cubicBezTo>
                          <a:cubicBezTo>
                            <a:pt x="5477245" y="194414"/>
                            <a:pt x="5541838" y="230511"/>
                            <a:pt x="5368059" y="215503"/>
                          </a:cubicBezTo>
                          <a:cubicBezTo>
                            <a:pt x="5194280" y="200495"/>
                            <a:pt x="5087797" y="223114"/>
                            <a:pt x="4879453" y="215503"/>
                          </a:cubicBezTo>
                          <a:cubicBezTo>
                            <a:pt x="4671109" y="207892"/>
                            <a:pt x="4230148" y="227608"/>
                            <a:pt x="4047503" y="215503"/>
                          </a:cubicBezTo>
                          <a:cubicBezTo>
                            <a:pt x="3864858" y="203399"/>
                            <a:pt x="3660844" y="192778"/>
                            <a:pt x="3387225" y="215503"/>
                          </a:cubicBezTo>
                          <a:cubicBezTo>
                            <a:pt x="3113606" y="238228"/>
                            <a:pt x="3138324" y="223289"/>
                            <a:pt x="2898620" y="215503"/>
                          </a:cubicBezTo>
                          <a:cubicBezTo>
                            <a:pt x="2658917" y="207717"/>
                            <a:pt x="2508893" y="239890"/>
                            <a:pt x="2238342" y="215503"/>
                          </a:cubicBezTo>
                          <a:cubicBezTo>
                            <a:pt x="1967791" y="191116"/>
                            <a:pt x="1934042" y="211633"/>
                            <a:pt x="1835572" y="215503"/>
                          </a:cubicBezTo>
                          <a:cubicBezTo>
                            <a:pt x="1737102" y="219374"/>
                            <a:pt x="1572116" y="232039"/>
                            <a:pt x="1432803" y="215503"/>
                          </a:cubicBezTo>
                          <a:cubicBezTo>
                            <a:pt x="1293490" y="198967"/>
                            <a:pt x="1062422" y="236617"/>
                            <a:pt x="772525" y="215503"/>
                          </a:cubicBezTo>
                          <a:cubicBezTo>
                            <a:pt x="482628" y="194389"/>
                            <a:pt x="242418" y="181980"/>
                            <a:pt x="0" y="215503"/>
                          </a:cubicBezTo>
                          <a:cubicBezTo>
                            <a:pt x="-3183" y="123789"/>
                            <a:pt x="10535" y="80564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EEF4F77-BF60-E1A1-A1BC-2A6CFFDA74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2" t="6131" r="7914" b="11161"/>
          <a:stretch/>
        </p:blipFill>
        <p:spPr>
          <a:xfrm>
            <a:off x="2110268" y="174493"/>
            <a:ext cx="2729831" cy="2648637"/>
          </a:xfrm>
          <a:custGeom>
            <a:avLst/>
            <a:gdLst>
              <a:gd name="connsiteX0" fmla="*/ 0 w 2729831"/>
              <a:gd name="connsiteY0" fmla="*/ 0 h 2648637"/>
              <a:gd name="connsiteX1" fmla="*/ 600563 w 2729831"/>
              <a:gd name="connsiteY1" fmla="*/ 0 h 2648637"/>
              <a:gd name="connsiteX2" fmla="*/ 1201126 w 2729831"/>
              <a:gd name="connsiteY2" fmla="*/ 0 h 2648637"/>
              <a:gd name="connsiteX3" fmla="*/ 1938180 w 2729831"/>
              <a:gd name="connsiteY3" fmla="*/ 0 h 2648637"/>
              <a:gd name="connsiteX4" fmla="*/ 2729831 w 2729831"/>
              <a:gd name="connsiteY4" fmla="*/ 0 h 2648637"/>
              <a:gd name="connsiteX5" fmla="*/ 2729831 w 2729831"/>
              <a:gd name="connsiteY5" fmla="*/ 662159 h 2648637"/>
              <a:gd name="connsiteX6" fmla="*/ 2729831 w 2729831"/>
              <a:gd name="connsiteY6" fmla="*/ 1324319 h 2648637"/>
              <a:gd name="connsiteX7" fmla="*/ 2729831 w 2729831"/>
              <a:gd name="connsiteY7" fmla="*/ 1959991 h 2648637"/>
              <a:gd name="connsiteX8" fmla="*/ 2729831 w 2729831"/>
              <a:gd name="connsiteY8" fmla="*/ 2648637 h 2648637"/>
              <a:gd name="connsiteX9" fmla="*/ 2020075 w 2729831"/>
              <a:gd name="connsiteY9" fmla="*/ 2648637 h 2648637"/>
              <a:gd name="connsiteX10" fmla="*/ 1283021 w 2729831"/>
              <a:gd name="connsiteY10" fmla="*/ 2648637 h 2648637"/>
              <a:gd name="connsiteX11" fmla="*/ 0 w 2729831"/>
              <a:gd name="connsiteY11" fmla="*/ 2648637 h 2648637"/>
              <a:gd name="connsiteX12" fmla="*/ 0 w 2729831"/>
              <a:gd name="connsiteY12" fmla="*/ 1959991 h 2648637"/>
              <a:gd name="connsiteX13" fmla="*/ 0 w 2729831"/>
              <a:gd name="connsiteY13" fmla="*/ 1297832 h 2648637"/>
              <a:gd name="connsiteX14" fmla="*/ 0 w 2729831"/>
              <a:gd name="connsiteY14" fmla="*/ 609187 h 2648637"/>
              <a:gd name="connsiteX15" fmla="*/ 0 w 2729831"/>
              <a:gd name="connsiteY15" fmla="*/ 0 h 264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29831" h="2648637" fill="none" extrusionOk="0">
                <a:moveTo>
                  <a:pt x="0" y="0"/>
                </a:moveTo>
                <a:cubicBezTo>
                  <a:pt x="165346" y="-23486"/>
                  <a:pt x="464829" y="6001"/>
                  <a:pt x="600563" y="0"/>
                </a:cubicBezTo>
                <a:cubicBezTo>
                  <a:pt x="736297" y="-6001"/>
                  <a:pt x="932653" y="26406"/>
                  <a:pt x="1201126" y="0"/>
                </a:cubicBezTo>
                <a:cubicBezTo>
                  <a:pt x="1469599" y="-26406"/>
                  <a:pt x="1718784" y="21363"/>
                  <a:pt x="1938180" y="0"/>
                </a:cubicBezTo>
                <a:cubicBezTo>
                  <a:pt x="2157576" y="-21363"/>
                  <a:pt x="2347203" y="-18747"/>
                  <a:pt x="2729831" y="0"/>
                </a:cubicBezTo>
                <a:cubicBezTo>
                  <a:pt x="2705000" y="267601"/>
                  <a:pt x="2738331" y="347591"/>
                  <a:pt x="2729831" y="662159"/>
                </a:cubicBezTo>
                <a:cubicBezTo>
                  <a:pt x="2721331" y="976727"/>
                  <a:pt x="2737332" y="1029270"/>
                  <a:pt x="2729831" y="1324319"/>
                </a:cubicBezTo>
                <a:cubicBezTo>
                  <a:pt x="2722330" y="1619368"/>
                  <a:pt x="2715202" y="1660377"/>
                  <a:pt x="2729831" y="1959991"/>
                </a:cubicBezTo>
                <a:cubicBezTo>
                  <a:pt x="2744460" y="2259605"/>
                  <a:pt x="2727115" y="2468497"/>
                  <a:pt x="2729831" y="2648637"/>
                </a:cubicBezTo>
                <a:cubicBezTo>
                  <a:pt x="2377753" y="2666223"/>
                  <a:pt x="2361492" y="2621826"/>
                  <a:pt x="2020075" y="2648637"/>
                </a:cubicBezTo>
                <a:cubicBezTo>
                  <a:pt x="1678658" y="2675448"/>
                  <a:pt x="1607435" y="2645061"/>
                  <a:pt x="1283021" y="2648637"/>
                </a:cubicBezTo>
                <a:cubicBezTo>
                  <a:pt x="958607" y="2652213"/>
                  <a:pt x="407942" y="2604384"/>
                  <a:pt x="0" y="2648637"/>
                </a:cubicBezTo>
                <a:cubicBezTo>
                  <a:pt x="-13661" y="2469972"/>
                  <a:pt x="-12433" y="2143494"/>
                  <a:pt x="0" y="1959991"/>
                </a:cubicBezTo>
                <a:cubicBezTo>
                  <a:pt x="12433" y="1776488"/>
                  <a:pt x="-12221" y="1539223"/>
                  <a:pt x="0" y="1297832"/>
                </a:cubicBezTo>
                <a:cubicBezTo>
                  <a:pt x="12221" y="1056441"/>
                  <a:pt x="25046" y="829108"/>
                  <a:pt x="0" y="609187"/>
                </a:cubicBezTo>
                <a:cubicBezTo>
                  <a:pt x="-25046" y="389267"/>
                  <a:pt x="-3096" y="224369"/>
                  <a:pt x="0" y="0"/>
                </a:cubicBezTo>
                <a:close/>
              </a:path>
              <a:path w="2729831" h="2648637" stroke="0" extrusionOk="0">
                <a:moveTo>
                  <a:pt x="0" y="0"/>
                </a:moveTo>
                <a:cubicBezTo>
                  <a:pt x="218064" y="23184"/>
                  <a:pt x="562933" y="-34974"/>
                  <a:pt x="709756" y="0"/>
                </a:cubicBezTo>
                <a:cubicBezTo>
                  <a:pt x="856579" y="34974"/>
                  <a:pt x="1231672" y="-21267"/>
                  <a:pt x="1364916" y="0"/>
                </a:cubicBezTo>
                <a:cubicBezTo>
                  <a:pt x="1498160" y="21267"/>
                  <a:pt x="1798689" y="21480"/>
                  <a:pt x="2047373" y="0"/>
                </a:cubicBezTo>
                <a:cubicBezTo>
                  <a:pt x="2296057" y="-21480"/>
                  <a:pt x="2429747" y="-5720"/>
                  <a:pt x="2729831" y="0"/>
                </a:cubicBezTo>
                <a:cubicBezTo>
                  <a:pt x="2712769" y="156825"/>
                  <a:pt x="2697162" y="485608"/>
                  <a:pt x="2729831" y="662159"/>
                </a:cubicBezTo>
                <a:cubicBezTo>
                  <a:pt x="2762500" y="838710"/>
                  <a:pt x="2730801" y="1136141"/>
                  <a:pt x="2729831" y="1377291"/>
                </a:cubicBezTo>
                <a:cubicBezTo>
                  <a:pt x="2728861" y="1618441"/>
                  <a:pt x="2702041" y="1835133"/>
                  <a:pt x="2729831" y="2039450"/>
                </a:cubicBezTo>
                <a:cubicBezTo>
                  <a:pt x="2757621" y="2243767"/>
                  <a:pt x="2716217" y="2387692"/>
                  <a:pt x="2729831" y="2648637"/>
                </a:cubicBezTo>
                <a:cubicBezTo>
                  <a:pt x="2447843" y="2679082"/>
                  <a:pt x="2303828" y="2633750"/>
                  <a:pt x="2074672" y="2648637"/>
                </a:cubicBezTo>
                <a:cubicBezTo>
                  <a:pt x="1845516" y="2663524"/>
                  <a:pt x="1601236" y="2674499"/>
                  <a:pt x="1446810" y="2648637"/>
                </a:cubicBezTo>
                <a:cubicBezTo>
                  <a:pt x="1292384" y="2622775"/>
                  <a:pt x="1067751" y="2635719"/>
                  <a:pt x="818949" y="2648637"/>
                </a:cubicBezTo>
                <a:cubicBezTo>
                  <a:pt x="570147" y="2661555"/>
                  <a:pt x="392150" y="2685606"/>
                  <a:pt x="0" y="2648637"/>
                </a:cubicBezTo>
                <a:cubicBezTo>
                  <a:pt x="17386" y="2314637"/>
                  <a:pt x="-9040" y="2160093"/>
                  <a:pt x="0" y="1933505"/>
                </a:cubicBezTo>
                <a:cubicBezTo>
                  <a:pt x="9040" y="1706917"/>
                  <a:pt x="-19622" y="1586281"/>
                  <a:pt x="0" y="1324319"/>
                </a:cubicBezTo>
                <a:cubicBezTo>
                  <a:pt x="19622" y="1062357"/>
                  <a:pt x="17941" y="947553"/>
                  <a:pt x="0" y="635673"/>
                </a:cubicBezTo>
                <a:cubicBezTo>
                  <a:pt x="-17941" y="323793"/>
                  <a:pt x="17536" y="209868"/>
                  <a:pt x="0" y="0"/>
                </a:cubicBez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>
            <a:solidFill>
              <a:schemeClr val="accent5">
                <a:shade val="50000"/>
                <a:alpha val="0"/>
              </a:schemeClr>
            </a:solidFill>
            <a:extLst>
              <a:ext uri="{C807C97D-BFC1-408E-A445-0C87EB9F89A2}">
                <ask:lineSketchStyleProps xmlns:ask="http://schemas.microsoft.com/office/drawing/2018/sketchyshapes" sd="251298046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206107" dist="81185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13" descr="TUBS_CO_150dpi">
            <a:extLst>
              <a:ext uri="{FF2B5EF4-FFF2-40B4-BE49-F238E27FC236}">
                <a16:creationId xmlns:a16="http://schemas.microsoft.com/office/drawing/2014/main" id="{51DAD6FF-B22C-CFF2-4E1D-7110E6D2D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" y="269716"/>
            <a:ext cx="1886070" cy="70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C17435C-6785-1627-FD2A-4A248E09EE6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063629"/>
            <a:ext cx="1944216" cy="452337"/>
          </a:xfrm>
          <a:prstGeom prst="rect">
            <a:avLst/>
          </a:prstGeom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2579E59F-D66C-7994-C751-A5D4BE8FBB6E}"/>
              </a:ext>
            </a:extLst>
          </p:cNvPr>
          <p:cNvSpPr txBox="1">
            <a:spLocks noChangeArrowheads="1"/>
          </p:cNvSpPr>
          <p:nvPr/>
        </p:nvSpPr>
        <p:spPr>
          <a:xfrm>
            <a:off x="678044" y="4228093"/>
            <a:ext cx="7827432" cy="216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05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361950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542925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742950" indent="-198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1200150" indent="-19843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1657350" indent="-19843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114550" indent="-19843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2571750" indent="-19843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1200" kern="0" dirty="0"/>
              <a:t>Sándor Fekete, Chek-Manh Loi and Michael Perk, 14.03.24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617EC928-2B8B-EE18-72F7-39CF7BE25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452" y="3737647"/>
            <a:ext cx="7853096" cy="474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kern="0" dirty="0"/>
              <a:t>Covering Geometric Sets with Lines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18D0400-9D8F-71A4-1941-8CF0B7213A1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2" t="12683" r="15025" b="44607"/>
          <a:stretch/>
        </p:blipFill>
        <p:spPr>
          <a:xfrm>
            <a:off x="129110" y="1478976"/>
            <a:ext cx="2936650" cy="2243000"/>
          </a:xfrm>
          <a:custGeom>
            <a:avLst/>
            <a:gdLst>
              <a:gd name="connsiteX0" fmla="*/ 0 w 2936650"/>
              <a:gd name="connsiteY0" fmla="*/ 0 h 2243000"/>
              <a:gd name="connsiteX1" fmla="*/ 528597 w 2936650"/>
              <a:gd name="connsiteY1" fmla="*/ 0 h 2243000"/>
              <a:gd name="connsiteX2" fmla="*/ 1086561 w 2936650"/>
              <a:gd name="connsiteY2" fmla="*/ 0 h 2243000"/>
              <a:gd name="connsiteX3" fmla="*/ 1673891 w 2936650"/>
              <a:gd name="connsiteY3" fmla="*/ 0 h 2243000"/>
              <a:gd name="connsiteX4" fmla="*/ 2290587 w 2936650"/>
              <a:gd name="connsiteY4" fmla="*/ 0 h 2243000"/>
              <a:gd name="connsiteX5" fmla="*/ 2936650 w 2936650"/>
              <a:gd name="connsiteY5" fmla="*/ 0 h 2243000"/>
              <a:gd name="connsiteX6" fmla="*/ 2936650 w 2936650"/>
              <a:gd name="connsiteY6" fmla="*/ 605610 h 2243000"/>
              <a:gd name="connsiteX7" fmla="*/ 2936650 w 2936650"/>
              <a:gd name="connsiteY7" fmla="*/ 1188790 h 2243000"/>
              <a:gd name="connsiteX8" fmla="*/ 2936650 w 2936650"/>
              <a:gd name="connsiteY8" fmla="*/ 2243000 h 2243000"/>
              <a:gd name="connsiteX9" fmla="*/ 2290587 w 2936650"/>
              <a:gd name="connsiteY9" fmla="*/ 2243000 h 2243000"/>
              <a:gd name="connsiteX10" fmla="*/ 1673890 w 2936650"/>
              <a:gd name="connsiteY10" fmla="*/ 2243000 h 2243000"/>
              <a:gd name="connsiteX11" fmla="*/ 1174660 w 2936650"/>
              <a:gd name="connsiteY11" fmla="*/ 2243000 h 2243000"/>
              <a:gd name="connsiteX12" fmla="*/ 675429 w 2936650"/>
              <a:gd name="connsiteY12" fmla="*/ 2243000 h 2243000"/>
              <a:gd name="connsiteX13" fmla="*/ 0 w 2936650"/>
              <a:gd name="connsiteY13" fmla="*/ 2243000 h 2243000"/>
              <a:gd name="connsiteX14" fmla="*/ 0 w 2936650"/>
              <a:gd name="connsiteY14" fmla="*/ 1637390 h 2243000"/>
              <a:gd name="connsiteX15" fmla="*/ 0 w 2936650"/>
              <a:gd name="connsiteY15" fmla="*/ 1143930 h 2243000"/>
              <a:gd name="connsiteX16" fmla="*/ 0 w 2936650"/>
              <a:gd name="connsiteY16" fmla="*/ 538320 h 2243000"/>
              <a:gd name="connsiteX17" fmla="*/ 0 w 2936650"/>
              <a:gd name="connsiteY17" fmla="*/ 0 h 22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36650" h="2243000" fill="none" extrusionOk="0">
                <a:moveTo>
                  <a:pt x="0" y="0"/>
                </a:moveTo>
                <a:cubicBezTo>
                  <a:pt x="229903" y="-10917"/>
                  <a:pt x="410884" y="-9698"/>
                  <a:pt x="528597" y="0"/>
                </a:cubicBezTo>
                <a:cubicBezTo>
                  <a:pt x="646310" y="9698"/>
                  <a:pt x="964428" y="-17352"/>
                  <a:pt x="1086561" y="0"/>
                </a:cubicBezTo>
                <a:cubicBezTo>
                  <a:pt x="1208694" y="17352"/>
                  <a:pt x="1492702" y="-14541"/>
                  <a:pt x="1673891" y="0"/>
                </a:cubicBezTo>
                <a:cubicBezTo>
                  <a:pt x="1855080" y="14541"/>
                  <a:pt x="2024396" y="30593"/>
                  <a:pt x="2290587" y="0"/>
                </a:cubicBezTo>
                <a:cubicBezTo>
                  <a:pt x="2556778" y="-30593"/>
                  <a:pt x="2728118" y="14696"/>
                  <a:pt x="2936650" y="0"/>
                </a:cubicBezTo>
                <a:cubicBezTo>
                  <a:pt x="2911898" y="216859"/>
                  <a:pt x="2918872" y="435921"/>
                  <a:pt x="2936650" y="605610"/>
                </a:cubicBezTo>
                <a:cubicBezTo>
                  <a:pt x="2954429" y="775299"/>
                  <a:pt x="2925948" y="1060959"/>
                  <a:pt x="2936650" y="1188790"/>
                </a:cubicBezTo>
                <a:cubicBezTo>
                  <a:pt x="2947352" y="1316621"/>
                  <a:pt x="2954810" y="1838519"/>
                  <a:pt x="2936650" y="2243000"/>
                </a:cubicBezTo>
                <a:cubicBezTo>
                  <a:pt x="2630799" y="2236871"/>
                  <a:pt x="2489464" y="2255154"/>
                  <a:pt x="2290587" y="2243000"/>
                </a:cubicBezTo>
                <a:cubicBezTo>
                  <a:pt x="2091710" y="2230846"/>
                  <a:pt x="1932870" y="2246304"/>
                  <a:pt x="1673890" y="2243000"/>
                </a:cubicBezTo>
                <a:cubicBezTo>
                  <a:pt x="1414910" y="2239696"/>
                  <a:pt x="1328139" y="2242669"/>
                  <a:pt x="1174660" y="2243000"/>
                </a:cubicBezTo>
                <a:cubicBezTo>
                  <a:pt x="1021181" y="2243332"/>
                  <a:pt x="788695" y="2243767"/>
                  <a:pt x="675429" y="2243000"/>
                </a:cubicBezTo>
                <a:cubicBezTo>
                  <a:pt x="562163" y="2242233"/>
                  <a:pt x="310336" y="2240672"/>
                  <a:pt x="0" y="2243000"/>
                </a:cubicBezTo>
                <a:cubicBezTo>
                  <a:pt x="21617" y="2057128"/>
                  <a:pt x="-688" y="1900038"/>
                  <a:pt x="0" y="1637390"/>
                </a:cubicBezTo>
                <a:cubicBezTo>
                  <a:pt x="688" y="1374742"/>
                  <a:pt x="-21900" y="1275745"/>
                  <a:pt x="0" y="1143930"/>
                </a:cubicBezTo>
                <a:cubicBezTo>
                  <a:pt x="21900" y="1012115"/>
                  <a:pt x="-14427" y="825374"/>
                  <a:pt x="0" y="538320"/>
                </a:cubicBezTo>
                <a:cubicBezTo>
                  <a:pt x="14427" y="251266"/>
                  <a:pt x="24633" y="164376"/>
                  <a:pt x="0" y="0"/>
                </a:cubicBezTo>
                <a:close/>
              </a:path>
              <a:path w="2936650" h="2243000" stroke="0" extrusionOk="0">
                <a:moveTo>
                  <a:pt x="0" y="0"/>
                </a:moveTo>
                <a:cubicBezTo>
                  <a:pt x="261056" y="13033"/>
                  <a:pt x="368193" y="-14991"/>
                  <a:pt x="616697" y="0"/>
                </a:cubicBezTo>
                <a:cubicBezTo>
                  <a:pt x="865201" y="14991"/>
                  <a:pt x="899050" y="23770"/>
                  <a:pt x="1174660" y="0"/>
                </a:cubicBezTo>
                <a:cubicBezTo>
                  <a:pt x="1450270" y="-23770"/>
                  <a:pt x="1576997" y="28438"/>
                  <a:pt x="1761990" y="0"/>
                </a:cubicBezTo>
                <a:cubicBezTo>
                  <a:pt x="1946983" y="-28438"/>
                  <a:pt x="2028205" y="-9780"/>
                  <a:pt x="2290587" y="0"/>
                </a:cubicBezTo>
                <a:cubicBezTo>
                  <a:pt x="2552969" y="9780"/>
                  <a:pt x="2703449" y="-15744"/>
                  <a:pt x="2936650" y="0"/>
                </a:cubicBezTo>
                <a:cubicBezTo>
                  <a:pt x="2955205" y="155477"/>
                  <a:pt x="2918719" y="325074"/>
                  <a:pt x="2936650" y="515890"/>
                </a:cubicBezTo>
                <a:cubicBezTo>
                  <a:pt x="2954582" y="706706"/>
                  <a:pt x="2944701" y="869815"/>
                  <a:pt x="2936650" y="1076640"/>
                </a:cubicBezTo>
                <a:cubicBezTo>
                  <a:pt x="2928600" y="1283465"/>
                  <a:pt x="2950133" y="1415594"/>
                  <a:pt x="2936650" y="1592530"/>
                </a:cubicBezTo>
                <a:cubicBezTo>
                  <a:pt x="2923168" y="1769466"/>
                  <a:pt x="2919339" y="2036397"/>
                  <a:pt x="2936650" y="2243000"/>
                </a:cubicBezTo>
                <a:cubicBezTo>
                  <a:pt x="2706130" y="2261965"/>
                  <a:pt x="2579003" y="2246193"/>
                  <a:pt x="2378687" y="2243000"/>
                </a:cubicBezTo>
                <a:cubicBezTo>
                  <a:pt x="2178371" y="2239807"/>
                  <a:pt x="2048012" y="2256456"/>
                  <a:pt x="1850090" y="2243000"/>
                </a:cubicBezTo>
                <a:cubicBezTo>
                  <a:pt x="1652168" y="2229544"/>
                  <a:pt x="1520164" y="2220104"/>
                  <a:pt x="1292126" y="2243000"/>
                </a:cubicBezTo>
                <a:cubicBezTo>
                  <a:pt x="1064088" y="2265896"/>
                  <a:pt x="836280" y="2272752"/>
                  <a:pt x="646063" y="2243000"/>
                </a:cubicBezTo>
                <a:cubicBezTo>
                  <a:pt x="455846" y="2213248"/>
                  <a:pt x="233494" y="2220891"/>
                  <a:pt x="0" y="2243000"/>
                </a:cubicBezTo>
                <a:cubicBezTo>
                  <a:pt x="21628" y="2089651"/>
                  <a:pt x="-19132" y="1916943"/>
                  <a:pt x="0" y="1704680"/>
                </a:cubicBezTo>
                <a:cubicBezTo>
                  <a:pt x="19132" y="1492417"/>
                  <a:pt x="-19184" y="1438757"/>
                  <a:pt x="0" y="1211220"/>
                </a:cubicBezTo>
                <a:cubicBezTo>
                  <a:pt x="19184" y="983683"/>
                  <a:pt x="-14310" y="838042"/>
                  <a:pt x="0" y="717760"/>
                </a:cubicBezTo>
                <a:cubicBezTo>
                  <a:pt x="14310" y="597478"/>
                  <a:pt x="-20604" y="225098"/>
                  <a:pt x="0" y="0"/>
                </a:cubicBezTo>
                <a:close/>
              </a:path>
            </a:pathLst>
          </a:custGeom>
          <a:blipFill dpi="0" rotWithShape="1">
            <a:blip r:embed="rId6"/>
            <a:srcRect/>
            <a:stretch>
              <a:fillRect/>
            </a:stretch>
          </a:blipFill>
          <a:ln>
            <a:solidFill>
              <a:schemeClr val="accent5">
                <a:shade val="50000"/>
                <a:alpha val="0"/>
              </a:schemeClr>
            </a:solidFill>
            <a:extLst>
              <a:ext uri="{C807C97D-BFC1-408E-A445-0C87EB9F89A2}">
                <ask:lineSketchStyleProps xmlns:ask="http://schemas.microsoft.com/office/drawing/2018/sketchyshapes" sd="251298046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206107" dist="81185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7A3EB4-23D4-C8B2-000F-58496A850F3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8298" y="1556509"/>
            <a:ext cx="3215868" cy="2243000"/>
          </a:xfrm>
          <a:custGeom>
            <a:avLst/>
            <a:gdLst>
              <a:gd name="connsiteX0" fmla="*/ 0 w 3215868"/>
              <a:gd name="connsiteY0" fmla="*/ 0 h 2243000"/>
              <a:gd name="connsiteX1" fmla="*/ 578856 w 3215868"/>
              <a:gd name="connsiteY1" fmla="*/ 0 h 2243000"/>
              <a:gd name="connsiteX2" fmla="*/ 1189871 w 3215868"/>
              <a:gd name="connsiteY2" fmla="*/ 0 h 2243000"/>
              <a:gd name="connsiteX3" fmla="*/ 1833045 w 3215868"/>
              <a:gd name="connsiteY3" fmla="*/ 0 h 2243000"/>
              <a:gd name="connsiteX4" fmla="*/ 2508377 w 3215868"/>
              <a:gd name="connsiteY4" fmla="*/ 0 h 2243000"/>
              <a:gd name="connsiteX5" fmla="*/ 3215868 w 3215868"/>
              <a:gd name="connsiteY5" fmla="*/ 0 h 2243000"/>
              <a:gd name="connsiteX6" fmla="*/ 3215868 w 3215868"/>
              <a:gd name="connsiteY6" fmla="*/ 605610 h 2243000"/>
              <a:gd name="connsiteX7" fmla="*/ 3215868 w 3215868"/>
              <a:gd name="connsiteY7" fmla="*/ 1188790 h 2243000"/>
              <a:gd name="connsiteX8" fmla="*/ 3215868 w 3215868"/>
              <a:gd name="connsiteY8" fmla="*/ 2243000 h 2243000"/>
              <a:gd name="connsiteX9" fmla="*/ 2508377 w 3215868"/>
              <a:gd name="connsiteY9" fmla="*/ 2243000 h 2243000"/>
              <a:gd name="connsiteX10" fmla="*/ 1833045 w 3215868"/>
              <a:gd name="connsiteY10" fmla="*/ 2243000 h 2243000"/>
              <a:gd name="connsiteX11" fmla="*/ 1286347 w 3215868"/>
              <a:gd name="connsiteY11" fmla="*/ 2243000 h 2243000"/>
              <a:gd name="connsiteX12" fmla="*/ 739650 w 3215868"/>
              <a:gd name="connsiteY12" fmla="*/ 2243000 h 2243000"/>
              <a:gd name="connsiteX13" fmla="*/ 0 w 3215868"/>
              <a:gd name="connsiteY13" fmla="*/ 2243000 h 2243000"/>
              <a:gd name="connsiteX14" fmla="*/ 0 w 3215868"/>
              <a:gd name="connsiteY14" fmla="*/ 1637390 h 2243000"/>
              <a:gd name="connsiteX15" fmla="*/ 0 w 3215868"/>
              <a:gd name="connsiteY15" fmla="*/ 1143930 h 2243000"/>
              <a:gd name="connsiteX16" fmla="*/ 0 w 3215868"/>
              <a:gd name="connsiteY16" fmla="*/ 538320 h 2243000"/>
              <a:gd name="connsiteX17" fmla="*/ 0 w 3215868"/>
              <a:gd name="connsiteY17" fmla="*/ 0 h 22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15868" h="2243000" fill="none" extrusionOk="0">
                <a:moveTo>
                  <a:pt x="0" y="0"/>
                </a:moveTo>
                <a:cubicBezTo>
                  <a:pt x="222145" y="17727"/>
                  <a:pt x="325715" y="-4304"/>
                  <a:pt x="578856" y="0"/>
                </a:cubicBezTo>
                <a:cubicBezTo>
                  <a:pt x="831997" y="4304"/>
                  <a:pt x="1020796" y="753"/>
                  <a:pt x="1189871" y="0"/>
                </a:cubicBezTo>
                <a:cubicBezTo>
                  <a:pt x="1358946" y="-753"/>
                  <a:pt x="1587772" y="28192"/>
                  <a:pt x="1833045" y="0"/>
                </a:cubicBezTo>
                <a:cubicBezTo>
                  <a:pt x="2078318" y="-28192"/>
                  <a:pt x="2214277" y="24386"/>
                  <a:pt x="2508377" y="0"/>
                </a:cubicBezTo>
                <a:cubicBezTo>
                  <a:pt x="2802477" y="-24386"/>
                  <a:pt x="2927886" y="21473"/>
                  <a:pt x="3215868" y="0"/>
                </a:cubicBezTo>
                <a:cubicBezTo>
                  <a:pt x="3191116" y="216859"/>
                  <a:pt x="3198090" y="435921"/>
                  <a:pt x="3215868" y="605610"/>
                </a:cubicBezTo>
                <a:cubicBezTo>
                  <a:pt x="3233647" y="775299"/>
                  <a:pt x="3205166" y="1060959"/>
                  <a:pt x="3215868" y="1188790"/>
                </a:cubicBezTo>
                <a:cubicBezTo>
                  <a:pt x="3226570" y="1316621"/>
                  <a:pt x="3234028" y="1838519"/>
                  <a:pt x="3215868" y="2243000"/>
                </a:cubicBezTo>
                <a:cubicBezTo>
                  <a:pt x="2901660" y="2224316"/>
                  <a:pt x="2785777" y="2239324"/>
                  <a:pt x="2508377" y="2243000"/>
                </a:cubicBezTo>
                <a:cubicBezTo>
                  <a:pt x="2230977" y="2246676"/>
                  <a:pt x="2111868" y="2217054"/>
                  <a:pt x="1833045" y="2243000"/>
                </a:cubicBezTo>
                <a:cubicBezTo>
                  <a:pt x="1554222" y="2268946"/>
                  <a:pt x="1526772" y="2241227"/>
                  <a:pt x="1286347" y="2243000"/>
                </a:cubicBezTo>
                <a:cubicBezTo>
                  <a:pt x="1045922" y="2244773"/>
                  <a:pt x="881021" y="2227936"/>
                  <a:pt x="739650" y="2243000"/>
                </a:cubicBezTo>
                <a:cubicBezTo>
                  <a:pt x="598279" y="2258064"/>
                  <a:pt x="200434" y="2246977"/>
                  <a:pt x="0" y="2243000"/>
                </a:cubicBezTo>
                <a:cubicBezTo>
                  <a:pt x="21617" y="2057128"/>
                  <a:pt x="-688" y="1900038"/>
                  <a:pt x="0" y="1637390"/>
                </a:cubicBezTo>
                <a:cubicBezTo>
                  <a:pt x="688" y="1374742"/>
                  <a:pt x="-21900" y="1275745"/>
                  <a:pt x="0" y="1143930"/>
                </a:cubicBezTo>
                <a:cubicBezTo>
                  <a:pt x="21900" y="1012115"/>
                  <a:pt x="-14427" y="825374"/>
                  <a:pt x="0" y="538320"/>
                </a:cubicBezTo>
                <a:cubicBezTo>
                  <a:pt x="14427" y="251266"/>
                  <a:pt x="24633" y="164376"/>
                  <a:pt x="0" y="0"/>
                </a:cubicBezTo>
                <a:close/>
              </a:path>
              <a:path w="3215868" h="2243000" stroke="0" extrusionOk="0">
                <a:moveTo>
                  <a:pt x="0" y="0"/>
                </a:moveTo>
                <a:cubicBezTo>
                  <a:pt x="232787" y="-19490"/>
                  <a:pt x="397794" y="6302"/>
                  <a:pt x="675332" y="0"/>
                </a:cubicBezTo>
                <a:cubicBezTo>
                  <a:pt x="952870" y="-6302"/>
                  <a:pt x="986839" y="20885"/>
                  <a:pt x="1286347" y="0"/>
                </a:cubicBezTo>
                <a:cubicBezTo>
                  <a:pt x="1585856" y="-20885"/>
                  <a:pt x="1611942" y="-3198"/>
                  <a:pt x="1929521" y="0"/>
                </a:cubicBezTo>
                <a:cubicBezTo>
                  <a:pt x="2247100" y="3198"/>
                  <a:pt x="2219281" y="-24387"/>
                  <a:pt x="2508377" y="0"/>
                </a:cubicBezTo>
                <a:cubicBezTo>
                  <a:pt x="2797473" y="24387"/>
                  <a:pt x="3028220" y="8718"/>
                  <a:pt x="3215868" y="0"/>
                </a:cubicBezTo>
                <a:cubicBezTo>
                  <a:pt x="3234423" y="155477"/>
                  <a:pt x="3197937" y="325074"/>
                  <a:pt x="3215868" y="515890"/>
                </a:cubicBezTo>
                <a:cubicBezTo>
                  <a:pt x="3233800" y="706706"/>
                  <a:pt x="3223919" y="869815"/>
                  <a:pt x="3215868" y="1076640"/>
                </a:cubicBezTo>
                <a:cubicBezTo>
                  <a:pt x="3207818" y="1283465"/>
                  <a:pt x="3229351" y="1415594"/>
                  <a:pt x="3215868" y="1592530"/>
                </a:cubicBezTo>
                <a:cubicBezTo>
                  <a:pt x="3202386" y="1769466"/>
                  <a:pt x="3198557" y="2036397"/>
                  <a:pt x="3215868" y="2243000"/>
                </a:cubicBezTo>
                <a:cubicBezTo>
                  <a:pt x="2914904" y="2223137"/>
                  <a:pt x="2841327" y="2251984"/>
                  <a:pt x="2604853" y="2243000"/>
                </a:cubicBezTo>
                <a:cubicBezTo>
                  <a:pt x="2368379" y="2234016"/>
                  <a:pt x="2202632" y="2232228"/>
                  <a:pt x="2025997" y="2243000"/>
                </a:cubicBezTo>
                <a:cubicBezTo>
                  <a:pt x="1849362" y="2253772"/>
                  <a:pt x="1659991" y="2263612"/>
                  <a:pt x="1414982" y="2243000"/>
                </a:cubicBezTo>
                <a:cubicBezTo>
                  <a:pt x="1169974" y="2222388"/>
                  <a:pt x="883974" y="2227476"/>
                  <a:pt x="707491" y="2243000"/>
                </a:cubicBezTo>
                <a:cubicBezTo>
                  <a:pt x="531008" y="2258524"/>
                  <a:pt x="307670" y="2256088"/>
                  <a:pt x="0" y="2243000"/>
                </a:cubicBezTo>
                <a:cubicBezTo>
                  <a:pt x="21628" y="2089651"/>
                  <a:pt x="-19132" y="1916943"/>
                  <a:pt x="0" y="1704680"/>
                </a:cubicBezTo>
                <a:cubicBezTo>
                  <a:pt x="19132" y="1492417"/>
                  <a:pt x="-19184" y="1438757"/>
                  <a:pt x="0" y="1211220"/>
                </a:cubicBezTo>
                <a:cubicBezTo>
                  <a:pt x="19184" y="983683"/>
                  <a:pt x="-14310" y="838042"/>
                  <a:pt x="0" y="717760"/>
                </a:cubicBezTo>
                <a:cubicBezTo>
                  <a:pt x="14310" y="597478"/>
                  <a:pt x="-20604" y="225098"/>
                  <a:pt x="0" y="0"/>
                </a:cubicBez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>
            <a:solidFill>
              <a:schemeClr val="accent5">
                <a:shade val="50000"/>
                <a:alpha val="0"/>
              </a:schemeClr>
            </a:solidFill>
            <a:extLst>
              <a:ext uri="{C807C97D-BFC1-408E-A445-0C87EB9F89A2}">
                <ask:lineSketchStyleProps xmlns:ask="http://schemas.microsoft.com/office/drawing/2018/sketchyshapes" sd="251298046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206107" dist="81185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ZSNZZ">
            <a:extLst>
              <a:ext uri="{FF2B5EF4-FFF2-40B4-BE49-F238E27FC236}">
                <a16:creationId xmlns:a16="http://schemas.microsoft.com/office/drawing/2014/main" id="{059FDBE8-750D-12F2-D0A9-F3621E59E479}"/>
              </a:ext>
            </a:extLst>
          </p:cNvPr>
          <p:cNvSpPr txBox="1"/>
          <p:nvPr/>
        </p:nvSpPr>
        <p:spPr>
          <a:xfrm>
            <a:off x="5295900" y="4559300"/>
            <a:ext cx="635000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DE" sz="800"/>
              <a:t> 5/10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A25203-FAC9-482E-468A-1895B50C1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General Line Cover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D0793F-2E8D-3E18-FAA9-A9AE3CE89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400" y="360000"/>
            <a:ext cx="4330800" cy="4330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CB9568-C318-5CAE-B653-85E950BB88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400" y="360000"/>
            <a:ext cx="4330800" cy="4330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1489D4-43CD-0493-494F-E3617AA3C42C}"/>
                  </a:ext>
                </a:extLst>
              </p:cNvPr>
              <p:cNvSpPr txBox="1"/>
              <p:nvPr/>
            </p:nvSpPr>
            <p:spPr>
              <a:xfrm>
                <a:off x="683568" y="2214984"/>
                <a:ext cx="328173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DE" dirty="0"/>
                  <a:t>Compute tangents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de-DE" b="0" dirty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DE" dirty="0"/>
                  <a:t>Sort event points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de-DE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⁡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DE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𝒪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de-DE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DE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1489D4-43CD-0493-494F-E3617AA3C4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214984"/>
                <a:ext cx="3281732" cy="923330"/>
              </a:xfrm>
              <a:prstGeom prst="rect">
                <a:avLst/>
              </a:prstGeom>
              <a:blipFill>
                <a:blip r:embed="rId4"/>
                <a:stretch>
                  <a:fillRect l="-1158" t="-2703" b="-540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13A7AE56-920C-4E0F-422F-C6D5CAA190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7944" y="771550"/>
            <a:ext cx="4880297" cy="3253531"/>
          </a:xfrm>
          <a:custGeom>
            <a:avLst/>
            <a:gdLst>
              <a:gd name="connsiteX0" fmla="*/ 0 w 4880297"/>
              <a:gd name="connsiteY0" fmla="*/ 0 h 3253531"/>
              <a:gd name="connsiteX1" fmla="*/ 794791 w 4880297"/>
              <a:gd name="connsiteY1" fmla="*/ 0 h 3253531"/>
              <a:gd name="connsiteX2" fmla="*/ 1443174 w 4880297"/>
              <a:gd name="connsiteY2" fmla="*/ 0 h 3253531"/>
              <a:gd name="connsiteX3" fmla="*/ 2042753 w 4880297"/>
              <a:gd name="connsiteY3" fmla="*/ 0 h 3253531"/>
              <a:gd name="connsiteX4" fmla="*/ 2691135 w 4880297"/>
              <a:gd name="connsiteY4" fmla="*/ 0 h 3253531"/>
              <a:gd name="connsiteX5" fmla="*/ 3388320 w 4880297"/>
              <a:gd name="connsiteY5" fmla="*/ 0 h 3253531"/>
              <a:gd name="connsiteX6" fmla="*/ 4183112 w 4880297"/>
              <a:gd name="connsiteY6" fmla="*/ 0 h 3253531"/>
              <a:gd name="connsiteX7" fmla="*/ 4880297 w 4880297"/>
              <a:gd name="connsiteY7" fmla="*/ 0 h 3253531"/>
              <a:gd name="connsiteX8" fmla="*/ 4880297 w 4880297"/>
              <a:gd name="connsiteY8" fmla="*/ 650706 h 3253531"/>
              <a:gd name="connsiteX9" fmla="*/ 4880297 w 4880297"/>
              <a:gd name="connsiteY9" fmla="*/ 1236342 h 3253531"/>
              <a:gd name="connsiteX10" fmla="*/ 4880297 w 4880297"/>
              <a:gd name="connsiteY10" fmla="*/ 1789442 h 3253531"/>
              <a:gd name="connsiteX11" fmla="*/ 4880297 w 4880297"/>
              <a:gd name="connsiteY11" fmla="*/ 2472684 h 3253531"/>
              <a:gd name="connsiteX12" fmla="*/ 4880297 w 4880297"/>
              <a:gd name="connsiteY12" fmla="*/ 3253531 h 3253531"/>
              <a:gd name="connsiteX13" fmla="*/ 4231915 w 4880297"/>
              <a:gd name="connsiteY13" fmla="*/ 3253531 h 3253531"/>
              <a:gd name="connsiteX14" fmla="*/ 3485926 w 4880297"/>
              <a:gd name="connsiteY14" fmla="*/ 3253531 h 3253531"/>
              <a:gd name="connsiteX15" fmla="*/ 2739938 w 4880297"/>
              <a:gd name="connsiteY15" fmla="*/ 3253531 h 3253531"/>
              <a:gd name="connsiteX16" fmla="*/ 1993950 w 4880297"/>
              <a:gd name="connsiteY16" fmla="*/ 3253531 h 3253531"/>
              <a:gd name="connsiteX17" fmla="*/ 1394371 w 4880297"/>
              <a:gd name="connsiteY17" fmla="*/ 3253531 h 3253531"/>
              <a:gd name="connsiteX18" fmla="*/ 745988 w 4880297"/>
              <a:gd name="connsiteY18" fmla="*/ 3253531 h 3253531"/>
              <a:gd name="connsiteX19" fmla="*/ 0 w 4880297"/>
              <a:gd name="connsiteY19" fmla="*/ 3253531 h 3253531"/>
              <a:gd name="connsiteX20" fmla="*/ 0 w 4880297"/>
              <a:gd name="connsiteY20" fmla="*/ 2700431 h 3253531"/>
              <a:gd name="connsiteX21" fmla="*/ 0 w 4880297"/>
              <a:gd name="connsiteY21" fmla="*/ 2114795 h 3253531"/>
              <a:gd name="connsiteX22" fmla="*/ 0 w 4880297"/>
              <a:gd name="connsiteY22" fmla="*/ 1431554 h 3253531"/>
              <a:gd name="connsiteX23" fmla="*/ 0 w 4880297"/>
              <a:gd name="connsiteY23" fmla="*/ 845918 h 3253531"/>
              <a:gd name="connsiteX24" fmla="*/ 0 w 4880297"/>
              <a:gd name="connsiteY24" fmla="*/ 0 h 3253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880297" h="3253531" fill="none" extrusionOk="0">
                <a:moveTo>
                  <a:pt x="0" y="0"/>
                </a:moveTo>
                <a:cubicBezTo>
                  <a:pt x="245839" y="35131"/>
                  <a:pt x="618608" y="-34390"/>
                  <a:pt x="794791" y="0"/>
                </a:cubicBezTo>
                <a:cubicBezTo>
                  <a:pt x="970974" y="34390"/>
                  <a:pt x="1205659" y="-3497"/>
                  <a:pt x="1443174" y="0"/>
                </a:cubicBezTo>
                <a:cubicBezTo>
                  <a:pt x="1680689" y="3497"/>
                  <a:pt x="1901922" y="18252"/>
                  <a:pt x="2042753" y="0"/>
                </a:cubicBezTo>
                <a:cubicBezTo>
                  <a:pt x="2183584" y="-18252"/>
                  <a:pt x="2539789" y="17295"/>
                  <a:pt x="2691135" y="0"/>
                </a:cubicBezTo>
                <a:cubicBezTo>
                  <a:pt x="2842481" y="-17295"/>
                  <a:pt x="3120745" y="195"/>
                  <a:pt x="3388320" y="0"/>
                </a:cubicBezTo>
                <a:cubicBezTo>
                  <a:pt x="3655896" y="-195"/>
                  <a:pt x="3974201" y="-9531"/>
                  <a:pt x="4183112" y="0"/>
                </a:cubicBezTo>
                <a:cubicBezTo>
                  <a:pt x="4392023" y="9531"/>
                  <a:pt x="4540292" y="29637"/>
                  <a:pt x="4880297" y="0"/>
                </a:cubicBezTo>
                <a:cubicBezTo>
                  <a:pt x="4876571" y="232499"/>
                  <a:pt x="4893863" y="326904"/>
                  <a:pt x="4880297" y="650706"/>
                </a:cubicBezTo>
                <a:cubicBezTo>
                  <a:pt x="4866731" y="974508"/>
                  <a:pt x="4874307" y="1029843"/>
                  <a:pt x="4880297" y="1236342"/>
                </a:cubicBezTo>
                <a:cubicBezTo>
                  <a:pt x="4886287" y="1442841"/>
                  <a:pt x="4876253" y="1573898"/>
                  <a:pt x="4880297" y="1789442"/>
                </a:cubicBezTo>
                <a:cubicBezTo>
                  <a:pt x="4884341" y="2004986"/>
                  <a:pt x="4898570" y="2335615"/>
                  <a:pt x="4880297" y="2472684"/>
                </a:cubicBezTo>
                <a:cubicBezTo>
                  <a:pt x="4862024" y="2609753"/>
                  <a:pt x="4887634" y="2957030"/>
                  <a:pt x="4880297" y="3253531"/>
                </a:cubicBezTo>
                <a:cubicBezTo>
                  <a:pt x="4729919" y="3250850"/>
                  <a:pt x="4368619" y="3276106"/>
                  <a:pt x="4231915" y="3253531"/>
                </a:cubicBezTo>
                <a:cubicBezTo>
                  <a:pt x="4095211" y="3230956"/>
                  <a:pt x="3641290" y="3261947"/>
                  <a:pt x="3485926" y="3253531"/>
                </a:cubicBezTo>
                <a:cubicBezTo>
                  <a:pt x="3330562" y="3245115"/>
                  <a:pt x="3075223" y="3280170"/>
                  <a:pt x="2739938" y="3253531"/>
                </a:cubicBezTo>
                <a:cubicBezTo>
                  <a:pt x="2404653" y="3226892"/>
                  <a:pt x="2253445" y="3240687"/>
                  <a:pt x="1993950" y="3253531"/>
                </a:cubicBezTo>
                <a:cubicBezTo>
                  <a:pt x="1734455" y="3266375"/>
                  <a:pt x="1516482" y="3227160"/>
                  <a:pt x="1394371" y="3253531"/>
                </a:cubicBezTo>
                <a:cubicBezTo>
                  <a:pt x="1272260" y="3279902"/>
                  <a:pt x="993209" y="3254302"/>
                  <a:pt x="745988" y="3253531"/>
                </a:cubicBezTo>
                <a:cubicBezTo>
                  <a:pt x="498767" y="3252760"/>
                  <a:pt x="264576" y="3239663"/>
                  <a:pt x="0" y="3253531"/>
                </a:cubicBezTo>
                <a:cubicBezTo>
                  <a:pt x="24645" y="3040911"/>
                  <a:pt x="-22925" y="2927338"/>
                  <a:pt x="0" y="2700431"/>
                </a:cubicBezTo>
                <a:cubicBezTo>
                  <a:pt x="22925" y="2473524"/>
                  <a:pt x="-5485" y="2335386"/>
                  <a:pt x="0" y="2114795"/>
                </a:cubicBezTo>
                <a:cubicBezTo>
                  <a:pt x="5485" y="1894204"/>
                  <a:pt x="32939" y="1672775"/>
                  <a:pt x="0" y="1431554"/>
                </a:cubicBezTo>
                <a:cubicBezTo>
                  <a:pt x="-32939" y="1190333"/>
                  <a:pt x="-26257" y="1131382"/>
                  <a:pt x="0" y="845918"/>
                </a:cubicBezTo>
                <a:cubicBezTo>
                  <a:pt x="26257" y="560454"/>
                  <a:pt x="3363" y="331817"/>
                  <a:pt x="0" y="0"/>
                </a:cubicBezTo>
                <a:close/>
              </a:path>
              <a:path w="4880297" h="3253531" stroke="0" extrusionOk="0">
                <a:moveTo>
                  <a:pt x="0" y="0"/>
                </a:moveTo>
                <a:cubicBezTo>
                  <a:pt x="282769" y="18049"/>
                  <a:pt x="405206" y="34638"/>
                  <a:pt x="745988" y="0"/>
                </a:cubicBezTo>
                <a:cubicBezTo>
                  <a:pt x="1086770" y="-34638"/>
                  <a:pt x="1174154" y="1822"/>
                  <a:pt x="1394371" y="0"/>
                </a:cubicBezTo>
                <a:cubicBezTo>
                  <a:pt x="1614588" y="-1822"/>
                  <a:pt x="1778806" y="-6959"/>
                  <a:pt x="2091556" y="0"/>
                </a:cubicBezTo>
                <a:cubicBezTo>
                  <a:pt x="2404307" y="6959"/>
                  <a:pt x="2549007" y="8002"/>
                  <a:pt x="2691135" y="0"/>
                </a:cubicBezTo>
                <a:cubicBezTo>
                  <a:pt x="2833263" y="-8002"/>
                  <a:pt x="3238477" y="33166"/>
                  <a:pt x="3388320" y="0"/>
                </a:cubicBezTo>
                <a:cubicBezTo>
                  <a:pt x="3538163" y="-33166"/>
                  <a:pt x="3739549" y="-28912"/>
                  <a:pt x="3987900" y="0"/>
                </a:cubicBezTo>
                <a:cubicBezTo>
                  <a:pt x="4236251" y="28912"/>
                  <a:pt x="4679413" y="15277"/>
                  <a:pt x="4880297" y="0"/>
                </a:cubicBezTo>
                <a:cubicBezTo>
                  <a:pt x="4889924" y="200792"/>
                  <a:pt x="4849729" y="423551"/>
                  <a:pt x="4880297" y="618171"/>
                </a:cubicBezTo>
                <a:cubicBezTo>
                  <a:pt x="4910865" y="812791"/>
                  <a:pt x="4884966" y="1074841"/>
                  <a:pt x="4880297" y="1236342"/>
                </a:cubicBezTo>
                <a:cubicBezTo>
                  <a:pt x="4875628" y="1397843"/>
                  <a:pt x="4871351" y="1654242"/>
                  <a:pt x="4880297" y="1854513"/>
                </a:cubicBezTo>
                <a:cubicBezTo>
                  <a:pt x="4889243" y="2054784"/>
                  <a:pt x="4906546" y="2299134"/>
                  <a:pt x="4880297" y="2537754"/>
                </a:cubicBezTo>
                <a:cubicBezTo>
                  <a:pt x="4854048" y="2776374"/>
                  <a:pt x="4867954" y="3048064"/>
                  <a:pt x="4880297" y="3253531"/>
                </a:cubicBezTo>
                <a:cubicBezTo>
                  <a:pt x="4673557" y="3243096"/>
                  <a:pt x="4386100" y="3260818"/>
                  <a:pt x="4183112" y="3253531"/>
                </a:cubicBezTo>
                <a:cubicBezTo>
                  <a:pt x="3980125" y="3246244"/>
                  <a:pt x="3788557" y="3218791"/>
                  <a:pt x="3485926" y="3253531"/>
                </a:cubicBezTo>
                <a:cubicBezTo>
                  <a:pt x="3183295" y="3288271"/>
                  <a:pt x="3103617" y="3239380"/>
                  <a:pt x="2837544" y="3253531"/>
                </a:cubicBezTo>
                <a:cubicBezTo>
                  <a:pt x="2571471" y="3267682"/>
                  <a:pt x="2277449" y="3248840"/>
                  <a:pt x="2091556" y="3253531"/>
                </a:cubicBezTo>
                <a:cubicBezTo>
                  <a:pt x="1905663" y="3258222"/>
                  <a:pt x="1678420" y="3239596"/>
                  <a:pt x="1296765" y="3253531"/>
                </a:cubicBezTo>
                <a:cubicBezTo>
                  <a:pt x="915110" y="3267466"/>
                  <a:pt x="909725" y="3272685"/>
                  <a:pt x="745988" y="3253531"/>
                </a:cubicBezTo>
                <a:cubicBezTo>
                  <a:pt x="582251" y="3234377"/>
                  <a:pt x="231538" y="3273512"/>
                  <a:pt x="0" y="3253531"/>
                </a:cubicBezTo>
                <a:cubicBezTo>
                  <a:pt x="18199" y="3112386"/>
                  <a:pt x="-8389" y="2905269"/>
                  <a:pt x="0" y="2635360"/>
                </a:cubicBezTo>
                <a:cubicBezTo>
                  <a:pt x="8389" y="2365451"/>
                  <a:pt x="24027" y="2234440"/>
                  <a:pt x="0" y="1919583"/>
                </a:cubicBezTo>
                <a:cubicBezTo>
                  <a:pt x="-24027" y="1604726"/>
                  <a:pt x="4115" y="1541845"/>
                  <a:pt x="0" y="1236342"/>
                </a:cubicBezTo>
                <a:cubicBezTo>
                  <a:pt x="-4115" y="930839"/>
                  <a:pt x="20902" y="605438"/>
                  <a:pt x="0" y="0"/>
                </a:cubicBez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>
            <a:solidFill>
              <a:schemeClr val="accent5">
                <a:shade val="50000"/>
                <a:alpha val="0"/>
              </a:schemeClr>
            </a:solidFill>
            <a:extLst>
              <a:ext uri="{C807C97D-BFC1-408E-A445-0C87EB9F89A2}">
                <ask:lineSketchStyleProps xmlns:ask="http://schemas.microsoft.com/office/drawing/2018/sketchyshapes" sd="251298046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206107" dist="81185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971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ZZSNZZ">
            <a:extLst>
              <a:ext uri="{FF2B5EF4-FFF2-40B4-BE49-F238E27FC236}">
                <a16:creationId xmlns:a16="http://schemas.microsoft.com/office/drawing/2014/main" id="{F5C23C45-2C61-07F8-7419-08892E7BBDE5}"/>
              </a:ext>
            </a:extLst>
          </p:cNvPr>
          <p:cNvSpPr txBox="1"/>
          <p:nvPr/>
        </p:nvSpPr>
        <p:spPr>
          <a:xfrm>
            <a:off x="5295900" y="4559300"/>
            <a:ext cx="635000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DE" sz="800"/>
              <a:t> 6/10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4429AE-B38A-37DF-A548-B12A4744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Algorithmic Approaches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56B8DA1-A9EA-E01B-1279-B11482F41F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35"/>
          <a:stretch/>
        </p:blipFill>
        <p:spPr>
          <a:xfrm>
            <a:off x="1115616" y="1347614"/>
            <a:ext cx="2880320" cy="2244958"/>
          </a:xfrm>
          <a:custGeom>
            <a:avLst/>
            <a:gdLst>
              <a:gd name="connsiteX0" fmla="*/ 0 w 2880320"/>
              <a:gd name="connsiteY0" fmla="*/ 0 h 2244958"/>
              <a:gd name="connsiteX1" fmla="*/ 518458 w 2880320"/>
              <a:gd name="connsiteY1" fmla="*/ 0 h 2244958"/>
              <a:gd name="connsiteX2" fmla="*/ 1065718 w 2880320"/>
              <a:gd name="connsiteY2" fmla="*/ 0 h 2244958"/>
              <a:gd name="connsiteX3" fmla="*/ 1641782 w 2880320"/>
              <a:gd name="connsiteY3" fmla="*/ 0 h 2244958"/>
              <a:gd name="connsiteX4" fmla="*/ 2246650 w 2880320"/>
              <a:gd name="connsiteY4" fmla="*/ 0 h 2244958"/>
              <a:gd name="connsiteX5" fmla="*/ 2880320 w 2880320"/>
              <a:gd name="connsiteY5" fmla="*/ 0 h 2244958"/>
              <a:gd name="connsiteX6" fmla="*/ 2880320 w 2880320"/>
              <a:gd name="connsiteY6" fmla="*/ 606139 h 2244958"/>
              <a:gd name="connsiteX7" fmla="*/ 2880320 w 2880320"/>
              <a:gd name="connsiteY7" fmla="*/ 1189828 h 2244958"/>
              <a:gd name="connsiteX8" fmla="*/ 2880320 w 2880320"/>
              <a:gd name="connsiteY8" fmla="*/ 2244958 h 2244958"/>
              <a:gd name="connsiteX9" fmla="*/ 2246650 w 2880320"/>
              <a:gd name="connsiteY9" fmla="*/ 2244958 h 2244958"/>
              <a:gd name="connsiteX10" fmla="*/ 1641782 w 2880320"/>
              <a:gd name="connsiteY10" fmla="*/ 2244958 h 2244958"/>
              <a:gd name="connsiteX11" fmla="*/ 1152128 w 2880320"/>
              <a:gd name="connsiteY11" fmla="*/ 2244958 h 2244958"/>
              <a:gd name="connsiteX12" fmla="*/ 662474 w 2880320"/>
              <a:gd name="connsiteY12" fmla="*/ 2244958 h 2244958"/>
              <a:gd name="connsiteX13" fmla="*/ 0 w 2880320"/>
              <a:gd name="connsiteY13" fmla="*/ 2244958 h 2244958"/>
              <a:gd name="connsiteX14" fmla="*/ 0 w 2880320"/>
              <a:gd name="connsiteY14" fmla="*/ 1638819 h 2244958"/>
              <a:gd name="connsiteX15" fmla="*/ 0 w 2880320"/>
              <a:gd name="connsiteY15" fmla="*/ 1144929 h 2244958"/>
              <a:gd name="connsiteX16" fmla="*/ 0 w 2880320"/>
              <a:gd name="connsiteY16" fmla="*/ 538790 h 2244958"/>
              <a:gd name="connsiteX17" fmla="*/ 0 w 2880320"/>
              <a:gd name="connsiteY17" fmla="*/ 0 h 2244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880320" h="2244958" fill="none" extrusionOk="0">
                <a:moveTo>
                  <a:pt x="0" y="0"/>
                </a:moveTo>
                <a:cubicBezTo>
                  <a:pt x="190461" y="-573"/>
                  <a:pt x="375841" y="-23284"/>
                  <a:pt x="518458" y="0"/>
                </a:cubicBezTo>
                <a:cubicBezTo>
                  <a:pt x="661075" y="23284"/>
                  <a:pt x="836487" y="18370"/>
                  <a:pt x="1065718" y="0"/>
                </a:cubicBezTo>
                <a:cubicBezTo>
                  <a:pt x="1294949" y="-18370"/>
                  <a:pt x="1398684" y="-19891"/>
                  <a:pt x="1641782" y="0"/>
                </a:cubicBezTo>
                <a:cubicBezTo>
                  <a:pt x="1884880" y="19891"/>
                  <a:pt x="1945527" y="-10387"/>
                  <a:pt x="2246650" y="0"/>
                </a:cubicBezTo>
                <a:cubicBezTo>
                  <a:pt x="2547773" y="10387"/>
                  <a:pt x="2694912" y="-2539"/>
                  <a:pt x="2880320" y="0"/>
                </a:cubicBezTo>
                <a:cubicBezTo>
                  <a:pt x="2857486" y="205022"/>
                  <a:pt x="2863768" y="428699"/>
                  <a:pt x="2880320" y="606139"/>
                </a:cubicBezTo>
                <a:cubicBezTo>
                  <a:pt x="2896872" y="783579"/>
                  <a:pt x="2872012" y="1042267"/>
                  <a:pt x="2880320" y="1189828"/>
                </a:cubicBezTo>
                <a:cubicBezTo>
                  <a:pt x="2888628" y="1337389"/>
                  <a:pt x="2850995" y="1828425"/>
                  <a:pt x="2880320" y="2244958"/>
                </a:cubicBezTo>
                <a:cubicBezTo>
                  <a:pt x="2669697" y="2255428"/>
                  <a:pt x="2439698" y="2225886"/>
                  <a:pt x="2246650" y="2244958"/>
                </a:cubicBezTo>
                <a:cubicBezTo>
                  <a:pt x="2053602" y="2264031"/>
                  <a:pt x="1782242" y="2230354"/>
                  <a:pt x="1641782" y="2244958"/>
                </a:cubicBezTo>
                <a:cubicBezTo>
                  <a:pt x="1501322" y="2259562"/>
                  <a:pt x="1330241" y="2228922"/>
                  <a:pt x="1152128" y="2244958"/>
                </a:cubicBezTo>
                <a:cubicBezTo>
                  <a:pt x="974015" y="2260994"/>
                  <a:pt x="767106" y="2257685"/>
                  <a:pt x="662474" y="2244958"/>
                </a:cubicBezTo>
                <a:cubicBezTo>
                  <a:pt x="557842" y="2232231"/>
                  <a:pt x="157020" y="2256783"/>
                  <a:pt x="0" y="2244958"/>
                </a:cubicBezTo>
                <a:cubicBezTo>
                  <a:pt x="2057" y="1999978"/>
                  <a:pt x="-23407" y="1886082"/>
                  <a:pt x="0" y="1638819"/>
                </a:cubicBezTo>
                <a:cubicBezTo>
                  <a:pt x="23407" y="1391556"/>
                  <a:pt x="-12456" y="1276655"/>
                  <a:pt x="0" y="1144929"/>
                </a:cubicBezTo>
                <a:cubicBezTo>
                  <a:pt x="12456" y="1013203"/>
                  <a:pt x="-19001" y="669713"/>
                  <a:pt x="0" y="538790"/>
                </a:cubicBezTo>
                <a:cubicBezTo>
                  <a:pt x="19001" y="407867"/>
                  <a:pt x="20072" y="195489"/>
                  <a:pt x="0" y="0"/>
                </a:cubicBezTo>
                <a:close/>
              </a:path>
              <a:path w="2880320" h="2244958" stroke="0" extrusionOk="0">
                <a:moveTo>
                  <a:pt x="0" y="0"/>
                </a:moveTo>
                <a:cubicBezTo>
                  <a:pt x="280465" y="4407"/>
                  <a:pt x="427436" y="-33"/>
                  <a:pt x="604867" y="0"/>
                </a:cubicBezTo>
                <a:cubicBezTo>
                  <a:pt x="782298" y="33"/>
                  <a:pt x="963299" y="-13650"/>
                  <a:pt x="1152128" y="0"/>
                </a:cubicBezTo>
                <a:cubicBezTo>
                  <a:pt x="1340957" y="13650"/>
                  <a:pt x="1590752" y="508"/>
                  <a:pt x="1728192" y="0"/>
                </a:cubicBezTo>
                <a:cubicBezTo>
                  <a:pt x="1865632" y="-508"/>
                  <a:pt x="2127787" y="-24563"/>
                  <a:pt x="2246650" y="0"/>
                </a:cubicBezTo>
                <a:cubicBezTo>
                  <a:pt x="2365513" y="24563"/>
                  <a:pt x="2591586" y="-21102"/>
                  <a:pt x="2880320" y="0"/>
                </a:cubicBezTo>
                <a:cubicBezTo>
                  <a:pt x="2856180" y="224032"/>
                  <a:pt x="2902458" y="309158"/>
                  <a:pt x="2880320" y="516340"/>
                </a:cubicBezTo>
                <a:cubicBezTo>
                  <a:pt x="2858182" y="723522"/>
                  <a:pt x="2856487" y="870587"/>
                  <a:pt x="2880320" y="1077580"/>
                </a:cubicBezTo>
                <a:cubicBezTo>
                  <a:pt x="2904153" y="1284573"/>
                  <a:pt x="2855388" y="1477162"/>
                  <a:pt x="2880320" y="1593920"/>
                </a:cubicBezTo>
                <a:cubicBezTo>
                  <a:pt x="2905252" y="1710678"/>
                  <a:pt x="2872570" y="2005251"/>
                  <a:pt x="2880320" y="2244958"/>
                </a:cubicBezTo>
                <a:cubicBezTo>
                  <a:pt x="2700896" y="2220439"/>
                  <a:pt x="2558311" y="2247743"/>
                  <a:pt x="2333059" y="2244958"/>
                </a:cubicBezTo>
                <a:cubicBezTo>
                  <a:pt x="2107807" y="2242173"/>
                  <a:pt x="1988047" y="2223547"/>
                  <a:pt x="1814602" y="2244958"/>
                </a:cubicBezTo>
                <a:cubicBezTo>
                  <a:pt x="1641157" y="2266369"/>
                  <a:pt x="1480777" y="2253503"/>
                  <a:pt x="1267341" y="2244958"/>
                </a:cubicBezTo>
                <a:cubicBezTo>
                  <a:pt x="1053905" y="2236413"/>
                  <a:pt x="929500" y="2262483"/>
                  <a:pt x="633670" y="2244958"/>
                </a:cubicBezTo>
                <a:cubicBezTo>
                  <a:pt x="337840" y="2227433"/>
                  <a:pt x="127855" y="2275779"/>
                  <a:pt x="0" y="2244958"/>
                </a:cubicBezTo>
                <a:cubicBezTo>
                  <a:pt x="-2922" y="1981430"/>
                  <a:pt x="-21042" y="1891675"/>
                  <a:pt x="0" y="1706168"/>
                </a:cubicBezTo>
                <a:cubicBezTo>
                  <a:pt x="21042" y="1520661"/>
                  <a:pt x="14282" y="1340860"/>
                  <a:pt x="0" y="1212277"/>
                </a:cubicBezTo>
                <a:cubicBezTo>
                  <a:pt x="-14282" y="1083694"/>
                  <a:pt x="14389" y="920910"/>
                  <a:pt x="0" y="718387"/>
                </a:cubicBezTo>
                <a:cubicBezTo>
                  <a:pt x="-14389" y="515864"/>
                  <a:pt x="17488" y="316109"/>
                  <a:pt x="0" y="0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solidFill>
              <a:schemeClr val="accent5">
                <a:shade val="50000"/>
                <a:alpha val="0"/>
              </a:schemeClr>
            </a:solidFill>
            <a:extLst>
              <a:ext uri="{C807C97D-BFC1-408E-A445-0C87EB9F89A2}">
                <ask:lineSketchStyleProps xmlns:ask="http://schemas.microsoft.com/office/drawing/2018/sketchyshapes" sd="251298046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206107" dist="81185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Freeform 16">
            <a:extLst>
              <a:ext uri="{FF2B5EF4-FFF2-40B4-BE49-F238E27FC236}">
                <a16:creationId xmlns:a16="http://schemas.microsoft.com/office/drawing/2014/main" id="{5DB82F54-9784-7D0D-D793-A1C7BD97A98B}"/>
              </a:ext>
            </a:extLst>
          </p:cNvPr>
          <p:cNvSpPr>
            <a:spLocks noChangeAspect="1"/>
          </p:cNvSpPr>
          <p:nvPr/>
        </p:nvSpPr>
        <p:spPr>
          <a:xfrm>
            <a:off x="5596612" y="2718831"/>
            <a:ext cx="748135" cy="720080"/>
          </a:xfrm>
          <a:custGeom>
            <a:avLst/>
            <a:gdLst>
              <a:gd name="connsiteX0" fmla="*/ 825190 w 1189463"/>
              <a:gd name="connsiteY0" fmla="*/ 0 h 1144858"/>
              <a:gd name="connsiteX1" fmla="*/ 1189463 w 1189463"/>
              <a:gd name="connsiteY1" fmla="*/ 401444 h 1144858"/>
              <a:gd name="connsiteX2" fmla="*/ 1115121 w 1189463"/>
              <a:gd name="connsiteY2" fmla="*/ 1085385 h 1144858"/>
              <a:gd name="connsiteX3" fmla="*/ 408878 w 1189463"/>
              <a:gd name="connsiteY3" fmla="*/ 1144858 h 1144858"/>
              <a:gd name="connsiteX4" fmla="*/ 89209 w 1189463"/>
              <a:gd name="connsiteY4" fmla="*/ 713678 h 1144858"/>
              <a:gd name="connsiteX5" fmla="*/ 0 w 1189463"/>
              <a:gd name="connsiteY5" fmla="*/ 438615 h 1144858"/>
              <a:gd name="connsiteX6" fmla="*/ 825190 w 1189463"/>
              <a:gd name="connsiteY6" fmla="*/ 0 h 1144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9463" h="1144858">
                <a:moveTo>
                  <a:pt x="825190" y="0"/>
                </a:moveTo>
                <a:lnTo>
                  <a:pt x="1189463" y="401444"/>
                </a:lnTo>
                <a:lnTo>
                  <a:pt x="1115121" y="1085385"/>
                </a:lnTo>
                <a:lnTo>
                  <a:pt x="408878" y="1144858"/>
                </a:lnTo>
                <a:lnTo>
                  <a:pt x="89209" y="713678"/>
                </a:lnTo>
                <a:lnTo>
                  <a:pt x="0" y="438615"/>
                </a:lnTo>
                <a:lnTo>
                  <a:pt x="825190" y="0"/>
                </a:lnTo>
                <a:close/>
              </a:path>
            </a:pathLst>
          </a:cu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182E43F4-4BBE-D1E2-FD1A-A84FEE92CCBF}"/>
              </a:ext>
            </a:extLst>
          </p:cNvPr>
          <p:cNvSpPr>
            <a:spLocks noChangeAspect="1"/>
          </p:cNvSpPr>
          <p:nvPr/>
        </p:nvSpPr>
        <p:spPr>
          <a:xfrm>
            <a:off x="6876256" y="1491630"/>
            <a:ext cx="851004" cy="916466"/>
          </a:xfrm>
          <a:custGeom>
            <a:avLst/>
            <a:gdLst>
              <a:gd name="connsiteX0" fmla="*/ 0 w 1353015"/>
              <a:gd name="connsiteY0" fmla="*/ 1085386 h 1457093"/>
              <a:gd name="connsiteX1" fmla="*/ 364273 w 1353015"/>
              <a:gd name="connsiteY1" fmla="*/ 1457093 h 1457093"/>
              <a:gd name="connsiteX2" fmla="*/ 1353015 w 1353015"/>
              <a:gd name="connsiteY2" fmla="*/ 1122556 h 1457093"/>
              <a:gd name="connsiteX3" fmla="*/ 1003610 w 1353015"/>
              <a:gd name="connsiteY3" fmla="*/ 379142 h 1457093"/>
              <a:gd name="connsiteX4" fmla="*/ 289932 w 1353015"/>
              <a:gd name="connsiteY4" fmla="*/ 0 h 1457093"/>
              <a:gd name="connsiteX5" fmla="*/ 0 w 1353015"/>
              <a:gd name="connsiteY5" fmla="*/ 1085386 h 145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3015" h="1457093">
                <a:moveTo>
                  <a:pt x="0" y="1085386"/>
                </a:moveTo>
                <a:lnTo>
                  <a:pt x="364273" y="1457093"/>
                </a:lnTo>
                <a:lnTo>
                  <a:pt x="1353015" y="1122556"/>
                </a:lnTo>
                <a:lnTo>
                  <a:pt x="1003610" y="379142"/>
                </a:lnTo>
                <a:lnTo>
                  <a:pt x="289932" y="0"/>
                </a:lnTo>
                <a:lnTo>
                  <a:pt x="0" y="1085386"/>
                </a:lnTo>
                <a:close/>
              </a:path>
            </a:pathLst>
          </a:cu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7726711-5903-7DA7-BCB5-3B56AF3F4773}"/>
              </a:ext>
            </a:extLst>
          </p:cNvPr>
          <p:cNvCxnSpPr>
            <a:cxnSpLocks/>
          </p:cNvCxnSpPr>
          <p:nvPr/>
        </p:nvCxnSpPr>
        <p:spPr>
          <a:xfrm flipV="1">
            <a:off x="4948825" y="614363"/>
            <a:ext cx="3384376" cy="3744000"/>
          </a:xfrm>
          <a:prstGeom prst="line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7B4F170B-76E2-25B6-CD7A-4E9280FE6B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50" r="-2411"/>
          <a:stretch/>
        </p:blipFill>
        <p:spPr>
          <a:xfrm>
            <a:off x="5076056" y="1347614"/>
            <a:ext cx="3312368" cy="2242124"/>
          </a:xfrm>
          <a:custGeom>
            <a:avLst/>
            <a:gdLst>
              <a:gd name="connsiteX0" fmla="*/ 0 w 3312368"/>
              <a:gd name="connsiteY0" fmla="*/ 0 h 2242124"/>
              <a:gd name="connsiteX1" fmla="*/ 596226 w 3312368"/>
              <a:gd name="connsiteY1" fmla="*/ 0 h 2242124"/>
              <a:gd name="connsiteX2" fmla="*/ 1225576 w 3312368"/>
              <a:gd name="connsiteY2" fmla="*/ 0 h 2242124"/>
              <a:gd name="connsiteX3" fmla="*/ 1888050 w 3312368"/>
              <a:gd name="connsiteY3" fmla="*/ 0 h 2242124"/>
              <a:gd name="connsiteX4" fmla="*/ 2583647 w 3312368"/>
              <a:gd name="connsiteY4" fmla="*/ 0 h 2242124"/>
              <a:gd name="connsiteX5" fmla="*/ 3312368 w 3312368"/>
              <a:gd name="connsiteY5" fmla="*/ 0 h 2242124"/>
              <a:gd name="connsiteX6" fmla="*/ 3312368 w 3312368"/>
              <a:gd name="connsiteY6" fmla="*/ 605373 h 2242124"/>
              <a:gd name="connsiteX7" fmla="*/ 3312368 w 3312368"/>
              <a:gd name="connsiteY7" fmla="*/ 1188326 h 2242124"/>
              <a:gd name="connsiteX8" fmla="*/ 3312368 w 3312368"/>
              <a:gd name="connsiteY8" fmla="*/ 2242124 h 2242124"/>
              <a:gd name="connsiteX9" fmla="*/ 2583647 w 3312368"/>
              <a:gd name="connsiteY9" fmla="*/ 2242124 h 2242124"/>
              <a:gd name="connsiteX10" fmla="*/ 1888050 w 3312368"/>
              <a:gd name="connsiteY10" fmla="*/ 2242124 h 2242124"/>
              <a:gd name="connsiteX11" fmla="*/ 1324947 w 3312368"/>
              <a:gd name="connsiteY11" fmla="*/ 2242124 h 2242124"/>
              <a:gd name="connsiteX12" fmla="*/ 761845 w 3312368"/>
              <a:gd name="connsiteY12" fmla="*/ 2242124 h 2242124"/>
              <a:gd name="connsiteX13" fmla="*/ 0 w 3312368"/>
              <a:gd name="connsiteY13" fmla="*/ 2242124 h 2242124"/>
              <a:gd name="connsiteX14" fmla="*/ 0 w 3312368"/>
              <a:gd name="connsiteY14" fmla="*/ 1636751 h 2242124"/>
              <a:gd name="connsiteX15" fmla="*/ 0 w 3312368"/>
              <a:gd name="connsiteY15" fmla="*/ 1143483 h 2242124"/>
              <a:gd name="connsiteX16" fmla="*/ 0 w 3312368"/>
              <a:gd name="connsiteY16" fmla="*/ 538110 h 2242124"/>
              <a:gd name="connsiteX17" fmla="*/ 0 w 3312368"/>
              <a:gd name="connsiteY17" fmla="*/ 0 h 224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12368" h="2242124" fill="none" extrusionOk="0">
                <a:moveTo>
                  <a:pt x="0" y="0"/>
                </a:moveTo>
                <a:cubicBezTo>
                  <a:pt x="191036" y="-8423"/>
                  <a:pt x="420010" y="5248"/>
                  <a:pt x="596226" y="0"/>
                </a:cubicBezTo>
                <a:cubicBezTo>
                  <a:pt x="772442" y="-5248"/>
                  <a:pt x="912492" y="-8565"/>
                  <a:pt x="1225576" y="0"/>
                </a:cubicBezTo>
                <a:cubicBezTo>
                  <a:pt x="1538660" y="8565"/>
                  <a:pt x="1723027" y="-17305"/>
                  <a:pt x="1888050" y="0"/>
                </a:cubicBezTo>
                <a:cubicBezTo>
                  <a:pt x="2053073" y="17305"/>
                  <a:pt x="2269785" y="20740"/>
                  <a:pt x="2583647" y="0"/>
                </a:cubicBezTo>
                <a:cubicBezTo>
                  <a:pt x="2897509" y="-20740"/>
                  <a:pt x="2993889" y="84"/>
                  <a:pt x="3312368" y="0"/>
                </a:cubicBezTo>
                <a:cubicBezTo>
                  <a:pt x="3291906" y="191572"/>
                  <a:pt x="3310462" y="339012"/>
                  <a:pt x="3312368" y="605373"/>
                </a:cubicBezTo>
                <a:cubicBezTo>
                  <a:pt x="3314274" y="871734"/>
                  <a:pt x="3306832" y="1013193"/>
                  <a:pt x="3312368" y="1188326"/>
                </a:cubicBezTo>
                <a:cubicBezTo>
                  <a:pt x="3317904" y="1363459"/>
                  <a:pt x="3315418" y="1843040"/>
                  <a:pt x="3312368" y="2242124"/>
                </a:cubicBezTo>
                <a:cubicBezTo>
                  <a:pt x="3025704" y="2238748"/>
                  <a:pt x="2852736" y="2255471"/>
                  <a:pt x="2583647" y="2242124"/>
                </a:cubicBezTo>
                <a:cubicBezTo>
                  <a:pt x="2314558" y="2228777"/>
                  <a:pt x="2231118" y="2216285"/>
                  <a:pt x="1888050" y="2242124"/>
                </a:cubicBezTo>
                <a:cubicBezTo>
                  <a:pt x="1544982" y="2267963"/>
                  <a:pt x="1491143" y="2218037"/>
                  <a:pt x="1324947" y="2242124"/>
                </a:cubicBezTo>
                <a:cubicBezTo>
                  <a:pt x="1158751" y="2266211"/>
                  <a:pt x="1025036" y="2258053"/>
                  <a:pt x="761845" y="2242124"/>
                </a:cubicBezTo>
                <a:cubicBezTo>
                  <a:pt x="498654" y="2226195"/>
                  <a:pt x="335213" y="2232048"/>
                  <a:pt x="0" y="2242124"/>
                </a:cubicBezTo>
                <a:cubicBezTo>
                  <a:pt x="4298" y="2057294"/>
                  <a:pt x="5520" y="1799384"/>
                  <a:pt x="0" y="1636751"/>
                </a:cubicBezTo>
                <a:cubicBezTo>
                  <a:pt x="-5520" y="1474118"/>
                  <a:pt x="-2280" y="1306666"/>
                  <a:pt x="0" y="1143483"/>
                </a:cubicBezTo>
                <a:cubicBezTo>
                  <a:pt x="2280" y="980300"/>
                  <a:pt x="-16348" y="832321"/>
                  <a:pt x="0" y="538110"/>
                </a:cubicBezTo>
                <a:cubicBezTo>
                  <a:pt x="16348" y="243899"/>
                  <a:pt x="16772" y="231177"/>
                  <a:pt x="0" y="0"/>
                </a:cubicBezTo>
                <a:close/>
              </a:path>
              <a:path w="3312368" h="2242124" stroke="0" extrusionOk="0">
                <a:moveTo>
                  <a:pt x="0" y="0"/>
                </a:moveTo>
                <a:cubicBezTo>
                  <a:pt x="217119" y="-33344"/>
                  <a:pt x="436893" y="4664"/>
                  <a:pt x="695597" y="0"/>
                </a:cubicBezTo>
                <a:cubicBezTo>
                  <a:pt x="954301" y="-4664"/>
                  <a:pt x="1189752" y="-28005"/>
                  <a:pt x="1324947" y="0"/>
                </a:cubicBezTo>
                <a:cubicBezTo>
                  <a:pt x="1460142" y="28005"/>
                  <a:pt x="1763628" y="17373"/>
                  <a:pt x="1987421" y="0"/>
                </a:cubicBezTo>
                <a:cubicBezTo>
                  <a:pt x="2211214" y="-17373"/>
                  <a:pt x="2326561" y="5273"/>
                  <a:pt x="2583647" y="0"/>
                </a:cubicBezTo>
                <a:cubicBezTo>
                  <a:pt x="2840733" y="-5273"/>
                  <a:pt x="3147200" y="-8809"/>
                  <a:pt x="3312368" y="0"/>
                </a:cubicBezTo>
                <a:cubicBezTo>
                  <a:pt x="3325907" y="161390"/>
                  <a:pt x="3309194" y="266872"/>
                  <a:pt x="3312368" y="515689"/>
                </a:cubicBezTo>
                <a:cubicBezTo>
                  <a:pt x="3315542" y="764506"/>
                  <a:pt x="3322609" y="914042"/>
                  <a:pt x="3312368" y="1076220"/>
                </a:cubicBezTo>
                <a:cubicBezTo>
                  <a:pt x="3302127" y="1238398"/>
                  <a:pt x="3326251" y="1457493"/>
                  <a:pt x="3312368" y="1591908"/>
                </a:cubicBezTo>
                <a:cubicBezTo>
                  <a:pt x="3298485" y="1726323"/>
                  <a:pt x="3318955" y="1974585"/>
                  <a:pt x="3312368" y="2242124"/>
                </a:cubicBezTo>
                <a:cubicBezTo>
                  <a:pt x="3124075" y="2240046"/>
                  <a:pt x="2848581" y="2234988"/>
                  <a:pt x="2683018" y="2242124"/>
                </a:cubicBezTo>
                <a:cubicBezTo>
                  <a:pt x="2517455" y="2249261"/>
                  <a:pt x="2244456" y="2213622"/>
                  <a:pt x="2086792" y="2242124"/>
                </a:cubicBezTo>
                <a:cubicBezTo>
                  <a:pt x="1929128" y="2270626"/>
                  <a:pt x="1650764" y="2237876"/>
                  <a:pt x="1457442" y="2242124"/>
                </a:cubicBezTo>
                <a:cubicBezTo>
                  <a:pt x="1264120" y="2246373"/>
                  <a:pt x="1058654" y="2238735"/>
                  <a:pt x="728721" y="2242124"/>
                </a:cubicBezTo>
                <a:cubicBezTo>
                  <a:pt x="398788" y="2245513"/>
                  <a:pt x="175380" y="2209014"/>
                  <a:pt x="0" y="2242124"/>
                </a:cubicBezTo>
                <a:cubicBezTo>
                  <a:pt x="17034" y="2074264"/>
                  <a:pt x="8632" y="1868747"/>
                  <a:pt x="0" y="1704014"/>
                </a:cubicBezTo>
                <a:cubicBezTo>
                  <a:pt x="-8632" y="1539281"/>
                  <a:pt x="-23858" y="1441594"/>
                  <a:pt x="0" y="1210747"/>
                </a:cubicBezTo>
                <a:cubicBezTo>
                  <a:pt x="23858" y="979900"/>
                  <a:pt x="-15006" y="832562"/>
                  <a:pt x="0" y="717480"/>
                </a:cubicBezTo>
                <a:cubicBezTo>
                  <a:pt x="15006" y="602398"/>
                  <a:pt x="-11382" y="179242"/>
                  <a:pt x="0" y="0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solidFill>
              <a:schemeClr val="accent5">
                <a:shade val="50000"/>
                <a:alpha val="0"/>
              </a:schemeClr>
            </a:solidFill>
            <a:extLst>
              <a:ext uri="{C807C97D-BFC1-408E-A445-0C87EB9F89A2}">
                <ask:lineSketchStyleProps xmlns:ask="http://schemas.microsoft.com/office/drawing/2018/sketchyshapes" sd="251298046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206107" dist="81185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C0DAF7F3-134C-D89F-80C7-CE70F284514B}"/>
              </a:ext>
            </a:extLst>
          </p:cNvPr>
          <p:cNvSpPr/>
          <p:nvPr/>
        </p:nvSpPr>
        <p:spPr>
          <a:xfrm>
            <a:off x="5598000" y="3096000"/>
            <a:ext cx="1279644" cy="36170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FF4B877-8707-2377-87A8-517D6AB90D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060" y="978068"/>
            <a:ext cx="5337873" cy="3187363"/>
          </a:xfrm>
          <a:custGeom>
            <a:avLst/>
            <a:gdLst>
              <a:gd name="connsiteX0" fmla="*/ 0 w 5337873"/>
              <a:gd name="connsiteY0" fmla="*/ 0 h 3187363"/>
              <a:gd name="connsiteX1" fmla="*/ 667234 w 5337873"/>
              <a:gd name="connsiteY1" fmla="*/ 0 h 3187363"/>
              <a:gd name="connsiteX2" fmla="*/ 1334468 w 5337873"/>
              <a:gd name="connsiteY2" fmla="*/ 0 h 3187363"/>
              <a:gd name="connsiteX3" fmla="*/ 2108460 w 5337873"/>
              <a:gd name="connsiteY3" fmla="*/ 0 h 3187363"/>
              <a:gd name="connsiteX4" fmla="*/ 2775694 w 5337873"/>
              <a:gd name="connsiteY4" fmla="*/ 0 h 3187363"/>
              <a:gd name="connsiteX5" fmla="*/ 3442928 w 5337873"/>
              <a:gd name="connsiteY5" fmla="*/ 0 h 3187363"/>
              <a:gd name="connsiteX6" fmla="*/ 4163541 w 5337873"/>
              <a:gd name="connsiteY6" fmla="*/ 0 h 3187363"/>
              <a:gd name="connsiteX7" fmla="*/ 4670639 w 5337873"/>
              <a:gd name="connsiteY7" fmla="*/ 0 h 3187363"/>
              <a:gd name="connsiteX8" fmla="*/ 5337873 w 5337873"/>
              <a:gd name="connsiteY8" fmla="*/ 0 h 3187363"/>
              <a:gd name="connsiteX9" fmla="*/ 5337873 w 5337873"/>
              <a:gd name="connsiteY9" fmla="*/ 541852 h 3187363"/>
              <a:gd name="connsiteX10" fmla="*/ 5337873 w 5337873"/>
              <a:gd name="connsiteY10" fmla="*/ 1147451 h 3187363"/>
              <a:gd name="connsiteX11" fmla="*/ 5337873 w 5337873"/>
              <a:gd name="connsiteY11" fmla="*/ 1784923 h 3187363"/>
              <a:gd name="connsiteX12" fmla="*/ 5337873 w 5337873"/>
              <a:gd name="connsiteY12" fmla="*/ 2422396 h 3187363"/>
              <a:gd name="connsiteX13" fmla="*/ 5337873 w 5337873"/>
              <a:gd name="connsiteY13" fmla="*/ 3187363 h 3187363"/>
              <a:gd name="connsiteX14" fmla="*/ 4563881 w 5337873"/>
              <a:gd name="connsiteY14" fmla="*/ 3187363 h 3187363"/>
              <a:gd name="connsiteX15" fmla="*/ 3950026 w 5337873"/>
              <a:gd name="connsiteY15" fmla="*/ 3187363 h 3187363"/>
              <a:gd name="connsiteX16" fmla="*/ 3176034 w 5337873"/>
              <a:gd name="connsiteY16" fmla="*/ 3187363 h 3187363"/>
              <a:gd name="connsiteX17" fmla="*/ 2668937 w 5337873"/>
              <a:gd name="connsiteY17" fmla="*/ 3187363 h 3187363"/>
              <a:gd name="connsiteX18" fmla="*/ 1948324 w 5337873"/>
              <a:gd name="connsiteY18" fmla="*/ 3187363 h 3187363"/>
              <a:gd name="connsiteX19" fmla="*/ 1227711 w 5337873"/>
              <a:gd name="connsiteY19" fmla="*/ 3187363 h 3187363"/>
              <a:gd name="connsiteX20" fmla="*/ 613855 w 5337873"/>
              <a:gd name="connsiteY20" fmla="*/ 3187363 h 3187363"/>
              <a:gd name="connsiteX21" fmla="*/ 0 w 5337873"/>
              <a:gd name="connsiteY21" fmla="*/ 3187363 h 3187363"/>
              <a:gd name="connsiteX22" fmla="*/ 0 w 5337873"/>
              <a:gd name="connsiteY22" fmla="*/ 2613638 h 3187363"/>
              <a:gd name="connsiteX23" fmla="*/ 0 w 5337873"/>
              <a:gd name="connsiteY23" fmla="*/ 1912418 h 3187363"/>
              <a:gd name="connsiteX24" fmla="*/ 0 w 5337873"/>
              <a:gd name="connsiteY24" fmla="*/ 1370566 h 3187363"/>
              <a:gd name="connsiteX25" fmla="*/ 0 w 5337873"/>
              <a:gd name="connsiteY25" fmla="*/ 764967 h 3187363"/>
              <a:gd name="connsiteX26" fmla="*/ 0 w 5337873"/>
              <a:gd name="connsiteY26" fmla="*/ 0 h 318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337873" h="3187363" fill="none" extrusionOk="0">
                <a:moveTo>
                  <a:pt x="0" y="0"/>
                </a:moveTo>
                <a:cubicBezTo>
                  <a:pt x="163487" y="27670"/>
                  <a:pt x="355524" y="-9817"/>
                  <a:pt x="667234" y="0"/>
                </a:cubicBezTo>
                <a:cubicBezTo>
                  <a:pt x="978944" y="9817"/>
                  <a:pt x="1047594" y="-1598"/>
                  <a:pt x="1334468" y="0"/>
                </a:cubicBezTo>
                <a:cubicBezTo>
                  <a:pt x="1621342" y="1598"/>
                  <a:pt x="1915275" y="-3019"/>
                  <a:pt x="2108460" y="0"/>
                </a:cubicBezTo>
                <a:cubicBezTo>
                  <a:pt x="2301645" y="3019"/>
                  <a:pt x="2525067" y="14107"/>
                  <a:pt x="2775694" y="0"/>
                </a:cubicBezTo>
                <a:cubicBezTo>
                  <a:pt x="3026321" y="-14107"/>
                  <a:pt x="3264890" y="29759"/>
                  <a:pt x="3442928" y="0"/>
                </a:cubicBezTo>
                <a:cubicBezTo>
                  <a:pt x="3620966" y="-29759"/>
                  <a:pt x="3990478" y="4322"/>
                  <a:pt x="4163541" y="0"/>
                </a:cubicBezTo>
                <a:cubicBezTo>
                  <a:pt x="4336604" y="-4322"/>
                  <a:pt x="4464277" y="-12468"/>
                  <a:pt x="4670639" y="0"/>
                </a:cubicBezTo>
                <a:cubicBezTo>
                  <a:pt x="4877001" y="12468"/>
                  <a:pt x="5145949" y="16646"/>
                  <a:pt x="5337873" y="0"/>
                </a:cubicBezTo>
                <a:cubicBezTo>
                  <a:pt x="5323808" y="206672"/>
                  <a:pt x="5316576" y="354183"/>
                  <a:pt x="5337873" y="541852"/>
                </a:cubicBezTo>
                <a:cubicBezTo>
                  <a:pt x="5359170" y="729521"/>
                  <a:pt x="5318142" y="997859"/>
                  <a:pt x="5337873" y="1147451"/>
                </a:cubicBezTo>
                <a:cubicBezTo>
                  <a:pt x="5357604" y="1297043"/>
                  <a:pt x="5316579" y="1645129"/>
                  <a:pt x="5337873" y="1784923"/>
                </a:cubicBezTo>
                <a:cubicBezTo>
                  <a:pt x="5359167" y="1924717"/>
                  <a:pt x="5340411" y="2287000"/>
                  <a:pt x="5337873" y="2422396"/>
                </a:cubicBezTo>
                <a:cubicBezTo>
                  <a:pt x="5335335" y="2557792"/>
                  <a:pt x="5326875" y="2907156"/>
                  <a:pt x="5337873" y="3187363"/>
                </a:cubicBezTo>
                <a:cubicBezTo>
                  <a:pt x="5079468" y="3192538"/>
                  <a:pt x="4835899" y="3200376"/>
                  <a:pt x="4563881" y="3187363"/>
                </a:cubicBezTo>
                <a:cubicBezTo>
                  <a:pt x="4291863" y="3174350"/>
                  <a:pt x="4225878" y="3171926"/>
                  <a:pt x="3950026" y="3187363"/>
                </a:cubicBezTo>
                <a:cubicBezTo>
                  <a:pt x="3674175" y="3202800"/>
                  <a:pt x="3417011" y="3161140"/>
                  <a:pt x="3176034" y="3187363"/>
                </a:cubicBezTo>
                <a:cubicBezTo>
                  <a:pt x="2935057" y="3213586"/>
                  <a:pt x="2809881" y="3181014"/>
                  <a:pt x="2668937" y="3187363"/>
                </a:cubicBezTo>
                <a:cubicBezTo>
                  <a:pt x="2527993" y="3193712"/>
                  <a:pt x="2178179" y="3174695"/>
                  <a:pt x="1948324" y="3187363"/>
                </a:cubicBezTo>
                <a:cubicBezTo>
                  <a:pt x="1718469" y="3200031"/>
                  <a:pt x="1517047" y="3187011"/>
                  <a:pt x="1227711" y="3187363"/>
                </a:cubicBezTo>
                <a:cubicBezTo>
                  <a:pt x="938375" y="3187715"/>
                  <a:pt x="844035" y="3213993"/>
                  <a:pt x="613855" y="3187363"/>
                </a:cubicBezTo>
                <a:cubicBezTo>
                  <a:pt x="383675" y="3160733"/>
                  <a:pt x="192313" y="3160625"/>
                  <a:pt x="0" y="3187363"/>
                </a:cubicBezTo>
                <a:cubicBezTo>
                  <a:pt x="-20902" y="2941003"/>
                  <a:pt x="-13327" y="2838010"/>
                  <a:pt x="0" y="2613638"/>
                </a:cubicBezTo>
                <a:cubicBezTo>
                  <a:pt x="13327" y="2389266"/>
                  <a:pt x="-6325" y="2156392"/>
                  <a:pt x="0" y="1912418"/>
                </a:cubicBezTo>
                <a:cubicBezTo>
                  <a:pt x="6325" y="1668444"/>
                  <a:pt x="17215" y="1518588"/>
                  <a:pt x="0" y="1370566"/>
                </a:cubicBezTo>
                <a:cubicBezTo>
                  <a:pt x="-17215" y="1222544"/>
                  <a:pt x="-13404" y="897583"/>
                  <a:pt x="0" y="764967"/>
                </a:cubicBezTo>
                <a:cubicBezTo>
                  <a:pt x="13404" y="632351"/>
                  <a:pt x="-32602" y="180728"/>
                  <a:pt x="0" y="0"/>
                </a:cubicBezTo>
                <a:close/>
              </a:path>
              <a:path w="5337873" h="3187363" stroke="0" extrusionOk="0">
                <a:moveTo>
                  <a:pt x="0" y="0"/>
                </a:moveTo>
                <a:cubicBezTo>
                  <a:pt x="261279" y="-15409"/>
                  <a:pt x="489203" y="8846"/>
                  <a:pt x="720613" y="0"/>
                </a:cubicBezTo>
                <a:cubicBezTo>
                  <a:pt x="952023" y="-8846"/>
                  <a:pt x="1208974" y="29347"/>
                  <a:pt x="1334468" y="0"/>
                </a:cubicBezTo>
                <a:cubicBezTo>
                  <a:pt x="1459963" y="-29347"/>
                  <a:pt x="1843306" y="-4764"/>
                  <a:pt x="2001702" y="0"/>
                </a:cubicBezTo>
                <a:cubicBezTo>
                  <a:pt x="2160098" y="4764"/>
                  <a:pt x="2316516" y="21651"/>
                  <a:pt x="2562179" y="0"/>
                </a:cubicBezTo>
                <a:cubicBezTo>
                  <a:pt x="2807842" y="-21651"/>
                  <a:pt x="3004397" y="20447"/>
                  <a:pt x="3229413" y="0"/>
                </a:cubicBezTo>
                <a:cubicBezTo>
                  <a:pt x="3454429" y="-20447"/>
                  <a:pt x="3552893" y="-15443"/>
                  <a:pt x="3789890" y="0"/>
                </a:cubicBezTo>
                <a:cubicBezTo>
                  <a:pt x="4026887" y="15443"/>
                  <a:pt x="4163590" y="13025"/>
                  <a:pt x="4457124" y="0"/>
                </a:cubicBezTo>
                <a:cubicBezTo>
                  <a:pt x="4750658" y="-13025"/>
                  <a:pt x="5043347" y="-22180"/>
                  <a:pt x="5337873" y="0"/>
                </a:cubicBezTo>
                <a:cubicBezTo>
                  <a:pt x="5340103" y="193680"/>
                  <a:pt x="5353298" y="446036"/>
                  <a:pt x="5337873" y="573725"/>
                </a:cubicBezTo>
                <a:cubicBezTo>
                  <a:pt x="5322448" y="701415"/>
                  <a:pt x="5360405" y="908805"/>
                  <a:pt x="5337873" y="1179324"/>
                </a:cubicBezTo>
                <a:cubicBezTo>
                  <a:pt x="5315341" y="1449843"/>
                  <a:pt x="5317333" y="1714441"/>
                  <a:pt x="5337873" y="1848671"/>
                </a:cubicBezTo>
                <a:cubicBezTo>
                  <a:pt x="5358413" y="1982901"/>
                  <a:pt x="5340403" y="2274363"/>
                  <a:pt x="5337873" y="2454270"/>
                </a:cubicBezTo>
                <a:cubicBezTo>
                  <a:pt x="5335343" y="2634177"/>
                  <a:pt x="5355854" y="2822599"/>
                  <a:pt x="5337873" y="3187363"/>
                </a:cubicBezTo>
                <a:cubicBezTo>
                  <a:pt x="5142787" y="3185657"/>
                  <a:pt x="4766826" y="3182761"/>
                  <a:pt x="4617260" y="3187363"/>
                </a:cubicBezTo>
                <a:cubicBezTo>
                  <a:pt x="4467694" y="3191965"/>
                  <a:pt x="4300279" y="3193768"/>
                  <a:pt x="4003405" y="3187363"/>
                </a:cubicBezTo>
                <a:cubicBezTo>
                  <a:pt x="3706531" y="3180958"/>
                  <a:pt x="3499804" y="3157240"/>
                  <a:pt x="3282792" y="3187363"/>
                </a:cubicBezTo>
                <a:cubicBezTo>
                  <a:pt x="3065780" y="3217486"/>
                  <a:pt x="2880249" y="3225674"/>
                  <a:pt x="2508800" y="3187363"/>
                </a:cubicBezTo>
                <a:cubicBezTo>
                  <a:pt x="2137351" y="3149052"/>
                  <a:pt x="2220576" y="3170587"/>
                  <a:pt x="2001702" y="3187363"/>
                </a:cubicBezTo>
                <a:cubicBezTo>
                  <a:pt x="1782828" y="3204139"/>
                  <a:pt x="1732933" y="3203021"/>
                  <a:pt x="1494604" y="3187363"/>
                </a:cubicBezTo>
                <a:cubicBezTo>
                  <a:pt x="1256275" y="3171705"/>
                  <a:pt x="1134053" y="3189708"/>
                  <a:pt x="880749" y="3187363"/>
                </a:cubicBezTo>
                <a:cubicBezTo>
                  <a:pt x="627445" y="3185018"/>
                  <a:pt x="436649" y="3214685"/>
                  <a:pt x="0" y="3187363"/>
                </a:cubicBezTo>
                <a:cubicBezTo>
                  <a:pt x="-16775" y="3005969"/>
                  <a:pt x="-7055" y="2829194"/>
                  <a:pt x="0" y="2613638"/>
                </a:cubicBezTo>
                <a:cubicBezTo>
                  <a:pt x="7055" y="2398083"/>
                  <a:pt x="-26452" y="2170420"/>
                  <a:pt x="0" y="1944291"/>
                </a:cubicBezTo>
                <a:cubicBezTo>
                  <a:pt x="26452" y="1718162"/>
                  <a:pt x="-11782" y="1449599"/>
                  <a:pt x="0" y="1243072"/>
                </a:cubicBezTo>
                <a:cubicBezTo>
                  <a:pt x="11782" y="1036545"/>
                  <a:pt x="29843" y="836378"/>
                  <a:pt x="0" y="541852"/>
                </a:cubicBezTo>
                <a:cubicBezTo>
                  <a:pt x="-29843" y="247326"/>
                  <a:pt x="10230" y="197814"/>
                  <a:pt x="0" y="0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solidFill>
              <a:schemeClr val="accent5">
                <a:shade val="50000"/>
                <a:alpha val="0"/>
              </a:schemeClr>
            </a:solidFill>
            <a:extLst>
              <a:ext uri="{C807C97D-BFC1-408E-A445-0C87EB9F89A2}">
                <ask:lineSketchStyleProps xmlns:ask="http://schemas.microsoft.com/office/drawing/2018/sketchyshapes" sd="251298046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206107" dist="81185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2178481A-C18F-797E-22E8-9157A0E00038}"/>
              </a:ext>
            </a:extLst>
          </p:cNvPr>
          <p:cNvSpPr/>
          <p:nvPr/>
        </p:nvSpPr>
        <p:spPr>
          <a:xfrm>
            <a:off x="6092418" y="2146520"/>
            <a:ext cx="1279644" cy="36170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49642A8-D1DD-7E9F-C084-DE3A3B16B073}"/>
              </a:ext>
            </a:extLst>
          </p:cNvPr>
          <p:cNvSpPr/>
          <p:nvPr/>
        </p:nvSpPr>
        <p:spPr>
          <a:xfrm>
            <a:off x="6402007" y="1443051"/>
            <a:ext cx="1147952" cy="673688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70472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ZZSNZZ">
            <a:extLst>
              <a:ext uri="{FF2B5EF4-FFF2-40B4-BE49-F238E27FC236}">
                <a16:creationId xmlns:a16="http://schemas.microsoft.com/office/drawing/2014/main" id="{B90C6ED4-EB03-0075-5811-32EF35544697}"/>
              </a:ext>
            </a:extLst>
          </p:cNvPr>
          <p:cNvSpPr txBox="1"/>
          <p:nvPr/>
        </p:nvSpPr>
        <p:spPr>
          <a:xfrm>
            <a:off x="5295900" y="4559300"/>
            <a:ext cx="635000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DE" sz="800"/>
              <a:t> 7/10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4E0F10-ADFA-5484-AADD-FFB96FBB4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Evaluation (PLC)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C67341-8BED-CE6C-1F04-933D70BF8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441" y="1131590"/>
            <a:ext cx="3112281" cy="3059170"/>
          </a:xfrm>
          <a:custGeom>
            <a:avLst/>
            <a:gdLst>
              <a:gd name="connsiteX0" fmla="*/ 0 w 3112281"/>
              <a:gd name="connsiteY0" fmla="*/ 0 h 3059170"/>
              <a:gd name="connsiteX1" fmla="*/ 684702 w 3112281"/>
              <a:gd name="connsiteY1" fmla="*/ 0 h 3059170"/>
              <a:gd name="connsiteX2" fmla="*/ 1338281 w 3112281"/>
              <a:gd name="connsiteY2" fmla="*/ 0 h 3059170"/>
              <a:gd name="connsiteX3" fmla="*/ 1898491 w 3112281"/>
              <a:gd name="connsiteY3" fmla="*/ 0 h 3059170"/>
              <a:gd name="connsiteX4" fmla="*/ 3112281 w 3112281"/>
              <a:gd name="connsiteY4" fmla="*/ 0 h 3059170"/>
              <a:gd name="connsiteX5" fmla="*/ 3112281 w 3112281"/>
              <a:gd name="connsiteY5" fmla="*/ 581242 h 3059170"/>
              <a:gd name="connsiteX6" fmla="*/ 3112281 w 3112281"/>
              <a:gd name="connsiteY6" fmla="*/ 1254260 h 3059170"/>
              <a:gd name="connsiteX7" fmla="*/ 3112281 w 3112281"/>
              <a:gd name="connsiteY7" fmla="*/ 1927277 h 3059170"/>
              <a:gd name="connsiteX8" fmla="*/ 3112281 w 3112281"/>
              <a:gd name="connsiteY8" fmla="*/ 2477928 h 3059170"/>
              <a:gd name="connsiteX9" fmla="*/ 3112281 w 3112281"/>
              <a:gd name="connsiteY9" fmla="*/ 3059170 h 3059170"/>
              <a:gd name="connsiteX10" fmla="*/ 2520948 w 3112281"/>
              <a:gd name="connsiteY10" fmla="*/ 3059170 h 3059170"/>
              <a:gd name="connsiteX11" fmla="*/ 1867369 w 3112281"/>
              <a:gd name="connsiteY11" fmla="*/ 3059170 h 3059170"/>
              <a:gd name="connsiteX12" fmla="*/ 1182667 w 3112281"/>
              <a:gd name="connsiteY12" fmla="*/ 3059170 h 3059170"/>
              <a:gd name="connsiteX13" fmla="*/ 622456 w 3112281"/>
              <a:gd name="connsiteY13" fmla="*/ 3059170 h 3059170"/>
              <a:gd name="connsiteX14" fmla="*/ 0 w 3112281"/>
              <a:gd name="connsiteY14" fmla="*/ 3059170 h 3059170"/>
              <a:gd name="connsiteX15" fmla="*/ 0 w 3112281"/>
              <a:gd name="connsiteY15" fmla="*/ 2386153 h 3059170"/>
              <a:gd name="connsiteX16" fmla="*/ 0 w 3112281"/>
              <a:gd name="connsiteY16" fmla="*/ 1866094 h 3059170"/>
              <a:gd name="connsiteX17" fmla="*/ 0 w 3112281"/>
              <a:gd name="connsiteY17" fmla="*/ 1223668 h 3059170"/>
              <a:gd name="connsiteX18" fmla="*/ 0 w 3112281"/>
              <a:gd name="connsiteY18" fmla="*/ 703609 h 3059170"/>
              <a:gd name="connsiteX19" fmla="*/ 0 w 3112281"/>
              <a:gd name="connsiteY19" fmla="*/ 0 h 305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112281" h="3059170" fill="none" extrusionOk="0">
                <a:moveTo>
                  <a:pt x="0" y="0"/>
                </a:moveTo>
                <a:cubicBezTo>
                  <a:pt x="161620" y="-23346"/>
                  <a:pt x="396744" y="33254"/>
                  <a:pt x="684702" y="0"/>
                </a:cubicBezTo>
                <a:cubicBezTo>
                  <a:pt x="972660" y="-33254"/>
                  <a:pt x="1123191" y="-16169"/>
                  <a:pt x="1338281" y="0"/>
                </a:cubicBezTo>
                <a:cubicBezTo>
                  <a:pt x="1553371" y="16169"/>
                  <a:pt x="1714913" y="-4576"/>
                  <a:pt x="1898491" y="0"/>
                </a:cubicBezTo>
                <a:cubicBezTo>
                  <a:pt x="2082069" y="4576"/>
                  <a:pt x="2845565" y="-44552"/>
                  <a:pt x="3112281" y="0"/>
                </a:cubicBezTo>
                <a:cubicBezTo>
                  <a:pt x="3114590" y="188110"/>
                  <a:pt x="3112984" y="343865"/>
                  <a:pt x="3112281" y="581242"/>
                </a:cubicBezTo>
                <a:cubicBezTo>
                  <a:pt x="3111578" y="818619"/>
                  <a:pt x="3102621" y="997641"/>
                  <a:pt x="3112281" y="1254260"/>
                </a:cubicBezTo>
                <a:cubicBezTo>
                  <a:pt x="3121941" y="1510879"/>
                  <a:pt x="3116924" y="1679697"/>
                  <a:pt x="3112281" y="1927277"/>
                </a:cubicBezTo>
                <a:cubicBezTo>
                  <a:pt x="3107638" y="2174857"/>
                  <a:pt x="3110453" y="2292168"/>
                  <a:pt x="3112281" y="2477928"/>
                </a:cubicBezTo>
                <a:cubicBezTo>
                  <a:pt x="3114109" y="2663688"/>
                  <a:pt x="3086261" y="2805111"/>
                  <a:pt x="3112281" y="3059170"/>
                </a:cubicBezTo>
                <a:cubicBezTo>
                  <a:pt x="2874500" y="3079203"/>
                  <a:pt x="2790489" y="3061743"/>
                  <a:pt x="2520948" y="3059170"/>
                </a:cubicBezTo>
                <a:cubicBezTo>
                  <a:pt x="2251407" y="3056597"/>
                  <a:pt x="2079108" y="3080560"/>
                  <a:pt x="1867369" y="3059170"/>
                </a:cubicBezTo>
                <a:cubicBezTo>
                  <a:pt x="1655630" y="3037780"/>
                  <a:pt x="1368826" y="3042266"/>
                  <a:pt x="1182667" y="3059170"/>
                </a:cubicBezTo>
                <a:cubicBezTo>
                  <a:pt x="996508" y="3076074"/>
                  <a:pt x="811408" y="3039265"/>
                  <a:pt x="622456" y="3059170"/>
                </a:cubicBezTo>
                <a:cubicBezTo>
                  <a:pt x="433504" y="3079075"/>
                  <a:pt x="264449" y="3070575"/>
                  <a:pt x="0" y="3059170"/>
                </a:cubicBezTo>
                <a:cubicBezTo>
                  <a:pt x="-20160" y="2844239"/>
                  <a:pt x="-5280" y="2625519"/>
                  <a:pt x="0" y="2386153"/>
                </a:cubicBezTo>
                <a:cubicBezTo>
                  <a:pt x="5280" y="2146787"/>
                  <a:pt x="13201" y="2100604"/>
                  <a:pt x="0" y="1866094"/>
                </a:cubicBezTo>
                <a:cubicBezTo>
                  <a:pt x="-13201" y="1631584"/>
                  <a:pt x="-3143" y="1386662"/>
                  <a:pt x="0" y="1223668"/>
                </a:cubicBezTo>
                <a:cubicBezTo>
                  <a:pt x="3143" y="1060674"/>
                  <a:pt x="-6827" y="841404"/>
                  <a:pt x="0" y="703609"/>
                </a:cubicBezTo>
                <a:cubicBezTo>
                  <a:pt x="6827" y="565814"/>
                  <a:pt x="34273" y="202536"/>
                  <a:pt x="0" y="0"/>
                </a:cubicBezTo>
                <a:close/>
              </a:path>
              <a:path w="3112281" h="3059170" stroke="0" extrusionOk="0">
                <a:moveTo>
                  <a:pt x="0" y="0"/>
                </a:moveTo>
                <a:cubicBezTo>
                  <a:pt x="303151" y="-13467"/>
                  <a:pt x="350050" y="9639"/>
                  <a:pt x="653579" y="0"/>
                </a:cubicBezTo>
                <a:cubicBezTo>
                  <a:pt x="957108" y="-9639"/>
                  <a:pt x="977186" y="16987"/>
                  <a:pt x="1244912" y="0"/>
                </a:cubicBezTo>
                <a:cubicBezTo>
                  <a:pt x="1512638" y="-16987"/>
                  <a:pt x="1684565" y="8668"/>
                  <a:pt x="1867369" y="0"/>
                </a:cubicBezTo>
                <a:cubicBezTo>
                  <a:pt x="2050173" y="-8668"/>
                  <a:pt x="2262682" y="-24451"/>
                  <a:pt x="2427579" y="0"/>
                </a:cubicBezTo>
                <a:cubicBezTo>
                  <a:pt x="2592476" y="24451"/>
                  <a:pt x="2921439" y="23533"/>
                  <a:pt x="3112281" y="0"/>
                </a:cubicBezTo>
                <a:cubicBezTo>
                  <a:pt x="3125992" y="137199"/>
                  <a:pt x="3117020" y="339921"/>
                  <a:pt x="3112281" y="550651"/>
                </a:cubicBezTo>
                <a:cubicBezTo>
                  <a:pt x="3107542" y="761381"/>
                  <a:pt x="3130409" y="965593"/>
                  <a:pt x="3112281" y="1162485"/>
                </a:cubicBezTo>
                <a:cubicBezTo>
                  <a:pt x="3094153" y="1359377"/>
                  <a:pt x="3107397" y="1487843"/>
                  <a:pt x="3112281" y="1713135"/>
                </a:cubicBezTo>
                <a:cubicBezTo>
                  <a:pt x="3117166" y="1938427"/>
                  <a:pt x="3092036" y="2064639"/>
                  <a:pt x="3112281" y="2294378"/>
                </a:cubicBezTo>
                <a:cubicBezTo>
                  <a:pt x="3132526" y="2524117"/>
                  <a:pt x="3109022" y="2779741"/>
                  <a:pt x="3112281" y="3059170"/>
                </a:cubicBezTo>
                <a:cubicBezTo>
                  <a:pt x="2825048" y="3047538"/>
                  <a:pt x="2652294" y="3036541"/>
                  <a:pt x="2458702" y="3059170"/>
                </a:cubicBezTo>
                <a:cubicBezTo>
                  <a:pt x="2265110" y="3081799"/>
                  <a:pt x="2155329" y="3060323"/>
                  <a:pt x="1867369" y="3059170"/>
                </a:cubicBezTo>
                <a:cubicBezTo>
                  <a:pt x="1579409" y="3058017"/>
                  <a:pt x="1516747" y="3034776"/>
                  <a:pt x="1182667" y="3059170"/>
                </a:cubicBezTo>
                <a:cubicBezTo>
                  <a:pt x="848587" y="3083564"/>
                  <a:pt x="822555" y="3040058"/>
                  <a:pt x="560211" y="3059170"/>
                </a:cubicBezTo>
                <a:cubicBezTo>
                  <a:pt x="297867" y="3078282"/>
                  <a:pt x="268026" y="3069982"/>
                  <a:pt x="0" y="3059170"/>
                </a:cubicBezTo>
                <a:cubicBezTo>
                  <a:pt x="-5686" y="2744136"/>
                  <a:pt x="-9847" y="2562010"/>
                  <a:pt x="0" y="2416744"/>
                </a:cubicBezTo>
                <a:cubicBezTo>
                  <a:pt x="9847" y="2271478"/>
                  <a:pt x="6902" y="2094801"/>
                  <a:pt x="0" y="1896685"/>
                </a:cubicBezTo>
                <a:cubicBezTo>
                  <a:pt x="-6902" y="1698569"/>
                  <a:pt x="-12218" y="1534072"/>
                  <a:pt x="0" y="1346035"/>
                </a:cubicBezTo>
                <a:cubicBezTo>
                  <a:pt x="12218" y="1157998"/>
                  <a:pt x="-16503" y="960142"/>
                  <a:pt x="0" y="795384"/>
                </a:cubicBezTo>
                <a:cubicBezTo>
                  <a:pt x="16503" y="630626"/>
                  <a:pt x="5970" y="236660"/>
                  <a:pt x="0" y="0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solidFill>
              <a:schemeClr val="accent5">
                <a:shade val="50000"/>
                <a:alpha val="0"/>
              </a:schemeClr>
            </a:solidFill>
            <a:extLst>
              <a:ext uri="{C807C97D-BFC1-408E-A445-0C87EB9F89A2}">
                <ask:lineSketchStyleProps xmlns:ask="http://schemas.microsoft.com/office/drawing/2018/sketchyshapes" sd="251298046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206107" dist="81185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BA11CC-1161-5D83-EAD9-6ABC2A2CF9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80" y="1099724"/>
            <a:ext cx="3112280" cy="3091036"/>
          </a:xfrm>
          <a:custGeom>
            <a:avLst/>
            <a:gdLst>
              <a:gd name="connsiteX0" fmla="*/ 0 w 3112280"/>
              <a:gd name="connsiteY0" fmla="*/ 0 h 3091036"/>
              <a:gd name="connsiteX1" fmla="*/ 684702 w 3112280"/>
              <a:gd name="connsiteY1" fmla="*/ 0 h 3091036"/>
              <a:gd name="connsiteX2" fmla="*/ 1338280 w 3112280"/>
              <a:gd name="connsiteY2" fmla="*/ 0 h 3091036"/>
              <a:gd name="connsiteX3" fmla="*/ 1898491 w 3112280"/>
              <a:gd name="connsiteY3" fmla="*/ 0 h 3091036"/>
              <a:gd name="connsiteX4" fmla="*/ 3112280 w 3112280"/>
              <a:gd name="connsiteY4" fmla="*/ 0 h 3091036"/>
              <a:gd name="connsiteX5" fmla="*/ 3112280 w 3112280"/>
              <a:gd name="connsiteY5" fmla="*/ 587297 h 3091036"/>
              <a:gd name="connsiteX6" fmla="*/ 3112280 w 3112280"/>
              <a:gd name="connsiteY6" fmla="*/ 1267325 h 3091036"/>
              <a:gd name="connsiteX7" fmla="*/ 3112280 w 3112280"/>
              <a:gd name="connsiteY7" fmla="*/ 1947353 h 3091036"/>
              <a:gd name="connsiteX8" fmla="*/ 3112280 w 3112280"/>
              <a:gd name="connsiteY8" fmla="*/ 2503739 h 3091036"/>
              <a:gd name="connsiteX9" fmla="*/ 3112280 w 3112280"/>
              <a:gd name="connsiteY9" fmla="*/ 3091036 h 3091036"/>
              <a:gd name="connsiteX10" fmla="*/ 2520947 w 3112280"/>
              <a:gd name="connsiteY10" fmla="*/ 3091036 h 3091036"/>
              <a:gd name="connsiteX11" fmla="*/ 1867368 w 3112280"/>
              <a:gd name="connsiteY11" fmla="*/ 3091036 h 3091036"/>
              <a:gd name="connsiteX12" fmla="*/ 1182666 w 3112280"/>
              <a:gd name="connsiteY12" fmla="*/ 3091036 h 3091036"/>
              <a:gd name="connsiteX13" fmla="*/ 622456 w 3112280"/>
              <a:gd name="connsiteY13" fmla="*/ 3091036 h 3091036"/>
              <a:gd name="connsiteX14" fmla="*/ 0 w 3112280"/>
              <a:gd name="connsiteY14" fmla="*/ 3091036 h 3091036"/>
              <a:gd name="connsiteX15" fmla="*/ 0 w 3112280"/>
              <a:gd name="connsiteY15" fmla="*/ 2411008 h 3091036"/>
              <a:gd name="connsiteX16" fmla="*/ 0 w 3112280"/>
              <a:gd name="connsiteY16" fmla="*/ 1885532 h 3091036"/>
              <a:gd name="connsiteX17" fmla="*/ 0 w 3112280"/>
              <a:gd name="connsiteY17" fmla="*/ 1236414 h 3091036"/>
              <a:gd name="connsiteX18" fmla="*/ 0 w 3112280"/>
              <a:gd name="connsiteY18" fmla="*/ 710938 h 3091036"/>
              <a:gd name="connsiteX19" fmla="*/ 0 w 3112280"/>
              <a:gd name="connsiteY19" fmla="*/ 0 h 309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112280" h="3091036" fill="none" extrusionOk="0">
                <a:moveTo>
                  <a:pt x="0" y="0"/>
                </a:moveTo>
                <a:cubicBezTo>
                  <a:pt x="161620" y="-23346"/>
                  <a:pt x="396744" y="33254"/>
                  <a:pt x="684702" y="0"/>
                </a:cubicBezTo>
                <a:cubicBezTo>
                  <a:pt x="972660" y="-33254"/>
                  <a:pt x="1126575" y="-14045"/>
                  <a:pt x="1338280" y="0"/>
                </a:cubicBezTo>
                <a:cubicBezTo>
                  <a:pt x="1549985" y="14045"/>
                  <a:pt x="1714716" y="-10117"/>
                  <a:pt x="1898491" y="0"/>
                </a:cubicBezTo>
                <a:cubicBezTo>
                  <a:pt x="2082266" y="10117"/>
                  <a:pt x="2847805" y="-41119"/>
                  <a:pt x="3112280" y="0"/>
                </a:cubicBezTo>
                <a:cubicBezTo>
                  <a:pt x="3095374" y="255887"/>
                  <a:pt x="3125487" y="435142"/>
                  <a:pt x="3112280" y="587297"/>
                </a:cubicBezTo>
                <a:cubicBezTo>
                  <a:pt x="3099073" y="739452"/>
                  <a:pt x="3117419" y="1072412"/>
                  <a:pt x="3112280" y="1267325"/>
                </a:cubicBezTo>
                <a:cubicBezTo>
                  <a:pt x="3107141" y="1462238"/>
                  <a:pt x="3114828" y="1708726"/>
                  <a:pt x="3112280" y="1947353"/>
                </a:cubicBezTo>
                <a:cubicBezTo>
                  <a:pt x="3109732" y="2185980"/>
                  <a:pt x="3094599" y="2322803"/>
                  <a:pt x="3112280" y="2503739"/>
                </a:cubicBezTo>
                <a:cubicBezTo>
                  <a:pt x="3129961" y="2684675"/>
                  <a:pt x="3115038" y="2909667"/>
                  <a:pt x="3112280" y="3091036"/>
                </a:cubicBezTo>
                <a:cubicBezTo>
                  <a:pt x="2874499" y="3111069"/>
                  <a:pt x="2790488" y="3093609"/>
                  <a:pt x="2520947" y="3091036"/>
                </a:cubicBezTo>
                <a:cubicBezTo>
                  <a:pt x="2251406" y="3088463"/>
                  <a:pt x="2079107" y="3112426"/>
                  <a:pt x="1867368" y="3091036"/>
                </a:cubicBezTo>
                <a:cubicBezTo>
                  <a:pt x="1655629" y="3069646"/>
                  <a:pt x="1368825" y="3074132"/>
                  <a:pt x="1182666" y="3091036"/>
                </a:cubicBezTo>
                <a:cubicBezTo>
                  <a:pt x="996507" y="3107940"/>
                  <a:pt x="809999" y="3064013"/>
                  <a:pt x="622456" y="3091036"/>
                </a:cubicBezTo>
                <a:cubicBezTo>
                  <a:pt x="434913" y="3118060"/>
                  <a:pt x="264449" y="3102441"/>
                  <a:pt x="0" y="3091036"/>
                </a:cubicBezTo>
                <a:cubicBezTo>
                  <a:pt x="-14369" y="2923496"/>
                  <a:pt x="-503" y="2739948"/>
                  <a:pt x="0" y="2411008"/>
                </a:cubicBezTo>
                <a:cubicBezTo>
                  <a:pt x="503" y="2082068"/>
                  <a:pt x="6156" y="2012089"/>
                  <a:pt x="0" y="1885532"/>
                </a:cubicBezTo>
                <a:cubicBezTo>
                  <a:pt x="-6156" y="1758975"/>
                  <a:pt x="-17612" y="1402912"/>
                  <a:pt x="0" y="1236414"/>
                </a:cubicBezTo>
                <a:cubicBezTo>
                  <a:pt x="17612" y="1069916"/>
                  <a:pt x="17839" y="918995"/>
                  <a:pt x="0" y="710938"/>
                </a:cubicBezTo>
                <a:cubicBezTo>
                  <a:pt x="-17839" y="502881"/>
                  <a:pt x="35387" y="248772"/>
                  <a:pt x="0" y="0"/>
                </a:cubicBezTo>
                <a:close/>
              </a:path>
              <a:path w="3112280" h="3091036" stroke="0" extrusionOk="0">
                <a:moveTo>
                  <a:pt x="0" y="0"/>
                </a:moveTo>
                <a:cubicBezTo>
                  <a:pt x="303151" y="-13467"/>
                  <a:pt x="350050" y="9639"/>
                  <a:pt x="653579" y="0"/>
                </a:cubicBezTo>
                <a:cubicBezTo>
                  <a:pt x="957108" y="-9639"/>
                  <a:pt x="977186" y="16987"/>
                  <a:pt x="1244912" y="0"/>
                </a:cubicBezTo>
                <a:cubicBezTo>
                  <a:pt x="1512638" y="-16987"/>
                  <a:pt x="1685176" y="13611"/>
                  <a:pt x="1867368" y="0"/>
                </a:cubicBezTo>
                <a:cubicBezTo>
                  <a:pt x="2049560" y="-13611"/>
                  <a:pt x="2262681" y="-24451"/>
                  <a:pt x="2427578" y="0"/>
                </a:cubicBezTo>
                <a:cubicBezTo>
                  <a:pt x="2592475" y="24451"/>
                  <a:pt x="2921438" y="23533"/>
                  <a:pt x="3112280" y="0"/>
                </a:cubicBezTo>
                <a:cubicBezTo>
                  <a:pt x="3109475" y="220653"/>
                  <a:pt x="3093074" y="376304"/>
                  <a:pt x="3112280" y="556386"/>
                </a:cubicBezTo>
                <a:cubicBezTo>
                  <a:pt x="3131486" y="736468"/>
                  <a:pt x="3121150" y="877797"/>
                  <a:pt x="3112280" y="1174594"/>
                </a:cubicBezTo>
                <a:cubicBezTo>
                  <a:pt x="3103410" y="1471391"/>
                  <a:pt x="3124024" y="1542393"/>
                  <a:pt x="3112280" y="1730980"/>
                </a:cubicBezTo>
                <a:cubicBezTo>
                  <a:pt x="3100536" y="1919567"/>
                  <a:pt x="3102154" y="2084307"/>
                  <a:pt x="3112280" y="2318277"/>
                </a:cubicBezTo>
                <a:cubicBezTo>
                  <a:pt x="3122406" y="2552247"/>
                  <a:pt x="3080200" y="2869447"/>
                  <a:pt x="3112280" y="3091036"/>
                </a:cubicBezTo>
                <a:cubicBezTo>
                  <a:pt x="2825047" y="3079404"/>
                  <a:pt x="2652293" y="3068407"/>
                  <a:pt x="2458701" y="3091036"/>
                </a:cubicBezTo>
                <a:cubicBezTo>
                  <a:pt x="2265109" y="3113665"/>
                  <a:pt x="2155328" y="3092189"/>
                  <a:pt x="1867368" y="3091036"/>
                </a:cubicBezTo>
                <a:cubicBezTo>
                  <a:pt x="1579408" y="3089883"/>
                  <a:pt x="1516746" y="3066642"/>
                  <a:pt x="1182666" y="3091036"/>
                </a:cubicBezTo>
                <a:cubicBezTo>
                  <a:pt x="848586" y="3115430"/>
                  <a:pt x="822554" y="3071924"/>
                  <a:pt x="560210" y="3091036"/>
                </a:cubicBezTo>
                <a:cubicBezTo>
                  <a:pt x="297866" y="3110148"/>
                  <a:pt x="261311" y="3095960"/>
                  <a:pt x="0" y="3091036"/>
                </a:cubicBezTo>
                <a:cubicBezTo>
                  <a:pt x="28592" y="2935321"/>
                  <a:pt x="9092" y="2582597"/>
                  <a:pt x="0" y="2441918"/>
                </a:cubicBezTo>
                <a:cubicBezTo>
                  <a:pt x="-9092" y="2301239"/>
                  <a:pt x="25725" y="2095253"/>
                  <a:pt x="0" y="1916442"/>
                </a:cubicBezTo>
                <a:cubicBezTo>
                  <a:pt x="-25725" y="1737631"/>
                  <a:pt x="10333" y="1559681"/>
                  <a:pt x="0" y="1360056"/>
                </a:cubicBezTo>
                <a:cubicBezTo>
                  <a:pt x="-10333" y="1160431"/>
                  <a:pt x="17896" y="967983"/>
                  <a:pt x="0" y="803669"/>
                </a:cubicBezTo>
                <a:cubicBezTo>
                  <a:pt x="-17896" y="639355"/>
                  <a:pt x="28045" y="314974"/>
                  <a:pt x="0" y="0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solidFill>
              <a:schemeClr val="accent5">
                <a:shade val="50000"/>
                <a:alpha val="0"/>
              </a:schemeClr>
            </a:solidFill>
            <a:extLst>
              <a:ext uri="{C807C97D-BFC1-408E-A445-0C87EB9F89A2}">
                <ask:lineSketchStyleProps xmlns:ask="http://schemas.microsoft.com/office/drawing/2018/sketchyshapes" sd="251298046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206107" dist="81185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4AE987-2C58-E60D-E68C-1085FFCC37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699542"/>
            <a:ext cx="3080414" cy="3101658"/>
          </a:xfrm>
          <a:custGeom>
            <a:avLst/>
            <a:gdLst>
              <a:gd name="connsiteX0" fmla="*/ 0 w 3080414"/>
              <a:gd name="connsiteY0" fmla="*/ 0 h 3101658"/>
              <a:gd name="connsiteX1" fmla="*/ 677691 w 3080414"/>
              <a:gd name="connsiteY1" fmla="*/ 0 h 3101658"/>
              <a:gd name="connsiteX2" fmla="*/ 1324578 w 3080414"/>
              <a:gd name="connsiteY2" fmla="*/ 0 h 3101658"/>
              <a:gd name="connsiteX3" fmla="*/ 1879053 w 3080414"/>
              <a:gd name="connsiteY3" fmla="*/ 0 h 3101658"/>
              <a:gd name="connsiteX4" fmla="*/ 3080414 w 3080414"/>
              <a:gd name="connsiteY4" fmla="*/ 0 h 3101658"/>
              <a:gd name="connsiteX5" fmla="*/ 3080414 w 3080414"/>
              <a:gd name="connsiteY5" fmla="*/ 589315 h 3101658"/>
              <a:gd name="connsiteX6" fmla="*/ 3080414 w 3080414"/>
              <a:gd name="connsiteY6" fmla="*/ 1271680 h 3101658"/>
              <a:gd name="connsiteX7" fmla="*/ 3080414 w 3080414"/>
              <a:gd name="connsiteY7" fmla="*/ 1954045 h 3101658"/>
              <a:gd name="connsiteX8" fmla="*/ 3080414 w 3080414"/>
              <a:gd name="connsiteY8" fmla="*/ 2512343 h 3101658"/>
              <a:gd name="connsiteX9" fmla="*/ 3080414 w 3080414"/>
              <a:gd name="connsiteY9" fmla="*/ 3101658 h 3101658"/>
              <a:gd name="connsiteX10" fmla="*/ 2495135 w 3080414"/>
              <a:gd name="connsiteY10" fmla="*/ 3101658 h 3101658"/>
              <a:gd name="connsiteX11" fmla="*/ 1848248 w 3080414"/>
              <a:gd name="connsiteY11" fmla="*/ 3101658 h 3101658"/>
              <a:gd name="connsiteX12" fmla="*/ 1170557 w 3080414"/>
              <a:gd name="connsiteY12" fmla="*/ 3101658 h 3101658"/>
              <a:gd name="connsiteX13" fmla="*/ 616083 w 3080414"/>
              <a:gd name="connsiteY13" fmla="*/ 3101658 h 3101658"/>
              <a:gd name="connsiteX14" fmla="*/ 0 w 3080414"/>
              <a:gd name="connsiteY14" fmla="*/ 3101658 h 3101658"/>
              <a:gd name="connsiteX15" fmla="*/ 0 w 3080414"/>
              <a:gd name="connsiteY15" fmla="*/ 2419293 h 3101658"/>
              <a:gd name="connsiteX16" fmla="*/ 0 w 3080414"/>
              <a:gd name="connsiteY16" fmla="*/ 1892011 h 3101658"/>
              <a:gd name="connsiteX17" fmla="*/ 0 w 3080414"/>
              <a:gd name="connsiteY17" fmla="*/ 1240663 h 3101658"/>
              <a:gd name="connsiteX18" fmla="*/ 0 w 3080414"/>
              <a:gd name="connsiteY18" fmla="*/ 713381 h 3101658"/>
              <a:gd name="connsiteX19" fmla="*/ 0 w 3080414"/>
              <a:gd name="connsiteY19" fmla="*/ 0 h 3101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080414" h="3101658" fill="none" extrusionOk="0">
                <a:moveTo>
                  <a:pt x="0" y="0"/>
                </a:moveTo>
                <a:cubicBezTo>
                  <a:pt x="210065" y="-17601"/>
                  <a:pt x="377503" y="-20787"/>
                  <a:pt x="677691" y="0"/>
                </a:cubicBezTo>
                <a:cubicBezTo>
                  <a:pt x="977879" y="20787"/>
                  <a:pt x="1052712" y="-28856"/>
                  <a:pt x="1324578" y="0"/>
                </a:cubicBezTo>
                <a:cubicBezTo>
                  <a:pt x="1596444" y="28856"/>
                  <a:pt x="1659145" y="3649"/>
                  <a:pt x="1879053" y="0"/>
                </a:cubicBezTo>
                <a:cubicBezTo>
                  <a:pt x="2098961" y="-3649"/>
                  <a:pt x="2557647" y="-35918"/>
                  <a:pt x="3080414" y="0"/>
                </a:cubicBezTo>
                <a:cubicBezTo>
                  <a:pt x="3070518" y="211260"/>
                  <a:pt x="3091253" y="466264"/>
                  <a:pt x="3080414" y="589315"/>
                </a:cubicBezTo>
                <a:cubicBezTo>
                  <a:pt x="3069575" y="712366"/>
                  <a:pt x="3053248" y="1030027"/>
                  <a:pt x="3080414" y="1271680"/>
                </a:cubicBezTo>
                <a:cubicBezTo>
                  <a:pt x="3107580" y="1513333"/>
                  <a:pt x="3099087" y="1732425"/>
                  <a:pt x="3080414" y="1954045"/>
                </a:cubicBezTo>
                <a:cubicBezTo>
                  <a:pt x="3061741" y="2175665"/>
                  <a:pt x="3063441" y="2269021"/>
                  <a:pt x="3080414" y="2512343"/>
                </a:cubicBezTo>
                <a:cubicBezTo>
                  <a:pt x="3097387" y="2755665"/>
                  <a:pt x="3094742" y="2837743"/>
                  <a:pt x="3080414" y="3101658"/>
                </a:cubicBezTo>
                <a:cubicBezTo>
                  <a:pt x="2922011" y="3084689"/>
                  <a:pt x="2644865" y="3084058"/>
                  <a:pt x="2495135" y="3101658"/>
                </a:cubicBezTo>
                <a:cubicBezTo>
                  <a:pt x="2345405" y="3119258"/>
                  <a:pt x="2012433" y="3123992"/>
                  <a:pt x="1848248" y="3101658"/>
                </a:cubicBezTo>
                <a:cubicBezTo>
                  <a:pt x="1684063" y="3079324"/>
                  <a:pt x="1355967" y="3083929"/>
                  <a:pt x="1170557" y="3101658"/>
                </a:cubicBezTo>
                <a:cubicBezTo>
                  <a:pt x="985147" y="3119387"/>
                  <a:pt x="870698" y="3106792"/>
                  <a:pt x="616083" y="3101658"/>
                </a:cubicBezTo>
                <a:cubicBezTo>
                  <a:pt x="361468" y="3096524"/>
                  <a:pt x="195292" y="3117475"/>
                  <a:pt x="0" y="3101658"/>
                </a:cubicBezTo>
                <a:cubicBezTo>
                  <a:pt x="-21785" y="2913458"/>
                  <a:pt x="15119" y="2677130"/>
                  <a:pt x="0" y="2419293"/>
                </a:cubicBezTo>
                <a:cubicBezTo>
                  <a:pt x="-15119" y="2161457"/>
                  <a:pt x="-22996" y="2075918"/>
                  <a:pt x="0" y="1892011"/>
                </a:cubicBezTo>
                <a:cubicBezTo>
                  <a:pt x="22996" y="1708104"/>
                  <a:pt x="18580" y="1423277"/>
                  <a:pt x="0" y="1240663"/>
                </a:cubicBezTo>
                <a:cubicBezTo>
                  <a:pt x="-18580" y="1058049"/>
                  <a:pt x="17533" y="837257"/>
                  <a:pt x="0" y="713381"/>
                </a:cubicBezTo>
                <a:cubicBezTo>
                  <a:pt x="-17533" y="589505"/>
                  <a:pt x="14255" y="316961"/>
                  <a:pt x="0" y="0"/>
                </a:cubicBezTo>
                <a:close/>
              </a:path>
              <a:path w="3080414" h="3101658" stroke="0" extrusionOk="0">
                <a:moveTo>
                  <a:pt x="0" y="0"/>
                </a:moveTo>
                <a:cubicBezTo>
                  <a:pt x="309184" y="549"/>
                  <a:pt x="469859" y="7967"/>
                  <a:pt x="646887" y="0"/>
                </a:cubicBezTo>
                <a:cubicBezTo>
                  <a:pt x="823915" y="-7967"/>
                  <a:pt x="1019756" y="-27901"/>
                  <a:pt x="1232166" y="0"/>
                </a:cubicBezTo>
                <a:cubicBezTo>
                  <a:pt x="1444576" y="27901"/>
                  <a:pt x="1684969" y="-22787"/>
                  <a:pt x="1848248" y="0"/>
                </a:cubicBezTo>
                <a:cubicBezTo>
                  <a:pt x="2011527" y="22787"/>
                  <a:pt x="2213347" y="22836"/>
                  <a:pt x="2402723" y="0"/>
                </a:cubicBezTo>
                <a:cubicBezTo>
                  <a:pt x="2592099" y="-22836"/>
                  <a:pt x="2744841" y="2670"/>
                  <a:pt x="3080414" y="0"/>
                </a:cubicBezTo>
                <a:cubicBezTo>
                  <a:pt x="3070733" y="119495"/>
                  <a:pt x="3091923" y="288903"/>
                  <a:pt x="3080414" y="558298"/>
                </a:cubicBezTo>
                <a:cubicBezTo>
                  <a:pt x="3068905" y="827693"/>
                  <a:pt x="3084728" y="917727"/>
                  <a:pt x="3080414" y="1178630"/>
                </a:cubicBezTo>
                <a:cubicBezTo>
                  <a:pt x="3076100" y="1439533"/>
                  <a:pt x="3090052" y="1510099"/>
                  <a:pt x="3080414" y="1736928"/>
                </a:cubicBezTo>
                <a:cubicBezTo>
                  <a:pt x="3070776" y="1963757"/>
                  <a:pt x="3103399" y="2149718"/>
                  <a:pt x="3080414" y="2326244"/>
                </a:cubicBezTo>
                <a:cubicBezTo>
                  <a:pt x="3057429" y="2502770"/>
                  <a:pt x="3052764" y="2775621"/>
                  <a:pt x="3080414" y="3101658"/>
                </a:cubicBezTo>
                <a:cubicBezTo>
                  <a:pt x="2927621" y="3125955"/>
                  <a:pt x="2748115" y="3100738"/>
                  <a:pt x="2433527" y="3101658"/>
                </a:cubicBezTo>
                <a:cubicBezTo>
                  <a:pt x="2118939" y="3102578"/>
                  <a:pt x="2022045" y="3100145"/>
                  <a:pt x="1848248" y="3101658"/>
                </a:cubicBezTo>
                <a:cubicBezTo>
                  <a:pt x="1674451" y="3103171"/>
                  <a:pt x="1500495" y="3077404"/>
                  <a:pt x="1170557" y="3101658"/>
                </a:cubicBezTo>
                <a:cubicBezTo>
                  <a:pt x="840619" y="3125912"/>
                  <a:pt x="807436" y="3071967"/>
                  <a:pt x="554475" y="3101658"/>
                </a:cubicBezTo>
                <a:cubicBezTo>
                  <a:pt x="301514" y="3131349"/>
                  <a:pt x="173841" y="3103275"/>
                  <a:pt x="0" y="3101658"/>
                </a:cubicBezTo>
                <a:cubicBezTo>
                  <a:pt x="3620" y="2877392"/>
                  <a:pt x="-26014" y="2739721"/>
                  <a:pt x="0" y="2450310"/>
                </a:cubicBezTo>
                <a:cubicBezTo>
                  <a:pt x="26014" y="2160899"/>
                  <a:pt x="8727" y="2056884"/>
                  <a:pt x="0" y="1923028"/>
                </a:cubicBezTo>
                <a:cubicBezTo>
                  <a:pt x="-8727" y="1789172"/>
                  <a:pt x="7144" y="1513152"/>
                  <a:pt x="0" y="1364730"/>
                </a:cubicBezTo>
                <a:cubicBezTo>
                  <a:pt x="-7144" y="1216308"/>
                  <a:pt x="17126" y="995834"/>
                  <a:pt x="0" y="806431"/>
                </a:cubicBezTo>
                <a:cubicBezTo>
                  <a:pt x="-17126" y="617028"/>
                  <a:pt x="-106" y="288517"/>
                  <a:pt x="0" y="0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solidFill>
              <a:schemeClr val="accent5">
                <a:shade val="50000"/>
                <a:alpha val="0"/>
              </a:schemeClr>
            </a:solidFill>
            <a:extLst>
              <a:ext uri="{C807C97D-BFC1-408E-A445-0C87EB9F89A2}">
                <ask:lineSketchStyleProps xmlns:ask="http://schemas.microsoft.com/office/drawing/2018/sketchyshapes" sd="251298046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206107" dist="81185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334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ZZSNZZ">
            <a:extLst>
              <a:ext uri="{FF2B5EF4-FFF2-40B4-BE49-F238E27FC236}">
                <a16:creationId xmlns:a16="http://schemas.microsoft.com/office/drawing/2014/main" id="{3812DB7A-4471-6E4D-A59F-91C19E5429F3}"/>
              </a:ext>
            </a:extLst>
          </p:cNvPr>
          <p:cNvSpPr txBox="1"/>
          <p:nvPr/>
        </p:nvSpPr>
        <p:spPr>
          <a:xfrm>
            <a:off x="5295900" y="4559300"/>
            <a:ext cx="635000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DE" sz="800"/>
              <a:t> 8/10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4E0F10-ADFA-5484-AADD-FFB96FBB4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Evaluation (PLC)</a:t>
            </a:r>
          </a:p>
        </p:txBody>
      </p:sp>
      <p:pic>
        <p:nvPicPr>
          <p:cNvPr id="12" name="1">
            <a:extLst>
              <a:ext uri="{FF2B5EF4-FFF2-40B4-BE49-F238E27FC236}">
                <a16:creationId xmlns:a16="http://schemas.microsoft.com/office/drawing/2014/main" id="{84AE0AD2-DF85-49D8-C468-555C1663F7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807554"/>
            <a:ext cx="5908994" cy="3528392"/>
          </a:xfrm>
          <a:custGeom>
            <a:avLst/>
            <a:gdLst>
              <a:gd name="connsiteX0" fmla="*/ 0 w 5908994"/>
              <a:gd name="connsiteY0" fmla="*/ 0 h 3528392"/>
              <a:gd name="connsiteX1" fmla="*/ 715645 w 5908994"/>
              <a:gd name="connsiteY1" fmla="*/ 0 h 3528392"/>
              <a:gd name="connsiteX2" fmla="*/ 1372200 w 5908994"/>
              <a:gd name="connsiteY2" fmla="*/ 0 h 3528392"/>
              <a:gd name="connsiteX3" fmla="*/ 2087845 w 5908994"/>
              <a:gd name="connsiteY3" fmla="*/ 0 h 3528392"/>
              <a:gd name="connsiteX4" fmla="*/ 2567130 w 5908994"/>
              <a:gd name="connsiteY4" fmla="*/ 0 h 3528392"/>
              <a:gd name="connsiteX5" fmla="*/ 3046415 w 5908994"/>
              <a:gd name="connsiteY5" fmla="*/ 0 h 3528392"/>
              <a:gd name="connsiteX6" fmla="*/ 3525700 w 5908994"/>
              <a:gd name="connsiteY6" fmla="*/ 0 h 3528392"/>
              <a:gd name="connsiteX7" fmla="*/ 4300435 w 5908994"/>
              <a:gd name="connsiteY7" fmla="*/ 0 h 3528392"/>
              <a:gd name="connsiteX8" fmla="*/ 4897899 w 5908994"/>
              <a:gd name="connsiteY8" fmla="*/ 0 h 3528392"/>
              <a:gd name="connsiteX9" fmla="*/ 5908994 w 5908994"/>
              <a:gd name="connsiteY9" fmla="*/ 0 h 3528392"/>
              <a:gd name="connsiteX10" fmla="*/ 5908994 w 5908994"/>
              <a:gd name="connsiteY10" fmla="*/ 623349 h 3528392"/>
              <a:gd name="connsiteX11" fmla="*/ 5908994 w 5908994"/>
              <a:gd name="connsiteY11" fmla="*/ 1281982 h 3528392"/>
              <a:gd name="connsiteX12" fmla="*/ 5908994 w 5908994"/>
              <a:gd name="connsiteY12" fmla="*/ 1870048 h 3528392"/>
              <a:gd name="connsiteX13" fmla="*/ 5908994 w 5908994"/>
              <a:gd name="connsiteY13" fmla="*/ 2422829 h 3528392"/>
              <a:gd name="connsiteX14" fmla="*/ 5908994 w 5908994"/>
              <a:gd name="connsiteY14" fmla="*/ 2940327 h 3528392"/>
              <a:gd name="connsiteX15" fmla="*/ 5908994 w 5908994"/>
              <a:gd name="connsiteY15" fmla="*/ 3528392 h 3528392"/>
              <a:gd name="connsiteX16" fmla="*/ 5429709 w 5908994"/>
              <a:gd name="connsiteY16" fmla="*/ 3528392 h 3528392"/>
              <a:gd name="connsiteX17" fmla="*/ 4832244 w 5908994"/>
              <a:gd name="connsiteY17" fmla="*/ 3528392 h 3528392"/>
              <a:gd name="connsiteX18" fmla="*/ 4352959 w 5908994"/>
              <a:gd name="connsiteY18" fmla="*/ 3528392 h 3528392"/>
              <a:gd name="connsiteX19" fmla="*/ 3814584 w 5908994"/>
              <a:gd name="connsiteY19" fmla="*/ 3528392 h 3528392"/>
              <a:gd name="connsiteX20" fmla="*/ 3098939 w 5908994"/>
              <a:gd name="connsiteY20" fmla="*/ 3528392 h 3528392"/>
              <a:gd name="connsiteX21" fmla="*/ 2501474 w 5908994"/>
              <a:gd name="connsiteY21" fmla="*/ 3528392 h 3528392"/>
              <a:gd name="connsiteX22" fmla="*/ 1844919 w 5908994"/>
              <a:gd name="connsiteY22" fmla="*/ 3528392 h 3528392"/>
              <a:gd name="connsiteX23" fmla="*/ 1129274 w 5908994"/>
              <a:gd name="connsiteY23" fmla="*/ 3528392 h 3528392"/>
              <a:gd name="connsiteX24" fmla="*/ 590899 w 5908994"/>
              <a:gd name="connsiteY24" fmla="*/ 3528392 h 3528392"/>
              <a:gd name="connsiteX25" fmla="*/ 0 w 5908994"/>
              <a:gd name="connsiteY25" fmla="*/ 3528392 h 3528392"/>
              <a:gd name="connsiteX26" fmla="*/ 0 w 5908994"/>
              <a:gd name="connsiteY26" fmla="*/ 2905043 h 3528392"/>
              <a:gd name="connsiteX27" fmla="*/ 0 w 5908994"/>
              <a:gd name="connsiteY27" fmla="*/ 2422829 h 3528392"/>
              <a:gd name="connsiteX28" fmla="*/ 0 w 5908994"/>
              <a:gd name="connsiteY28" fmla="*/ 1764196 h 3528392"/>
              <a:gd name="connsiteX29" fmla="*/ 0 w 5908994"/>
              <a:gd name="connsiteY29" fmla="*/ 1211415 h 3528392"/>
              <a:gd name="connsiteX30" fmla="*/ 0 w 5908994"/>
              <a:gd name="connsiteY30" fmla="*/ 729201 h 3528392"/>
              <a:gd name="connsiteX31" fmla="*/ 0 w 5908994"/>
              <a:gd name="connsiteY31" fmla="*/ 0 h 3528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908994" h="3528392" fill="none" extrusionOk="0">
                <a:moveTo>
                  <a:pt x="0" y="0"/>
                </a:moveTo>
                <a:cubicBezTo>
                  <a:pt x="248376" y="-25781"/>
                  <a:pt x="427767" y="-8148"/>
                  <a:pt x="715645" y="0"/>
                </a:cubicBezTo>
                <a:cubicBezTo>
                  <a:pt x="1003523" y="8148"/>
                  <a:pt x="1080504" y="4350"/>
                  <a:pt x="1372200" y="0"/>
                </a:cubicBezTo>
                <a:cubicBezTo>
                  <a:pt x="1663897" y="-4350"/>
                  <a:pt x="1892874" y="-24853"/>
                  <a:pt x="2087845" y="0"/>
                </a:cubicBezTo>
                <a:cubicBezTo>
                  <a:pt x="2282816" y="24853"/>
                  <a:pt x="2332958" y="6916"/>
                  <a:pt x="2567130" y="0"/>
                </a:cubicBezTo>
                <a:cubicBezTo>
                  <a:pt x="2801302" y="-6916"/>
                  <a:pt x="2851725" y="10604"/>
                  <a:pt x="3046415" y="0"/>
                </a:cubicBezTo>
                <a:cubicBezTo>
                  <a:pt x="3241106" y="-10604"/>
                  <a:pt x="3373489" y="15190"/>
                  <a:pt x="3525700" y="0"/>
                </a:cubicBezTo>
                <a:cubicBezTo>
                  <a:pt x="3677912" y="-15190"/>
                  <a:pt x="4098393" y="36561"/>
                  <a:pt x="4300435" y="0"/>
                </a:cubicBezTo>
                <a:cubicBezTo>
                  <a:pt x="4502478" y="-36561"/>
                  <a:pt x="4738707" y="18378"/>
                  <a:pt x="4897899" y="0"/>
                </a:cubicBezTo>
                <a:cubicBezTo>
                  <a:pt x="5057091" y="-18378"/>
                  <a:pt x="5487647" y="-47712"/>
                  <a:pt x="5908994" y="0"/>
                </a:cubicBezTo>
                <a:cubicBezTo>
                  <a:pt x="5886085" y="241396"/>
                  <a:pt x="5919926" y="477156"/>
                  <a:pt x="5908994" y="623349"/>
                </a:cubicBezTo>
                <a:cubicBezTo>
                  <a:pt x="5898062" y="769542"/>
                  <a:pt x="5915453" y="1129824"/>
                  <a:pt x="5908994" y="1281982"/>
                </a:cubicBezTo>
                <a:cubicBezTo>
                  <a:pt x="5902535" y="1434140"/>
                  <a:pt x="5919568" y="1589497"/>
                  <a:pt x="5908994" y="1870048"/>
                </a:cubicBezTo>
                <a:cubicBezTo>
                  <a:pt x="5898420" y="2150599"/>
                  <a:pt x="5898439" y="2148553"/>
                  <a:pt x="5908994" y="2422829"/>
                </a:cubicBezTo>
                <a:cubicBezTo>
                  <a:pt x="5919549" y="2697105"/>
                  <a:pt x="5913244" y="2711758"/>
                  <a:pt x="5908994" y="2940327"/>
                </a:cubicBezTo>
                <a:cubicBezTo>
                  <a:pt x="5904744" y="3168896"/>
                  <a:pt x="5882288" y="3320138"/>
                  <a:pt x="5908994" y="3528392"/>
                </a:cubicBezTo>
                <a:cubicBezTo>
                  <a:pt x="5750610" y="3509699"/>
                  <a:pt x="5557626" y="3541724"/>
                  <a:pt x="5429709" y="3528392"/>
                </a:cubicBezTo>
                <a:cubicBezTo>
                  <a:pt x="5301792" y="3515060"/>
                  <a:pt x="5020627" y="3528608"/>
                  <a:pt x="4832244" y="3528392"/>
                </a:cubicBezTo>
                <a:cubicBezTo>
                  <a:pt x="4643861" y="3528176"/>
                  <a:pt x="4500547" y="3532511"/>
                  <a:pt x="4352959" y="3528392"/>
                </a:cubicBezTo>
                <a:cubicBezTo>
                  <a:pt x="4205372" y="3524273"/>
                  <a:pt x="4057343" y="3505376"/>
                  <a:pt x="3814584" y="3528392"/>
                </a:cubicBezTo>
                <a:cubicBezTo>
                  <a:pt x="3571825" y="3551408"/>
                  <a:pt x="3363101" y="3523987"/>
                  <a:pt x="3098939" y="3528392"/>
                </a:cubicBezTo>
                <a:cubicBezTo>
                  <a:pt x="2834777" y="3532797"/>
                  <a:pt x="2696131" y="3531279"/>
                  <a:pt x="2501474" y="3528392"/>
                </a:cubicBezTo>
                <a:cubicBezTo>
                  <a:pt x="2306817" y="3525505"/>
                  <a:pt x="2036904" y="3510165"/>
                  <a:pt x="1844919" y="3528392"/>
                </a:cubicBezTo>
                <a:cubicBezTo>
                  <a:pt x="1652934" y="3546619"/>
                  <a:pt x="1475480" y="3554073"/>
                  <a:pt x="1129274" y="3528392"/>
                </a:cubicBezTo>
                <a:cubicBezTo>
                  <a:pt x="783069" y="3502711"/>
                  <a:pt x="767531" y="3540959"/>
                  <a:pt x="590899" y="3528392"/>
                </a:cubicBezTo>
                <a:cubicBezTo>
                  <a:pt x="414267" y="3515825"/>
                  <a:pt x="281545" y="3504353"/>
                  <a:pt x="0" y="3528392"/>
                </a:cubicBezTo>
                <a:cubicBezTo>
                  <a:pt x="14938" y="3391383"/>
                  <a:pt x="6179" y="3185752"/>
                  <a:pt x="0" y="2905043"/>
                </a:cubicBezTo>
                <a:cubicBezTo>
                  <a:pt x="-6179" y="2624334"/>
                  <a:pt x="11495" y="2603062"/>
                  <a:pt x="0" y="2422829"/>
                </a:cubicBezTo>
                <a:cubicBezTo>
                  <a:pt x="-11495" y="2242596"/>
                  <a:pt x="-447" y="1973999"/>
                  <a:pt x="0" y="1764196"/>
                </a:cubicBezTo>
                <a:cubicBezTo>
                  <a:pt x="447" y="1554393"/>
                  <a:pt x="3587" y="1473442"/>
                  <a:pt x="0" y="1211415"/>
                </a:cubicBezTo>
                <a:cubicBezTo>
                  <a:pt x="-3587" y="949388"/>
                  <a:pt x="15490" y="912607"/>
                  <a:pt x="0" y="729201"/>
                </a:cubicBezTo>
                <a:cubicBezTo>
                  <a:pt x="-15490" y="545795"/>
                  <a:pt x="22015" y="199287"/>
                  <a:pt x="0" y="0"/>
                </a:cubicBezTo>
                <a:close/>
              </a:path>
              <a:path w="5908994" h="3528392" stroke="0" extrusionOk="0">
                <a:moveTo>
                  <a:pt x="0" y="0"/>
                </a:moveTo>
                <a:cubicBezTo>
                  <a:pt x="200132" y="-18969"/>
                  <a:pt x="400536" y="-3301"/>
                  <a:pt x="715645" y="0"/>
                </a:cubicBezTo>
                <a:cubicBezTo>
                  <a:pt x="1030754" y="3301"/>
                  <a:pt x="1154325" y="1093"/>
                  <a:pt x="1313110" y="0"/>
                </a:cubicBezTo>
                <a:cubicBezTo>
                  <a:pt x="1471896" y="-1093"/>
                  <a:pt x="1800850" y="-1782"/>
                  <a:pt x="1969665" y="0"/>
                </a:cubicBezTo>
                <a:cubicBezTo>
                  <a:pt x="2138481" y="1782"/>
                  <a:pt x="2370065" y="-18659"/>
                  <a:pt x="2508040" y="0"/>
                </a:cubicBezTo>
                <a:cubicBezTo>
                  <a:pt x="2646016" y="18659"/>
                  <a:pt x="2850749" y="26642"/>
                  <a:pt x="3164595" y="0"/>
                </a:cubicBezTo>
                <a:cubicBezTo>
                  <a:pt x="3478441" y="-26642"/>
                  <a:pt x="3578573" y="2349"/>
                  <a:pt x="3702970" y="0"/>
                </a:cubicBezTo>
                <a:cubicBezTo>
                  <a:pt x="3827367" y="-2349"/>
                  <a:pt x="4161043" y="-28747"/>
                  <a:pt x="4359524" y="0"/>
                </a:cubicBezTo>
                <a:cubicBezTo>
                  <a:pt x="4558005" y="28747"/>
                  <a:pt x="4780194" y="-26809"/>
                  <a:pt x="4956989" y="0"/>
                </a:cubicBezTo>
                <a:cubicBezTo>
                  <a:pt x="5133784" y="26809"/>
                  <a:pt x="5716876" y="4951"/>
                  <a:pt x="5908994" y="0"/>
                </a:cubicBezTo>
                <a:cubicBezTo>
                  <a:pt x="5924838" y="126207"/>
                  <a:pt x="5909585" y="487531"/>
                  <a:pt x="5908994" y="623349"/>
                </a:cubicBezTo>
                <a:cubicBezTo>
                  <a:pt x="5908403" y="759167"/>
                  <a:pt x="5901468" y="1043193"/>
                  <a:pt x="5908994" y="1246699"/>
                </a:cubicBezTo>
                <a:cubicBezTo>
                  <a:pt x="5916521" y="1450205"/>
                  <a:pt x="5892563" y="1656844"/>
                  <a:pt x="5908994" y="1799480"/>
                </a:cubicBezTo>
                <a:cubicBezTo>
                  <a:pt x="5925425" y="1942116"/>
                  <a:pt x="5908712" y="2236015"/>
                  <a:pt x="5908994" y="2387545"/>
                </a:cubicBezTo>
                <a:cubicBezTo>
                  <a:pt x="5909276" y="2539075"/>
                  <a:pt x="5910041" y="2735357"/>
                  <a:pt x="5908994" y="3010895"/>
                </a:cubicBezTo>
                <a:cubicBezTo>
                  <a:pt x="5907948" y="3286433"/>
                  <a:pt x="5894842" y="3381805"/>
                  <a:pt x="5908994" y="3528392"/>
                </a:cubicBezTo>
                <a:cubicBezTo>
                  <a:pt x="5711991" y="3519479"/>
                  <a:pt x="5497402" y="3553140"/>
                  <a:pt x="5311529" y="3528392"/>
                </a:cubicBezTo>
                <a:cubicBezTo>
                  <a:pt x="5125656" y="3503644"/>
                  <a:pt x="4834322" y="3501094"/>
                  <a:pt x="4536794" y="3528392"/>
                </a:cubicBezTo>
                <a:cubicBezTo>
                  <a:pt x="4239266" y="3555690"/>
                  <a:pt x="4188135" y="3505332"/>
                  <a:pt x="4057509" y="3528392"/>
                </a:cubicBezTo>
                <a:cubicBezTo>
                  <a:pt x="3926883" y="3551452"/>
                  <a:pt x="3689820" y="3519490"/>
                  <a:pt x="3578224" y="3528392"/>
                </a:cubicBezTo>
                <a:cubicBezTo>
                  <a:pt x="3466628" y="3537294"/>
                  <a:pt x="3217805" y="3501059"/>
                  <a:pt x="2980759" y="3528392"/>
                </a:cubicBezTo>
                <a:cubicBezTo>
                  <a:pt x="2743713" y="3555725"/>
                  <a:pt x="2429425" y="3534362"/>
                  <a:pt x="2206024" y="3528392"/>
                </a:cubicBezTo>
                <a:cubicBezTo>
                  <a:pt x="1982624" y="3522422"/>
                  <a:pt x="1901888" y="3537460"/>
                  <a:pt x="1667649" y="3528392"/>
                </a:cubicBezTo>
                <a:cubicBezTo>
                  <a:pt x="1433411" y="3519324"/>
                  <a:pt x="1314729" y="3527007"/>
                  <a:pt x="1129274" y="3528392"/>
                </a:cubicBezTo>
                <a:cubicBezTo>
                  <a:pt x="943819" y="3529777"/>
                  <a:pt x="287167" y="3565760"/>
                  <a:pt x="0" y="3528392"/>
                </a:cubicBezTo>
                <a:cubicBezTo>
                  <a:pt x="-10205" y="3381772"/>
                  <a:pt x="-1497" y="3125484"/>
                  <a:pt x="0" y="2975611"/>
                </a:cubicBezTo>
                <a:cubicBezTo>
                  <a:pt x="1497" y="2825738"/>
                  <a:pt x="-29314" y="2471413"/>
                  <a:pt x="0" y="2316977"/>
                </a:cubicBezTo>
                <a:cubicBezTo>
                  <a:pt x="29314" y="2162541"/>
                  <a:pt x="27233" y="1921028"/>
                  <a:pt x="0" y="1728912"/>
                </a:cubicBezTo>
                <a:cubicBezTo>
                  <a:pt x="-27233" y="1536797"/>
                  <a:pt x="-12707" y="1377127"/>
                  <a:pt x="0" y="1070279"/>
                </a:cubicBezTo>
                <a:cubicBezTo>
                  <a:pt x="12707" y="763431"/>
                  <a:pt x="39194" y="402788"/>
                  <a:pt x="0" y="0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solidFill>
              <a:schemeClr val="accent5">
                <a:shade val="50000"/>
                <a:alpha val="0"/>
              </a:schemeClr>
            </a:solidFill>
            <a:extLst>
              <a:ext uri="{C807C97D-BFC1-408E-A445-0C87EB9F89A2}">
                <ask:lineSketchStyleProps xmlns:ask="http://schemas.microsoft.com/office/drawing/2018/sketchyshapes" sd="251298046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206107" dist="81185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2">
            <a:extLst>
              <a:ext uri="{FF2B5EF4-FFF2-40B4-BE49-F238E27FC236}">
                <a16:creationId xmlns:a16="http://schemas.microsoft.com/office/drawing/2014/main" id="{34F5916F-C960-DEA8-8001-CA9A24E0EF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807554"/>
            <a:ext cx="5908994" cy="3528392"/>
          </a:xfrm>
          <a:custGeom>
            <a:avLst/>
            <a:gdLst>
              <a:gd name="connsiteX0" fmla="*/ 0 w 5908994"/>
              <a:gd name="connsiteY0" fmla="*/ 0 h 3528392"/>
              <a:gd name="connsiteX1" fmla="*/ 715645 w 5908994"/>
              <a:gd name="connsiteY1" fmla="*/ 0 h 3528392"/>
              <a:gd name="connsiteX2" fmla="*/ 1372200 w 5908994"/>
              <a:gd name="connsiteY2" fmla="*/ 0 h 3528392"/>
              <a:gd name="connsiteX3" fmla="*/ 2087845 w 5908994"/>
              <a:gd name="connsiteY3" fmla="*/ 0 h 3528392"/>
              <a:gd name="connsiteX4" fmla="*/ 2567130 w 5908994"/>
              <a:gd name="connsiteY4" fmla="*/ 0 h 3528392"/>
              <a:gd name="connsiteX5" fmla="*/ 3046415 w 5908994"/>
              <a:gd name="connsiteY5" fmla="*/ 0 h 3528392"/>
              <a:gd name="connsiteX6" fmla="*/ 3525700 w 5908994"/>
              <a:gd name="connsiteY6" fmla="*/ 0 h 3528392"/>
              <a:gd name="connsiteX7" fmla="*/ 4300435 w 5908994"/>
              <a:gd name="connsiteY7" fmla="*/ 0 h 3528392"/>
              <a:gd name="connsiteX8" fmla="*/ 4897899 w 5908994"/>
              <a:gd name="connsiteY8" fmla="*/ 0 h 3528392"/>
              <a:gd name="connsiteX9" fmla="*/ 5908994 w 5908994"/>
              <a:gd name="connsiteY9" fmla="*/ 0 h 3528392"/>
              <a:gd name="connsiteX10" fmla="*/ 5908994 w 5908994"/>
              <a:gd name="connsiteY10" fmla="*/ 623349 h 3528392"/>
              <a:gd name="connsiteX11" fmla="*/ 5908994 w 5908994"/>
              <a:gd name="connsiteY11" fmla="*/ 1281982 h 3528392"/>
              <a:gd name="connsiteX12" fmla="*/ 5908994 w 5908994"/>
              <a:gd name="connsiteY12" fmla="*/ 1870048 h 3528392"/>
              <a:gd name="connsiteX13" fmla="*/ 5908994 w 5908994"/>
              <a:gd name="connsiteY13" fmla="*/ 2422829 h 3528392"/>
              <a:gd name="connsiteX14" fmla="*/ 5908994 w 5908994"/>
              <a:gd name="connsiteY14" fmla="*/ 2940327 h 3528392"/>
              <a:gd name="connsiteX15" fmla="*/ 5908994 w 5908994"/>
              <a:gd name="connsiteY15" fmla="*/ 3528392 h 3528392"/>
              <a:gd name="connsiteX16" fmla="*/ 5429709 w 5908994"/>
              <a:gd name="connsiteY16" fmla="*/ 3528392 h 3528392"/>
              <a:gd name="connsiteX17" fmla="*/ 4832244 w 5908994"/>
              <a:gd name="connsiteY17" fmla="*/ 3528392 h 3528392"/>
              <a:gd name="connsiteX18" fmla="*/ 4352959 w 5908994"/>
              <a:gd name="connsiteY18" fmla="*/ 3528392 h 3528392"/>
              <a:gd name="connsiteX19" fmla="*/ 3814584 w 5908994"/>
              <a:gd name="connsiteY19" fmla="*/ 3528392 h 3528392"/>
              <a:gd name="connsiteX20" fmla="*/ 3098939 w 5908994"/>
              <a:gd name="connsiteY20" fmla="*/ 3528392 h 3528392"/>
              <a:gd name="connsiteX21" fmla="*/ 2501474 w 5908994"/>
              <a:gd name="connsiteY21" fmla="*/ 3528392 h 3528392"/>
              <a:gd name="connsiteX22" fmla="*/ 1844919 w 5908994"/>
              <a:gd name="connsiteY22" fmla="*/ 3528392 h 3528392"/>
              <a:gd name="connsiteX23" fmla="*/ 1129274 w 5908994"/>
              <a:gd name="connsiteY23" fmla="*/ 3528392 h 3528392"/>
              <a:gd name="connsiteX24" fmla="*/ 590899 w 5908994"/>
              <a:gd name="connsiteY24" fmla="*/ 3528392 h 3528392"/>
              <a:gd name="connsiteX25" fmla="*/ 0 w 5908994"/>
              <a:gd name="connsiteY25" fmla="*/ 3528392 h 3528392"/>
              <a:gd name="connsiteX26" fmla="*/ 0 w 5908994"/>
              <a:gd name="connsiteY26" fmla="*/ 2905043 h 3528392"/>
              <a:gd name="connsiteX27" fmla="*/ 0 w 5908994"/>
              <a:gd name="connsiteY27" fmla="*/ 2422829 h 3528392"/>
              <a:gd name="connsiteX28" fmla="*/ 0 w 5908994"/>
              <a:gd name="connsiteY28" fmla="*/ 1764196 h 3528392"/>
              <a:gd name="connsiteX29" fmla="*/ 0 w 5908994"/>
              <a:gd name="connsiteY29" fmla="*/ 1211415 h 3528392"/>
              <a:gd name="connsiteX30" fmla="*/ 0 w 5908994"/>
              <a:gd name="connsiteY30" fmla="*/ 729201 h 3528392"/>
              <a:gd name="connsiteX31" fmla="*/ 0 w 5908994"/>
              <a:gd name="connsiteY31" fmla="*/ 0 h 3528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908994" h="3528392" fill="none" extrusionOk="0">
                <a:moveTo>
                  <a:pt x="0" y="0"/>
                </a:moveTo>
                <a:cubicBezTo>
                  <a:pt x="248376" y="-25781"/>
                  <a:pt x="427767" y="-8148"/>
                  <a:pt x="715645" y="0"/>
                </a:cubicBezTo>
                <a:cubicBezTo>
                  <a:pt x="1003523" y="8148"/>
                  <a:pt x="1080504" y="4350"/>
                  <a:pt x="1372200" y="0"/>
                </a:cubicBezTo>
                <a:cubicBezTo>
                  <a:pt x="1663897" y="-4350"/>
                  <a:pt x="1892874" y="-24853"/>
                  <a:pt x="2087845" y="0"/>
                </a:cubicBezTo>
                <a:cubicBezTo>
                  <a:pt x="2282816" y="24853"/>
                  <a:pt x="2332958" y="6916"/>
                  <a:pt x="2567130" y="0"/>
                </a:cubicBezTo>
                <a:cubicBezTo>
                  <a:pt x="2801302" y="-6916"/>
                  <a:pt x="2851725" y="10604"/>
                  <a:pt x="3046415" y="0"/>
                </a:cubicBezTo>
                <a:cubicBezTo>
                  <a:pt x="3241106" y="-10604"/>
                  <a:pt x="3373489" y="15190"/>
                  <a:pt x="3525700" y="0"/>
                </a:cubicBezTo>
                <a:cubicBezTo>
                  <a:pt x="3677912" y="-15190"/>
                  <a:pt x="4098393" y="36561"/>
                  <a:pt x="4300435" y="0"/>
                </a:cubicBezTo>
                <a:cubicBezTo>
                  <a:pt x="4502478" y="-36561"/>
                  <a:pt x="4738707" y="18378"/>
                  <a:pt x="4897899" y="0"/>
                </a:cubicBezTo>
                <a:cubicBezTo>
                  <a:pt x="5057091" y="-18378"/>
                  <a:pt x="5487647" y="-47712"/>
                  <a:pt x="5908994" y="0"/>
                </a:cubicBezTo>
                <a:cubicBezTo>
                  <a:pt x="5886085" y="241396"/>
                  <a:pt x="5919926" y="477156"/>
                  <a:pt x="5908994" y="623349"/>
                </a:cubicBezTo>
                <a:cubicBezTo>
                  <a:pt x="5898062" y="769542"/>
                  <a:pt x="5915453" y="1129824"/>
                  <a:pt x="5908994" y="1281982"/>
                </a:cubicBezTo>
                <a:cubicBezTo>
                  <a:pt x="5902535" y="1434140"/>
                  <a:pt x="5919568" y="1589497"/>
                  <a:pt x="5908994" y="1870048"/>
                </a:cubicBezTo>
                <a:cubicBezTo>
                  <a:pt x="5898420" y="2150599"/>
                  <a:pt x="5898439" y="2148553"/>
                  <a:pt x="5908994" y="2422829"/>
                </a:cubicBezTo>
                <a:cubicBezTo>
                  <a:pt x="5919549" y="2697105"/>
                  <a:pt x="5913244" y="2711758"/>
                  <a:pt x="5908994" y="2940327"/>
                </a:cubicBezTo>
                <a:cubicBezTo>
                  <a:pt x="5904744" y="3168896"/>
                  <a:pt x="5882288" y="3320138"/>
                  <a:pt x="5908994" y="3528392"/>
                </a:cubicBezTo>
                <a:cubicBezTo>
                  <a:pt x="5750610" y="3509699"/>
                  <a:pt x="5557626" y="3541724"/>
                  <a:pt x="5429709" y="3528392"/>
                </a:cubicBezTo>
                <a:cubicBezTo>
                  <a:pt x="5301792" y="3515060"/>
                  <a:pt x="5020627" y="3528608"/>
                  <a:pt x="4832244" y="3528392"/>
                </a:cubicBezTo>
                <a:cubicBezTo>
                  <a:pt x="4643861" y="3528176"/>
                  <a:pt x="4500547" y="3532511"/>
                  <a:pt x="4352959" y="3528392"/>
                </a:cubicBezTo>
                <a:cubicBezTo>
                  <a:pt x="4205372" y="3524273"/>
                  <a:pt x="4057343" y="3505376"/>
                  <a:pt x="3814584" y="3528392"/>
                </a:cubicBezTo>
                <a:cubicBezTo>
                  <a:pt x="3571825" y="3551408"/>
                  <a:pt x="3363101" y="3523987"/>
                  <a:pt x="3098939" y="3528392"/>
                </a:cubicBezTo>
                <a:cubicBezTo>
                  <a:pt x="2834777" y="3532797"/>
                  <a:pt x="2696131" y="3531279"/>
                  <a:pt x="2501474" y="3528392"/>
                </a:cubicBezTo>
                <a:cubicBezTo>
                  <a:pt x="2306817" y="3525505"/>
                  <a:pt x="2036904" y="3510165"/>
                  <a:pt x="1844919" y="3528392"/>
                </a:cubicBezTo>
                <a:cubicBezTo>
                  <a:pt x="1652934" y="3546619"/>
                  <a:pt x="1475480" y="3554073"/>
                  <a:pt x="1129274" y="3528392"/>
                </a:cubicBezTo>
                <a:cubicBezTo>
                  <a:pt x="783069" y="3502711"/>
                  <a:pt x="767531" y="3540959"/>
                  <a:pt x="590899" y="3528392"/>
                </a:cubicBezTo>
                <a:cubicBezTo>
                  <a:pt x="414267" y="3515825"/>
                  <a:pt x="281545" y="3504353"/>
                  <a:pt x="0" y="3528392"/>
                </a:cubicBezTo>
                <a:cubicBezTo>
                  <a:pt x="14938" y="3391383"/>
                  <a:pt x="6179" y="3185752"/>
                  <a:pt x="0" y="2905043"/>
                </a:cubicBezTo>
                <a:cubicBezTo>
                  <a:pt x="-6179" y="2624334"/>
                  <a:pt x="11495" y="2603062"/>
                  <a:pt x="0" y="2422829"/>
                </a:cubicBezTo>
                <a:cubicBezTo>
                  <a:pt x="-11495" y="2242596"/>
                  <a:pt x="-447" y="1973999"/>
                  <a:pt x="0" y="1764196"/>
                </a:cubicBezTo>
                <a:cubicBezTo>
                  <a:pt x="447" y="1554393"/>
                  <a:pt x="3587" y="1473442"/>
                  <a:pt x="0" y="1211415"/>
                </a:cubicBezTo>
                <a:cubicBezTo>
                  <a:pt x="-3587" y="949388"/>
                  <a:pt x="15490" y="912607"/>
                  <a:pt x="0" y="729201"/>
                </a:cubicBezTo>
                <a:cubicBezTo>
                  <a:pt x="-15490" y="545795"/>
                  <a:pt x="22015" y="199287"/>
                  <a:pt x="0" y="0"/>
                </a:cubicBezTo>
                <a:close/>
              </a:path>
              <a:path w="5908994" h="3528392" stroke="0" extrusionOk="0">
                <a:moveTo>
                  <a:pt x="0" y="0"/>
                </a:moveTo>
                <a:cubicBezTo>
                  <a:pt x="200132" y="-18969"/>
                  <a:pt x="400536" y="-3301"/>
                  <a:pt x="715645" y="0"/>
                </a:cubicBezTo>
                <a:cubicBezTo>
                  <a:pt x="1030754" y="3301"/>
                  <a:pt x="1154325" y="1093"/>
                  <a:pt x="1313110" y="0"/>
                </a:cubicBezTo>
                <a:cubicBezTo>
                  <a:pt x="1471896" y="-1093"/>
                  <a:pt x="1800850" y="-1782"/>
                  <a:pt x="1969665" y="0"/>
                </a:cubicBezTo>
                <a:cubicBezTo>
                  <a:pt x="2138481" y="1782"/>
                  <a:pt x="2370065" y="-18659"/>
                  <a:pt x="2508040" y="0"/>
                </a:cubicBezTo>
                <a:cubicBezTo>
                  <a:pt x="2646016" y="18659"/>
                  <a:pt x="2850749" y="26642"/>
                  <a:pt x="3164595" y="0"/>
                </a:cubicBezTo>
                <a:cubicBezTo>
                  <a:pt x="3478441" y="-26642"/>
                  <a:pt x="3578573" y="2349"/>
                  <a:pt x="3702970" y="0"/>
                </a:cubicBezTo>
                <a:cubicBezTo>
                  <a:pt x="3827367" y="-2349"/>
                  <a:pt x="4161043" y="-28747"/>
                  <a:pt x="4359524" y="0"/>
                </a:cubicBezTo>
                <a:cubicBezTo>
                  <a:pt x="4558005" y="28747"/>
                  <a:pt x="4780194" y="-26809"/>
                  <a:pt x="4956989" y="0"/>
                </a:cubicBezTo>
                <a:cubicBezTo>
                  <a:pt x="5133784" y="26809"/>
                  <a:pt x="5716876" y="4951"/>
                  <a:pt x="5908994" y="0"/>
                </a:cubicBezTo>
                <a:cubicBezTo>
                  <a:pt x="5924838" y="126207"/>
                  <a:pt x="5909585" y="487531"/>
                  <a:pt x="5908994" y="623349"/>
                </a:cubicBezTo>
                <a:cubicBezTo>
                  <a:pt x="5908403" y="759167"/>
                  <a:pt x="5901468" y="1043193"/>
                  <a:pt x="5908994" y="1246699"/>
                </a:cubicBezTo>
                <a:cubicBezTo>
                  <a:pt x="5916521" y="1450205"/>
                  <a:pt x="5892563" y="1656844"/>
                  <a:pt x="5908994" y="1799480"/>
                </a:cubicBezTo>
                <a:cubicBezTo>
                  <a:pt x="5925425" y="1942116"/>
                  <a:pt x="5908712" y="2236015"/>
                  <a:pt x="5908994" y="2387545"/>
                </a:cubicBezTo>
                <a:cubicBezTo>
                  <a:pt x="5909276" y="2539075"/>
                  <a:pt x="5910041" y="2735357"/>
                  <a:pt x="5908994" y="3010895"/>
                </a:cubicBezTo>
                <a:cubicBezTo>
                  <a:pt x="5907948" y="3286433"/>
                  <a:pt x="5894842" y="3381805"/>
                  <a:pt x="5908994" y="3528392"/>
                </a:cubicBezTo>
                <a:cubicBezTo>
                  <a:pt x="5711991" y="3519479"/>
                  <a:pt x="5497402" y="3553140"/>
                  <a:pt x="5311529" y="3528392"/>
                </a:cubicBezTo>
                <a:cubicBezTo>
                  <a:pt x="5125656" y="3503644"/>
                  <a:pt x="4834322" y="3501094"/>
                  <a:pt x="4536794" y="3528392"/>
                </a:cubicBezTo>
                <a:cubicBezTo>
                  <a:pt x="4239266" y="3555690"/>
                  <a:pt x="4188135" y="3505332"/>
                  <a:pt x="4057509" y="3528392"/>
                </a:cubicBezTo>
                <a:cubicBezTo>
                  <a:pt x="3926883" y="3551452"/>
                  <a:pt x="3689820" y="3519490"/>
                  <a:pt x="3578224" y="3528392"/>
                </a:cubicBezTo>
                <a:cubicBezTo>
                  <a:pt x="3466628" y="3537294"/>
                  <a:pt x="3217805" y="3501059"/>
                  <a:pt x="2980759" y="3528392"/>
                </a:cubicBezTo>
                <a:cubicBezTo>
                  <a:pt x="2743713" y="3555725"/>
                  <a:pt x="2429425" y="3534362"/>
                  <a:pt x="2206024" y="3528392"/>
                </a:cubicBezTo>
                <a:cubicBezTo>
                  <a:pt x="1982624" y="3522422"/>
                  <a:pt x="1901888" y="3537460"/>
                  <a:pt x="1667649" y="3528392"/>
                </a:cubicBezTo>
                <a:cubicBezTo>
                  <a:pt x="1433411" y="3519324"/>
                  <a:pt x="1314729" y="3527007"/>
                  <a:pt x="1129274" y="3528392"/>
                </a:cubicBezTo>
                <a:cubicBezTo>
                  <a:pt x="943819" y="3529777"/>
                  <a:pt x="287167" y="3565760"/>
                  <a:pt x="0" y="3528392"/>
                </a:cubicBezTo>
                <a:cubicBezTo>
                  <a:pt x="-10205" y="3381772"/>
                  <a:pt x="-1497" y="3125484"/>
                  <a:pt x="0" y="2975611"/>
                </a:cubicBezTo>
                <a:cubicBezTo>
                  <a:pt x="1497" y="2825738"/>
                  <a:pt x="-29314" y="2471413"/>
                  <a:pt x="0" y="2316977"/>
                </a:cubicBezTo>
                <a:cubicBezTo>
                  <a:pt x="29314" y="2162541"/>
                  <a:pt x="27233" y="1921028"/>
                  <a:pt x="0" y="1728912"/>
                </a:cubicBezTo>
                <a:cubicBezTo>
                  <a:pt x="-27233" y="1536797"/>
                  <a:pt x="-12707" y="1377127"/>
                  <a:pt x="0" y="1070279"/>
                </a:cubicBezTo>
                <a:cubicBezTo>
                  <a:pt x="12707" y="763431"/>
                  <a:pt x="39194" y="402788"/>
                  <a:pt x="0" y="0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solidFill>
              <a:schemeClr val="accent5">
                <a:shade val="50000"/>
                <a:alpha val="0"/>
              </a:schemeClr>
            </a:solidFill>
            <a:extLst>
              <a:ext uri="{C807C97D-BFC1-408E-A445-0C87EB9F89A2}">
                <ask:lineSketchStyleProps xmlns:ask="http://schemas.microsoft.com/office/drawing/2018/sketchyshapes" sd="251298046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206107" dist="81185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3">
            <a:extLst>
              <a:ext uri="{FF2B5EF4-FFF2-40B4-BE49-F238E27FC236}">
                <a16:creationId xmlns:a16="http://schemas.microsoft.com/office/drawing/2014/main" id="{1DDEE712-2A01-9EFE-E9BF-1C9BC29677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807554"/>
            <a:ext cx="5908994" cy="3528392"/>
          </a:xfrm>
          <a:custGeom>
            <a:avLst/>
            <a:gdLst>
              <a:gd name="connsiteX0" fmla="*/ 0 w 5908994"/>
              <a:gd name="connsiteY0" fmla="*/ 0 h 3528392"/>
              <a:gd name="connsiteX1" fmla="*/ 715645 w 5908994"/>
              <a:gd name="connsiteY1" fmla="*/ 0 h 3528392"/>
              <a:gd name="connsiteX2" fmla="*/ 1372200 w 5908994"/>
              <a:gd name="connsiteY2" fmla="*/ 0 h 3528392"/>
              <a:gd name="connsiteX3" fmla="*/ 2087845 w 5908994"/>
              <a:gd name="connsiteY3" fmla="*/ 0 h 3528392"/>
              <a:gd name="connsiteX4" fmla="*/ 2567130 w 5908994"/>
              <a:gd name="connsiteY4" fmla="*/ 0 h 3528392"/>
              <a:gd name="connsiteX5" fmla="*/ 3046415 w 5908994"/>
              <a:gd name="connsiteY5" fmla="*/ 0 h 3528392"/>
              <a:gd name="connsiteX6" fmla="*/ 3525700 w 5908994"/>
              <a:gd name="connsiteY6" fmla="*/ 0 h 3528392"/>
              <a:gd name="connsiteX7" fmla="*/ 4300435 w 5908994"/>
              <a:gd name="connsiteY7" fmla="*/ 0 h 3528392"/>
              <a:gd name="connsiteX8" fmla="*/ 4897899 w 5908994"/>
              <a:gd name="connsiteY8" fmla="*/ 0 h 3528392"/>
              <a:gd name="connsiteX9" fmla="*/ 5908994 w 5908994"/>
              <a:gd name="connsiteY9" fmla="*/ 0 h 3528392"/>
              <a:gd name="connsiteX10" fmla="*/ 5908994 w 5908994"/>
              <a:gd name="connsiteY10" fmla="*/ 623349 h 3528392"/>
              <a:gd name="connsiteX11" fmla="*/ 5908994 w 5908994"/>
              <a:gd name="connsiteY11" fmla="*/ 1281982 h 3528392"/>
              <a:gd name="connsiteX12" fmla="*/ 5908994 w 5908994"/>
              <a:gd name="connsiteY12" fmla="*/ 1870048 h 3528392"/>
              <a:gd name="connsiteX13" fmla="*/ 5908994 w 5908994"/>
              <a:gd name="connsiteY13" fmla="*/ 2422829 h 3528392"/>
              <a:gd name="connsiteX14" fmla="*/ 5908994 w 5908994"/>
              <a:gd name="connsiteY14" fmla="*/ 2940327 h 3528392"/>
              <a:gd name="connsiteX15" fmla="*/ 5908994 w 5908994"/>
              <a:gd name="connsiteY15" fmla="*/ 3528392 h 3528392"/>
              <a:gd name="connsiteX16" fmla="*/ 5429709 w 5908994"/>
              <a:gd name="connsiteY16" fmla="*/ 3528392 h 3528392"/>
              <a:gd name="connsiteX17" fmla="*/ 4832244 w 5908994"/>
              <a:gd name="connsiteY17" fmla="*/ 3528392 h 3528392"/>
              <a:gd name="connsiteX18" fmla="*/ 4352959 w 5908994"/>
              <a:gd name="connsiteY18" fmla="*/ 3528392 h 3528392"/>
              <a:gd name="connsiteX19" fmla="*/ 3814584 w 5908994"/>
              <a:gd name="connsiteY19" fmla="*/ 3528392 h 3528392"/>
              <a:gd name="connsiteX20" fmla="*/ 3098939 w 5908994"/>
              <a:gd name="connsiteY20" fmla="*/ 3528392 h 3528392"/>
              <a:gd name="connsiteX21" fmla="*/ 2501474 w 5908994"/>
              <a:gd name="connsiteY21" fmla="*/ 3528392 h 3528392"/>
              <a:gd name="connsiteX22" fmla="*/ 1844919 w 5908994"/>
              <a:gd name="connsiteY22" fmla="*/ 3528392 h 3528392"/>
              <a:gd name="connsiteX23" fmla="*/ 1129274 w 5908994"/>
              <a:gd name="connsiteY23" fmla="*/ 3528392 h 3528392"/>
              <a:gd name="connsiteX24" fmla="*/ 590899 w 5908994"/>
              <a:gd name="connsiteY24" fmla="*/ 3528392 h 3528392"/>
              <a:gd name="connsiteX25" fmla="*/ 0 w 5908994"/>
              <a:gd name="connsiteY25" fmla="*/ 3528392 h 3528392"/>
              <a:gd name="connsiteX26" fmla="*/ 0 w 5908994"/>
              <a:gd name="connsiteY26" fmla="*/ 2905043 h 3528392"/>
              <a:gd name="connsiteX27" fmla="*/ 0 w 5908994"/>
              <a:gd name="connsiteY27" fmla="*/ 2422829 h 3528392"/>
              <a:gd name="connsiteX28" fmla="*/ 0 w 5908994"/>
              <a:gd name="connsiteY28" fmla="*/ 1764196 h 3528392"/>
              <a:gd name="connsiteX29" fmla="*/ 0 w 5908994"/>
              <a:gd name="connsiteY29" fmla="*/ 1211415 h 3528392"/>
              <a:gd name="connsiteX30" fmla="*/ 0 w 5908994"/>
              <a:gd name="connsiteY30" fmla="*/ 729201 h 3528392"/>
              <a:gd name="connsiteX31" fmla="*/ 0 w 5908994"/>
              <a:gd name="connsiteY31" fmla="*/ 0 h 3528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908994" h="3528392" fill="none" extrusionOk="0">
                <a:moveTo>
                  <a:pt x="0" y="0"/>
                </a:moveTo>
                <a:cubicBezTo>
                  <a:pt x="248376" y="-25781"/>
                  <a:pt x="427767" y="-8148"/>
                  <a:pt x="715645" y="0"/>
                </a:cubicBezTo>
                <a:cubicBezTo>
                  <a:pt x="1003523" y="8148"/>
                  <a:pt x="1080504" y="4350"/>
                  <a:pt x="1372200" y="0"/>
                </a:cubicBezTo>
                <a:cubicBezTo>
                  <a:pt x="1663897" y="-4350"/>
                  <a:pt x="1892874" y="-24853"/>
                  <a:pt x="2087845" y="0"/>
                </a:cubicBezTo>
                <a:cubicBezTo>
                  <a:pt x="2282816" y="24853"/>
                  <a:pt x="2332958" y="6916"/>
                  <a:pt x="2567130" y="0"/>
                </a:cubicBezTo>
                <a:cubicBezTo>
                  <a:pt x="2801302" y="-6916"/>
                  <a:pt x="2851725" y="10604"/>
                  <a:pt x="3046415" y="0"/>
                </a:cubicBezTo>
                <a:cubicBezTo>
                  <a:pt x="3241106" y="-10604"/>
                  <a:pt x="3373489" y="15190"/>
                  <a:pt x="3525700" y="0"/>
                </a:cubicBezTo>
                <a:cubicBezTo>
                  <a:pt x="3677912" y="-15190"/>
                  <a:pt x="4098393" y="36561"/>
                  <a:pt x="4300435" y="0"/>
                </a:cubicBezTo>
                <a:cubicBezTo>
                  <a:pt x="4502478" y="-36561"/>
                  <a:pt x="4738707" y="18378"/>
                  <a:pt x="4897899" y="0"/>
                </a:cubicBezTo>
                <a:cubicBezTo>
                  <a:pt x="5057091" y="-18378"/>
                  <a:pt x="5487647" y="-47712"/>
                  <a:pt x="5908994" y="0"/>
                </a:cubicBezTo>
                <a:cubicBezTo>
                  <a:pt x="5886085" y="241396"/>
                  <a:pt x="5919926" y="477156"/>
                  <a:pt x="5908994" y="623349"/>
                </a:cubicBezTo>
                <a:cubicBezTo>
                  <a:pt x="5898062" y="769542"/>
                  <a:pt x="5915453" y="1129824"/>
                  <a:pt x="5908994" y="1281982"/>
                </a:cubicBezTo>
                <a:cubicBezTo>
                  <a:pt x="5902535" y="1434140"/>
                  <a:pt x="5919568" y="1589497"/>
                  <a:pt x="5908994" y="1870048"/>
                </a:cubicBezTo>
                <a:cubicBezTo>
                  <a:pt x="5898420" y="2150599"/>
                  <a:pt x="5898439" y="2148553"/>
                  <a:pt x="5908994" y="2422829"/>
                </a:cubicBezTo>
                <a:cubicBezTo>
                  <a:pt x="5919549" y="2697105"/>
                  <a:pt x="5913244" y="2711758"/>
                  <a:pt x="5908994" y="2940327"/>
                </a:cubicBezTo>
                <a:cubicBezTo>
                  <a:pt x="5904744" y="3168896"/>
                  <a:pt x="5882288" y="3320138"/>
                  <a:pt x="5908994" y="3528392"/>
                </a:cubicBezTo>
                <a:cubicBezTo>
                  <a:pt x="5750610" y="3509699"/>
                  <a:pt x="5557626" y="3541724"/>
                  <a:pt x="5429709" y="3528392"/>
                </a:cubicBezTo>
                <a:cubicBezTo>
                  <a:pt x="5301792" y="3515060"/>
                  <a:pt x="5020627" y="3528608"/>
                  <a:pt x="4832244" y="3528392"/>
                </a:cubicBezTo>
                <a:cubicBezTo>
                  <a:pt x="4643861" y="3528176"/>
                  <a:pt x="4500547" y="3532511"/>
                  <a:pt x="4352959" y="3528392"/>
                </a:cubicBezTo>
                <a:cubicBezTo>
                  <a:pt x="4205372" y="3524273"/>
                  <a:pt x="4057343" y="3505376"/>
                  <a:pt x="3814584" y="3528392"/>
                </a:cubicBezTo>
                <a:cubicBezTo>
                  <a:pt x="3571825" y="3551408"/>
                  <a:pt x="3363101" y="3523987"/>
                  <a:pt x="3098939" y="3528392"/>
                </a:cubicBezTo>
                <a:cubicBezTo>
                  <a:pt x="2834777" y="3532797"/>
                  <a:pt x="2696131" y="3531279"/>
                  <a:pt x="2501474" y="3528392"/>
                </a:cubicBezTo>
                <a:cubicBezTo>
                  <a:pt x="2306817" y="3525505"/>
                  <a:pt x="2036904" y="3510165"/>
                  <a:pt x="1844919" y="3528392"/>
                </a:cubicBezTo>
                <a:cubicBezTo>
                  <a:pt x="1652934" y="3546619"/>
                  <a:pt x="1475480" y="3554073"/>
                  <a:pt x="1129274" y="3528392"/>
                </a:cubicBezTo>
                <a:cubicBezTo>
                  <a:pt x="783069" y="3502711"/>
                  <a:pt x="767531" y="3540959"/>
                  <a:pt x="590899" y="3528392"/>
                </a:cubicBezTo>
                <a:cubicBezTo>
                  <a:pt x="414267" y="3515825"/>
                  <a:pt x="281545" y="3504353"/>
                  <a:pt x="0" y="3528392"/>
                </a:cubicBezTo>
                <a:cubicBezTo>
                  <a:pt x="14938" y="3391383"/>
                  <a:pt x="6179" y="3185752"/>
                  <a:pt x="0" y="2905043"/>
                </a:cubicBezTo>
                <a:cubicBezTo>
                  <a:pt x="-6179" y="2624334"/>
                  <a:pt x="11495" y="2603062"/>
                  <a:pt x="0" y="2422829"/>
                </a:cubicBezTo>
                <a:cubicBezTo>
                  <a:pt x="-11495" y="2242596"/>
                  <a:pt x="-447" y="1973999"/>
                  <a:pt x="0" y="1764196"/>
                </a:cubicBezTo>
                <a:cubicBezTo>
                  <a:pt x="447" y="1554393"/>
                  <a:pt x="3587" y="1473442"/>
                  <a:pt x="0" y="1211415"/>
                </a:cubicBezTo>
                <a:cubicBezTo>
                  <a:pt x="-3587" y="949388"/>
                  <a:pt x="15490" y="912607"/>
                  <a:pt x="0" y="729201"/>
                </a:cubicBezTo>
                <a:cubicBezTo>
                  <a:pt x="-15490" y="545795"/>
                  <a:pt x="22015" y="199287"/>
                  <a:pt x="0" y="0"/>
                </a:cubicBezTo>
                <a:close/>
              </a:path>
              <a:path w="5908994" h="3528392" stroke="0" extrusionOk="0">
                <a:moveTo>
                  <a:pt x="0" y="0"/>
                </a:moveTo>
                <a:cubicBezTo>
                  <a:pt x="200132" y="-18969"/>
                  <a:pt x="400536" y="-3301"/>
                  <a:pt x="715645" y="0"/>
                </a:cubicBezTo>
                <a:cubicBezTo>
                  <a:pt x="1030754" y="3301"/>
                  <a:pt x="1154325" y="1093"/>
                  <a:pt x="1313110" y="0"/>
                </a:cubicBezTo>
                <a:cubicBezTo>
                  <a:pt x="1471896" y="-1093"/>
                  <a:pt x="1800850" y="-1782"/>
                  <a:pt x="1969665" y="0"/>
                </a:cubicBezTo>
                <a:cubicBezTo>
                  <a:pt x="2138481" y="1782"/>
                  <a:pt x="2370065" y="-18659"/>
                  <a:pt x="2508040" y="0"/>
                </a:cubicBezTo>
                <a:cubicBezTo>
                  <a:pt x="2646016" y="18659"/>
                  <a:pt x="2850749" y="26642"/>
                  <a:pt x="3164595" y="0"/>
                </a:cubicBezTo>
                <a:cubicBezTo>
                  <a:pt x="3478441" y="-26642"/>
                  <a:pt x="3578573" y="2349"/>
                  <a:pt x="3702970" y="0"/>
                </a:cubicBezTo>
                <a:cubicBezTo>
                  <a:pt x="3827367" y="-2349"/>
                  <a:pt x="4161043" y="-28747"/>
                  <a:pt x="4359524" y="0"/>
                </a:cubicBezTo>
                <a:cubicBezTo>
                  <a:pt x="4558005" y="28747"/>
                  <a:pt x="4780194" y="-26809"/>
                  <a:pt x="4956989" y="0"/>
                </a:cubicBezTo>
                <a:cubicBezTo>
                  <a:pt x="5133784" y="26809"/>
                  <a:pt x="5716876" y="4951"/>
                  <a:pt x="5908994" y="0"/>
                </a:cubicBezTo>
                <a:cubicBezTo>
                  <a:pt x="5924838" y="126207"/>
                  <a:pt x="5909585" y="487531"/>
                  <a:pt x="5908994" y="623349"/>
                </a:cubicBezTo>
                <a:cubicBezTo>
                  <a:pt x="5908403" y="759167"/>
                  <a:pt x="5901468" y="1043193"/>
                  <a:pt x="5908994" y="1246699"/>
                </a:cubicBezTo>
                <a:cubicBezTo>
                  <a:pt x="5916521" y="1450205"/>
                  <a:pt x="5892563" y="1656844"/>
                  <a:pt x="5908994" y="1799480"/>
                </a:cubicBezTo>
                <a:cubicBezTo>
                  <a:pt x="5925425" y="1942116"/>
                  <a:pt x="5908712" y="2236015"/>
                  <a:pt x="5908994" y="2387545"/>
                </a:cubicBezTo>
                <a:cubicBezTo>
                  <a:pt x="5909276" y="2539075"/>
                  <a:pt x="5910041" y="2735357"/>
                  <a:pt x="5908994" y="3010895"/>
                </a:cubicBezTo>
                <a:cubicBezTo>
                  <a:pt x="5907948" y="3286433"/>
                  <a:pt x="5894842" y="3381805"/>
                  <a:pt x="5908994" y="3528392"/>
                </a:cubicBezTo>
                <a:cubicBezTo>
                  <a:pt x="5711991" y="3519479"/>
                  <a:pt x="5497402" y="3553140"/>
                  <a:pt x="5311529" y="3528392"/>
                </a:cubicBezTo>
                <a:cubicBezTo>
                  <a:pt x="5125656" y="3503644"/>
                  <a:pt x="4834322" y="3501094"/>
                  <a:pt x="4536794" y="3528392"/>
                </a:cubicBezTo>
                <a:cubicBezTo>
                  <a:pt x="4239266" y="3555690"/>
                  <a:pt x="4188135" y="3505332"/>
                  <a:pt x="4057509" y="3528392"/>
                </a:cubicBezTo>
                <a:cubicBezTo>
                  <a:pt x="3926883" y="3551452"/>
                  <a:pt x="3689820" y="3519490"/>
                  <a:pt x="3578224" y="3528392"/>
                </a:cubicBezTo>
                <a:cubicBezTo>
                  <a:pt x="3466628" y="3537294"/>
                  <a:pt x="3217805" y="3501059"/>
                  <a:pt x="2980759" y="3528392"/>
                </a:cubicBezTo>
                <a:cubicBezTo>
                  <a:pt x="2743713" y="3555725"/>
                  <a:pt x="2429425" y="3534362"/>
                  <a:pt x="2206024" y="3528392"/>
                </a:cubicBezTo>
                <a:cubicBezTo>
                  <a:pt x="1982624" y="3522422"/>
                  <a:pt x="1901888" y="3537460"/>
                  <a:pt x="1667649" y="3528392"/>
                </a:cubicBezTo>
                <a:cubicBezTo>
                  <a:pt x="1433411" y="3519324"/>
                  <a:pt x="1314729" y="3527007"/>
                  <a:pt x="1129274" y="3528392"/>
                </a:cubicBezTo>
                <a:cubicBezTo>
                  <a:pt x="943819" y="3529777"/>
                  <a:pt x="287167" y="3565760"/>
                  <a:pt x="0" y="3528392"/>
                </a:cubicBezTo>
                <a:cubicBezTo>
                  <a:pt x="-10205" y="3381772"/>
                  <a:pt x="-1497" y="3125484"/>
                  <a:pt x="0" y="2975611"/>
                </a:cubicBezTo>
                <a:cubicBezTo>
                  <a:pt x="1497" y="2825738"/>
                  <a:pt x="-29314" y="2471413"/>
                  <a:pt x="0" y="2316977"/>
                </a:cubicBezTo>
                <a:cubicBezTo>
                  <a:pt x="29314" y="2162541"/>
                  <a:pt x="27233" y="1921028"/>
                  <a:pt x="0" y="1728912"/>
                </a:cubicBezTo>
                <a:cubicBezTo>
                  <a:pt x="-27233" y="1536797"/>
                  <a:pt x="-12707" y="1377127"/>
                  <a:pt x="0" y="1070279"/>
                </a:cubicBezTo>
                <a:cubicBezTo>
                  <a:pt x="12707" y="763431"/>
                  <a:pt x="39194" y="402788"/>
                  <a:pt x="0" y="0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solidFill>
              <a:schemeClr val="accent5">
                <a:shade val="50000"/>
                <a:alpha val="0"/>
              </a:schemeClr>
            </a:solidFill>
            <a:extLst>
              <a:ext uri="{C807C97D-BFC1-408E-A445-0C87EB9F89A2}">
                <ask:lineSketchStyleProps xmlns:ask="http://schemas.microsoft.com/office/drawing/2018/sketchyshapes" sd="251298046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206107" dist="81185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4">
            <a:extLst>
              <a:ext uri="{FF2B5EF4-FFF2-40B4-BE49-F238E27FC236}">
                <a16:creationId xmlns:a16="http://schemas.microsoft.com/office/drawing/2014/main" id="{6465967A-0825-F208-6A95-BFDC2D9F05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807554"/>
            <a:ext cx="5908994" cy="3528392"/>
          </a:xfrm>
          <a:custGeom>
            <a:avLst/>
            <a:gdLst>
              <a:gd name="connsiteX0" fmla="*/ 0 w 5908994"/>
              <a:gd name="connsiteY0" fmla="*/ 0 h 3528392"/>
              <a:gd name="connsiteX1" fmla="*/ 715645 w 5908994"/>
              <a:gd name="connsiteY1" fmla="*/ 0 h 3528392"/>
              <a:gd name="connsiteX2" fmla="*/ 1372200 w 5908994"/>
              <a:gd name="connsiteY2" fmla="*/ 0 h 3528392"/>
              <a:gd name="connsiteX3" fmla="*/ 2087845 w 5908994"/>
              <a:gd name="connsiteY3" fmla="*/ 0 h 3528392"/>
              <a:gd name="connsiteX4" fmla="*/ 2567130 w 5908994"/>
              <a:gd name="connsiteY4" fmla="*/ 0 h 3528392"/>
              <a:gd name="connsiteX5" fmla="*/ 3046415 w 5908994"/>
              <a:gd name="connsiteY5" fmla="*/ 0 h 3528392"/>
              <a:gd name="connsiteX6" fmla="*/ 3525700 w 5908994"/>
              <a:gd name="connsiteY6" fmla="*/ 0 h 3528392"/>
              <a:gd name="connsiteX7" fmla="*/ 4300435 w 5908994"/>
              <a:gd name="connsiteY7" fmla="*/ 0 h 3528392"/>
              <a:gd name="connsiteX8" fmla="*/ 4897899 w 5908994"/>
              <a:gd name="connsiteY8" fmla="*/ 0 h 3528392"/>
              <a:gd name="connsiteX9" fmla="*/ 5908994 w 5908994"/>
              <a:gd name="connsiteY9" fmla="*/ 0 h 3528392"/>
              <a:gd name="connsiteX10" fmla="*/ 5908994 w 5908994"/>
              <a:gd name="connsiteY10" fmla="*/ 623349 h 3528392"/>
              <a:gd name="connsiteX11" fmla="*/ 5908994 w 5908994"/>
              <a:gd name="connsiteY11" fmla="*/ 1281982 h 3528392"/>
              <a:gd name="connsiteX12" fmla="*/ 5908994 w 5908994"/>
              <a:gd name="connsiteY12" fmla="*/ 1870048 h 3528392"/>
              <a:gd name="connsiteX13" fmla="*/ 5908994 w 5908994"/>
              <a:gd name="connsiteY13" fmla="*/ 2422829 h 3528392"/>
              <a:gd name="connsiteX14" fmla="*/ 5908994 w 5908994"/>
              <a:gd name="connsiteY14" fmla="*/ 2940327 h 3528392"/>
              <a:gd name="connsiteX15" fmla="*/ 5908994 w 5908994"/>
              <a:gd name="connsiteY15" fmla="*/ 3528392 h 3528392"/>
              <a:gd name="connsiteX16" fmla="*/ 5429709 w 5908994"/>
              <a:gd name="connsiteY16" fmla="*/ 3528392 h 3528392"/>
              <a:gd name="connsiteX17" fmla="*/ 4832244 w 5908994"/>
              <a:gd name="connsiteY17" fmla="*/ 3528392 h 3528392"/>
              <a:gd name="connsiteX18" fmla="*/ 4352959 w 5908994"/>
              <a:gd name="connsiteY18" fmla="*/ 3528392 h 3528392"/>
              <a:gd name="connsiteX19" fmla="*/ 3814584 w 5908994"/>
              <a:gd name="connsiteY19" fmla="*/ 3528392 h 3528392"/>
              <a:gd name="connsiteX20" fmla="*/ 3098939 w 5908994"/>
              <a:gd name="connsiteY20" fmla="*/ 3528392 h 3528392"/>
              <a:gd name="connsiteX21" fmla="*/ 2501474 w 5908994"/>
              <a:gd name="connsiteY21" fmla="*/ 3528392 h 3528392"/>
              <a:gd name="connsiteX22" fmla="*/ 1844919 w 5908994"/>
              <a:gd name="connsiteY22" fmla="*/ 3528392 h 3528392"/>
              <a:gd name="connsiteX23" fmla="*/ 1129274 w 5908994"/>
              <a:gd name="connsiteY23" fmla="*/ 3528392 h 3528392"/>
              <a:gd name="connsiteX24" fmla="*/ 590899 w 5908994"/>
              <a:gd name="connsiteY24" fmla="*/ 3528392 h 3528392"/>
              <a:gd name="connsiteX25" fmla="*/ 0 w 5908994"/>
              <a:gd name="connsiteY25" fmla="*/ 3528392 h 3528392"/>
              <a:gd name="connsiteX26" fmla="*/ 0 w 5908994"/>
              <a:gd name="connsiteY26" fmla="*/ 2905043 h 3528392"/>
              <a:gd name="connsiteX27" fmla="*/ 0 w 5908994"/>
              <a:gd name="connsiteY27" fmla="*/ 2422829 h 3528392"/>
              <a:gd name="connsiteX28" fmla="*/ 0 w 5908994"/>
              <a:gd name="connsiteY28" fmla="*/ 1764196 h 3528392"/>
              <a:gd name="connsiteX29" fmla="*/ 0 w 5908994"/>
              <a:gd name="connsiteY29" fmla="*/ 1211415 h 3528392"/>
              <a:gd name="connsiteX30" fmla="*/ 0 w 5908994"/>
              <a:gd name="connsiteY30" fmla="*/ 729201 h 3528392"/>
              <a:gd name="connsiteX31" fmla="*/ 0 w 5908994"/>
              <a:gd name="connsiteY31" fmla="*/ 0 h 3528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908994" h="3528392" fill="none" extrusionOk="0">
                <a:moveTo>
                  <a:pt x="0" y="0"/>
                </a:moveTo>
                <a:cubicBezTo>
                  <a:pt x="248376" y="-25781"/>
                  <a:pt x="427767" y="-8148"/>
                  <a:pt x="715645" y="0"/>
                </a:cubicBezTo>
                <a:cubicBezTo>
                  <a:pt x="1003523" y="8148"/>
                  <a:pt x="1080504" y="4350"/>
                  <a:pt x="1372200" y="0"/>
                </a:cubicBezTo>
                <a:cubicBezTo>
                  <a:pt x="1663897" y="-4350"/>
                  <a:pt x="1892874" y="-24853"/>
                  <a:pt x="2087845" y="0"/>
                </a:cubicBezTo>
                <a:cubicBezTo>
                  <a:pt x="2282816" y="24853"/>
                  <a:pt x="2332958" y="6916"/>
                  <a:pt x="2567130" y="0"/>
                </a:cubicBezTo>
                <a:cubicBezTo>
                  <a:pt x="2801302" y="-6916"/>
                  <a:pt x="2851725" y="10604"/>
                  <a:pt x="3046415" y="0"/>
                </a:cubicBezTo>
                <a:cubicBezTo>
                  <a:pt x="3241106" y="-10604"/>
                  <a:pt x="3373489" y="15190"/>
                  <a:pt x="3525700" y="0"/>
                </a:cubicBezTo>
                <a:cubicBezTo>
                  <a:pt x="3677912" y="-15190"/>
                  <a:pt x="4098393" y="36561"/>
                  <a:pt x="4300435" y="0"/>
                </a:cubicBezTo>
                <a:cubicBezTo>
                  <a:pt x="4502478" y="-36561"/>
                  <a:pt x="4738707" y="18378"/>
                  <a:pt x="4897899" y="0"/>
                </a:cubicBezTo>
                <a:cubicBezTo>
                  <a:pt x="5057091" y="-18378"/>
                  <a:pt x="5487647" y="-47712"/>
                  <a:pt x="5908994" y="0"/>
                </a:cubicBezTo>
                <a:cubicBezTo>
                  <a:pt x="5886085" y="241396"/>
                  <a:pt x="5919926" y="477156"/>
                  <a:pt x="5908994" y="623349"/>
                </a:cubicBezTo>
                <a:cubicBezTo>
                  <a:pt x="5898062" y="769542"/>
                  <a:pt x="5915453" y="1129824"/>
                  <a:pt x="5908994" y="1281982"/>
                </a:cubicBezTo>
                <a:cubicBezTo>
                  <a:pt x="5902535" y="1434140"/>
                  <a:pt x="5919568" y="1589497"/>
                  <a:pt x="5908994" y="1870048"/>
                </a:cubicBezTo>
                <a:cubicBezTo>
                  <a:pt x="5898420" y="2150599"/>
                  <a:pt x="5898439" y="2148553"/>
                  <a:pt x="5908994" y="2422829"/>
                </a:cubicBezTo>
                <a:cubicBezTo>
                  <a:pt x="5919549" y="2697105"/>
                  <a:pt x="5913244" y="2711758"/>
                  <a:pt x="5908994" y="2940327"/>
                </a:cubicBezTo>
                <a:cubicBezTo>
                  <a:pt x="5904744" y="3168896"/>
                  <a:pt x="5882288" y="3320138"/>
                  <a:pt x="5908994" y="3528392"/>
                </a:cubicBezTo>
                <a:cubicBezTo>
                  <a:pt x="5750610" y="3509699"/>
                  <a:pt x="5557626" y="3541724"/>
                  <a:pt x="5429709" y="3528392"/>
                </a:cubicBezTo>
                <a:cubicBezTo>
                  <a:pt x="5301792" y="3515060"/>
                  <a:pt x="5020627" y="3528608"/>
                  <a:pt x="4832244" y="3528392"/>
                </a:cubicBezTo>
                <a:cubicBezTo>
                  <a:pt x="4643861" y="3528176"/>
                  <a:pt x="4500547" y="3532511"/>
                  <a:pt x="4352959" y="3528392"/>
                </a:cubicBezTo>
                <a:cubicBezTo>
                  <a:pt x="4205372" y="3524273"/>
                  <a:pt x="4057343" y="3505376"/>
                  <a:pt x="3814584" y="3528392"/>
                </a:cubicBezTo>
                <a:cubicBezTo>
                  <a:pt x="3571825" y="3551408"/>
                  <a:pt x="3363101" y="3523987"/>
                  <a:pt x="3098939" y="3528392"/>
                </a:cubicBezTo>
                <a:cubicBezTo>
                  <a:pt x="2834777" y="3532797"/>
                  <a:pt x="2696131" y="3531279"/>
                  <a:pt x="2501474" y="3528392"/>
                </a:cubicBezTo>
                <a:cubicBezTo>
                  <a:pt x="2306817" y="3525505"/>
                  <a:pt x="2036904" y="3510165"/>
                  <a:pt x="1844919" y="3528392"/>
                </a:cubicBezTo>
                <a:cubicBezTo>
                  <a:pt x="1652934" y="3546619"/>
                  <a:pt x="1475480" y="3554073"/>
                  <a:pt x="1129274" y="3528392"/>
                </a:cubicBezTo>
                <a:cubicBezTo>
                  <a:pt x="783069" y="3502711"/>
                  <a:pt x="767531" y="3540959"/>
                  <a:pt x="590899" y="3528392"/>
                </a:cubicBezTo>
                <a:cubicBezTo>
                  <a:pt x="414267" y="3515825"/>
                  <a:pt x="281545" y="3504353"/>
                  <a:pt x="0" y="3528392"/>
                </a:cubicBezTo>
                <a:cubicBezTo>
                  <a:pt x="14938" y="3391383"/>
                  <a:pt x="6179" y="3185752"/>
                  <a:pt x="0" y="2905043"/>
                </a:cubicBezTo>
                <a:cubicBezTo>
                  <a:pt x="-6179" y="2624334"/>
                  <a:pt x="11495" y="2603062"/>
                  <a:pt x="0" y="2422829"/>
                </a:cubicBezTo>
                <a:cubicBezTo>
                  <a:pt x="-11495" y="2242596"/>
                  <a:pt x="-447" y="1973999"/>
                  <a:pt x="0" y="1764196"/>
                </a:cubicBezTo>
                <a:cubicBezTo>
                  <a:pt x="447" y="1554393"/>
                  <a:pt x="3587" y="1473442"/>
                  <a:pt x="0" y="1211415"/>
                </a:cubicBezTo>
                <a:cubicBezTo>
                  <a:pt x="-3587" y="949388"/>
                  <a:pt x="15490" y="912607"/>
                  <a:pt x="0" y="729201"/>
                </a:cubicBezTo>
                <a:cubicBezTo>
                  <a:pt x="-15490" y="545795"/>
                  <a:pt x="22015" y="199287"/>
                  <a:pt x="0" y="0"/>
                </a:cubicBezTo>
                <a:close/>
              </a:path>
              <a:path w="5908994" h="3528392" stroke="0" extrusionOk="0">
                <a:moveTo>
                  <a:pt x="0" y="0"/>
                </a:moveTo>
                <a:cubicBezTo>
                  <a:pt x="200132" y="-18969"/>
                  <a:pt x="400536" y="-3301"/>
                  <a:pt x="715645" y="0"/>
                </a:cubicBezTo>
                <a:cubicBezTo>
                  <a:pt x="1030754" y="3301"/>
                  <a:pt x="1154325" y="1093"/>
                  <a:pt x="1313110" y="0"/>
                </a:cubicBezTo>
                <a:cubicBezTo>
                  <a:pt x="1471896" y="-1093"/>
                  <a:pt x="1800850" y="-1782"/>
                  <a:pt x="1969665" y="0"/>
                </a:cubicBezTo>
                <a:cubicBezTo>
                  <a:pt x="2138481" y="1782"/>
                  <a:pt x="2370065" y="-18659"/>
                  <a:pt x="2508040" y="0"/>
                </a:cubicBezTo>
                <a:cubicBezTo>
                  <a:pt x="2646016" y="18659"/>
                  <a:pt x="2850749" y="26642"/>
                  <a:pt x="3164595" y="0"/>
                </a:cubicBezTo>
                <a:cubicBezTo>
                  <a:pt x="3478441" y="-26642"/>
                  <a:pt x="3578573" y="2349"/>
                  <a:pt x="3702970" y="0"/>
                </a:cubicBezTo>
                <a:cubicBezTo>
                  <a:pt x="3827367" y="-2349"/>
                  <a:pt x="4161043" y="-28747"/>
                  <a:pt x="4359524" y="0"/>
                </a:cubicBezTo>
                <a:cubicBezTo>
                  <a:pt x="4558005" y="28747"/>
                  <a:pt x="4780194" y="-26809"/>
                  <a:pt x="4956989" y="0"/>
                </a:cubicBezTo>
                <a:cubicBezTo>
                  <a:pt x="5133784" y="26809"/>
                  <a:pt x="5716876" y="4951"/>
                  <a:pt x="5908994" y="0"/>
                </a:cubicBezTo>
                <a:cubicBezTo>
                  <a:pt x="5924838" y="126207"/>
                  <a:pt x="5909585" y="487531"/>
                  <a:pt x="5908994" y="623349"/>
                </a:cubicBezTo>
                <a:cubicBezTo>
                  <a:pt x="5908403" y="759167"/>
                  <a:pt x="5901468" y="1043193"/>
                  <a:pt x="5908994" y="1246699"/>
                </a:cubicBezTo>
                <a:cubicBezTo>
                  <a:pt x="5916521" y="1450205"/>
                  <a:pt x="5892563" y="1656844"/>
                  <a:pt x="5908994" y="1799480"/>
                </a:cubicBezTo>
                <a:cubicBezTo>
                  <a:pt x="5925425" y="1942116"/>
                  <a:pt x="5908712" y="2236015"/>
                  <a:pt x="5908994" y="2387545"/>
                </a:cubicBezTo>
                <a:cubicBezTo>
                  <a:pt x="5909276" y="2539075"/>
                  <a:pt x="5910041" y="2735357"/>
                  <a:pt x="5908994" y="3010895"/>
                </a:cubicBezTo>
                <a:cubicBezTo>
                  <a:pt x="5907948" y="3286433"/>
                  <a:pt x="5894842" y="3381805"/>
                  <a:pt x="5908994" y="3528392"/>
                </a:cubicBezTo>
                <a:cubicBezTo>
                  <a:pt x="5711991" y="3519479"/>
                  <a:pt x="5497402" y="3553140"/>
                  <a:pt x="5311529" y="3528392"/>
                </a:cubicBezTo>
                <a:cubicBezTo>
                  <a:pt x="5125656" y="3503644"/>
                  <a:pt x="4834322" y="3501094"/>
                  <a:pt x="4536794" y="3528392"/>
                </a:cubicBezTo>
                <a:cubicBezTo>
                  <a:pt x="4239266" y="3555690"/>
                  <a:pt x="4188135" y="3505332"/>
                  <a:pt x="4057509" y="3528392"/>
                </a:cubicBezTo>
                <a:cubicBezTo>
                  <a:pt x="3926883" y="3551452"/>
                  <a:pt x="3689820" y="3519490"/>
                  <a:pt x="3578224" y="3528392"/>
                </a:cubicBezTo>
                <a:cubicBezTo>
                  <a:pt x="3466628" y="3537294"/>
                  <a:pt x="3217805" y="3501059"/>
                  <a:pt x="2980759" y="3528392"/>
                </a:cubicBezTo>
                <a:cubicBezTo>
                  <a:pt x="2743713" y="3555725"/>
                  <a:pt x="2429425" y="3534362"/>
                  <a:pt x="2206024" y="3528392"/>
                </a:cubicBezTo>
                <a:cubicBezTo>
                  <a:pt x="1982624" y="3522422"/>
                  <a:pt x="1901888" y="3537460"/>
                  <a:pt x="1667649" y="3528392"/>
                </a:cubicBezTo>
                <a:cubicBezTo>
                  <a:pt x="1433411" y="3519324"/>
                  <a:pt x="1314729" y="3527007"/>
                  <a:pt x="1129274" y="3528392"/>
                </a:cubicBezTo>
                <a:cubicBezTo>
                  <a:pt x="943819" y="3529777"/>
                  <a:pt x="287167" y="3565760"/>
                  <a:pt x="0" y="3528392"/>
                </a:cubicBezTo>
                <a:cubicBezTo>
                  <a:pt x="-10205" y="3381772"/>
                  <a:pt x="-1497" y="3125484"/>
                  <a:pt x="0" y="2975611"/>
                </a:cubicBezTo>
                <a:cubicBezTo>
                  <a:pt x="1497" y="2825738"/>
                  <a:pt x="-29314" y="2471413"/>
                  <a:pt x="0" y="2316977"/>
                </a:cubicBezTo>
                <a:cubicBezTo>
                  <a:pt x="29314" y="2162541"/>
                  <a:pt x="27233" y="1921028"/>
                  <a:pt x="0" y="1728912"/>
                </a:cubicBezTo>
                <a:cubicBezTo>
                  <a:pt x="-27233" y="1536797"/>
                  <a:pt x="-12707" y="1377127"/>
                  <a:pt x="0" y="1070279"/>
                </a:cubicBezTo>
                <a:cubicBezTo>
                  <a:pt x="12707" y="763431"/>
                  <a:pt x="39194" y="402788"/>
                  <a:pt x="0" y="0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solidFill>
              <a:schemeClr val="accent5">
                <a:shade val="50000"/>
                <a:alpha val="0"/>
              </a:schemeClr>
            </a:solidFill>
            <a:extLst>
              <a:ext uri="{C807C97D-BFC1-408E-A445-0C87EB9F89A2}">
                <ask:lineSketchStyleProps xmlns:ask="http://schemas.microsoft.com/office/drawing/2018/sketchyshapes" sd="251298046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206107" dist="81185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5">
            <a:extLst>
              <a:ext uri="{FF2B5EF4-FFF2-40B4-BE49-F238E27FC236}">
                <a16:creationId xmlns:a16="http://schemas.microsoft.com/office/drawing/2014/main" id="{450F4EBF-1B18-00B9-D72B-9B43434B81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807554"/>
            <a:ext cx="5908994" cy="3528392"/>
          </a:xfrm>
          <a:custGeom>
            <a:avLst/>
            <a:gdLst>
              <a:gd name="connsiteX0" fmla="*/ 0 w 5908994"/>
              <a:gd name="connsiteY0" fmla="*/ 0 h 3528392"/>
              <a:gd name="connsiteX1" fmla="*/ 715645 w 5908994"/>
              <a:gd name="connsiteY1" fmla="*/ 0 h 3528392"/>
              <a:gd name="connsiteX2" fmla="*/ 1372200 w 5908994"/>
              <a:gd name="connsiteY2" fmla="*/ 0 h 3528392"/>
              <a:gd name="connsiteX3" fmla="*/ 2087845 w 5908994"/>
              <a:gd name="connsiteY3" fmla="*/ 0 h 3528392"/>
              <a:gd name="connsiteX4" fmla="*/ 2567130 w 5908994"/>
              <a:gd name="connsiteY4" fmla="*/ 0 h 3528392"/>
              <a:gd name="connsiteX5" fmla="*/ 3046415 w 5908994"/>
              <a:gd name="connsiteY5" fmla="*/ 0 h 3528392"/>
              <a:gd name="connsiteX6" fmla="*/ 3525700 w 5908994"/>
              <a:gd name="connsiteY6" fmla="*/ 0 h 3528392"/>
              <a:gd name="connsiteX7" fmla="*/ 4300435 w 5908994"/>
              <a:gd name="connsiteY7" fmla="*/ 0 h 3528392"/>
              <a:gd name="connsiteX8" fmla="*/ 4897899 w 5908994"/>
              <a:gd name="connsiteY8" fmla="*/ 0 h 3528392"/>
              <a:gd name="connsiteX9" fmla="*/ 5908994 w 5908994"/>
              <a:gd name="connsiteY9" fmla="*/ 0 h 3528392"/>
              <a:gd name="connsiteX10" fmla="*/ 5908994 w 5908994"/>
              <a:gd name="connsiteY10" fmla="*/ 623349 h 3528392"/>
              <a:gd name="connsiteX11" fmla="*/ 5908994 w 5908994"/>
              <a:gd name="connsiteY11" fmla="*/ 1281982 h 3528392"/>
              <a:gd name="connsiteX12" fmla="*/ 5908994 w 5908994"/>
              <a:gd name="connsiteY12" fmla="*/ 1870048 h 3528392"/>
              <a:gd name="connsiteX13" fmla="*/ 5908994 w 5908994"/>
              <a:gd name="connsiteY13" fmla="*/ 2422829 h 3528392"/>
              <a:gd name="connsiteX14" fmla="*/ 5908994 w 5908994"/>
              <a:gd name="connsiteY14" fmla="*/ 2940327 h 3528392"/>
              <a:gd name="connsiteX15" fmla="*/ 5908994 w 5908994"/>
              <a:gd name="connsiteY15" fmla="*/ 3528392 h 3528392"/>
              <a:gd name="connsiteX16" fmla="*/ 5429709 w 5908994"/>
              <a:gd name="connsiteY16" fmla="*/ 3528392 h 3528392"/>
              <a:gd name="connsiteX17" fmla="*/ 4832244 w 5908994"/>
              <a:gd name="connsiteY17" fmla="*/ 3528392 h 3528392"/>
              <a:gd name="connsiteX18" fmla="*/ 4352959 w 5908994"/>
              <a:gd name="connsiteY18" fmla="*/ 3528392 h 3528392"/>
              <a:gd name="connsiteX19" fmla="*/ 3814584 w 5908994"/>
              <a:gd name="connsiteY19" fmla="*/ 3528392 h 3528392"/>
              <a:gd name="connsiteX20" fmla="*/ 3098939 w 5908994"/>
              <a:gd name="connsiteY20" fmla="*/ 3528392 h 3528392"/>
              <a:gd name="connsiteX21" fmla="*/ 2501474 w 5908994"/>
              <a:gd name="connsiteY21" fmla="*/ 3528392 h 3528392"/>
              <a:gd name="connsiteX22" fmla="*/ 1844919 w 5908994"/>
              <a:gd name="connsiteY22" fmla="*/ 3528392 h 3528392"/>
              <a:gd name="connsiteX23" fmla="*/ 1129274 w 5908994"/>
              <a:gd name="connsiteY23" fmla="*/ 3528392 h 3528392"/>
              <a:gd name="connsiteX24" fmla="*/ 590899 w 5908994"/>
              <a:gd name="connsiteY24" fmla="*/ 3528392 h 3528392"/>
              <a:gd name="connsiteX25" fmla="*/ 0 w 5908994"/>
              <a:gd name="connsiteY25" fmla="*/ 3528392 h 3528392"/>
              <a:gd name="connsiteX26" fmla="*/ 0 w 5908994"/>
              <a:gd name="connsiteY26" fmla="*/ 2905043 h 3528392"/>
              <a:gd name="connsiteX27" fmla="*/ 0 w 5908994"/>
              <a:gd name="connsiteY27" fmla="*/ 2422829 h 3528392"/>
              <a:gd name="connsiteX28" fmla="*/ 0 w 5908994"/>
              <a:gd name="connsiteY28" fmla="*/ 1764196 h 3528392"/>
              <a:gd name="connsiteX29" fmla="*/ 0 w 5908994"/>
              <a:gd name="connsiteY29" fmla="*/ 1211415 h 3528392"/>
              <a:gd name="connsiteX30" fmla="*/ 0 w 5908994"/>
              <a:gd name="connsiteY30" fmla="*/ 729201 h 3528392"/>
              <a:gd name="connsiteX31" fmla="*/ 0 w 5908994"/>
              <a:gd name="connsiteY31" fmla="*/ 0 h 3528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908994" h="3528392" fill="none" extrusionOk="0">
                <a:moveTo>
                  <a:pt x="0" y="0"/>
                </a:moveTo>
                <a:cubicBezTo>
                  <a:pt x="248376" y="-25781"/>
                  <a:pt x="427767" y="-8148"/>
                  <a:pt x="715645" y="0"/>
                </a:cubicBezTo>
                <a:cubicBezTo>
                  <a:pt x="1003523" y="8148"/>
                  <a:pt x="1080504" y="4350"/>
                  <a:pt x="1372200" y="0"/>
                </a:cubicBezTo>
                <a:cubicBezTo>
                  <a:pt x="1663897" y="-4350"/>
                  <a:pt x="1892874" y="-24853"/>
                  <a:pt x="2087845" y="0"/>
                </a:cubicBezTo>
                <a:cubicBezTo>
                  <a:pt x="2282816" y="24853"/>
                  <a:pt x="2332958" y="6916"/>
                  <a:pt x="2567130" y="0"/>
                </a:cubicBezTo>
                <a:cubicBezTo>
                  <a:pt x="2801302" y="-6916"/>
                  <a:pt x="2851725" y="10604"/>
                  <a:pt x="3046415" y="0"/>
                </a:cubicBezTo>
                <a:cubicBezTo>
                  <a:pt x="3241106" y="-10604"/>
                  <a:pt x="3373489" y="15190"/>
                  <a:pt x="3525700" y="0"/>
                </a:cubicBezTo>
                <a:cubicBezTo>
                  <a:pt x="3677912" y="-15190"/>
                  <a:pt x="4098393" y="36561"/>
                  <a:pt x="4300435" y="0"/>
                </a:cubicBezTo>
                <a:cubicBezTo>
                  <a:pt x="4502478" y="-36561"/>
                  <a:pt x="4738707" y="18378"/>
                  <a:pt x="4897899" y="0"/>
                </a:cubicBezTo>
                <a:cubicBezTo>
                  <a:pt x="5057091" y="-18378"/>
                  <a:pt x="5487647" y="-47712"/>
                  <a:pt x="5908994" y="0"/>
                </a:cubicBezTo>
                <a:cubicBezTo>
                  <a:pt x="5886085" y="241396"/>
                  <a:pt x="5919926" y="477156"/>
                  <a:pt x="5908994" y="623349"/>
                </a:cubicBezTo>
                <a:cubicBezTo>
                  <a:pt x="5898062" y="769542"/>
                  <a:pt x="5915453" y="1129824"/>
                  <a:pt x="5908994" y="1281982"/>
                </a:cubicBezTo>
                <a:cubicBezTo>
                  <a:pt x="5902535" y="1434140"/>
                  <a:pt x="5919568" y="1589497"/>
                  <a:pt x="5908994" y="1870048"/>
                </a:cubicBezTo>
                <a:cubicBezTo>
                  <a:pt x="5898420" y="2150599"/>
                  <a:pt x="5898439" y="2148553"/>
                  <a:pt x="5908994" y="2422829"/>
                </a:cubicBezTo>
                <a:cubicBezTo>
                  <a:pt x="5919549" y="2697105"/>
                  <a:pt x="5913244" y="2711758"/>
                  <a:pt x="5908994" y="2940327"/>
                </a:cubicBezTo>
                <a:cubicBezTo>
                  <a:pt x="5904744" y="3168896"/>
                  <a:pt x="5882288" y="3320138"/>
                  <a:pt x="5908994" y="3528392"/>
                </a:cubicBezTo>
                <a:cubicBezTo>
                  <a:pt x="5750610" y="3509699"/>
                  <a:pt x="5557626" y="3541724"/>
                  <a:pt x="5429709" y="3528392"/>
                </a:cubicBezTo>
                <a:cubicBezTo>
                  <a:pt x="5301792" y="3515060"/>
                  <a:pt x="5020627" y="3528608"/>
                  <a:pt x="4832244" y="3528392"/>
                </a:cubicBezTo>
                <a:cubicBezTo>
                  <a:pt x="4643861" y="3528176"/>
                  <a:pt x="4500547" y="3532511"/>
                  <a:pt x="4352959" y="3528392"/>
                </a:cubicBezTo>
                <a:cubicBezTo>
                  <a:pt x="4205372" y="3524273"/>
                  <a:pt x="4057343" y="3505376"/>
                  <a:pt x="3814584" y="3528392"/>
                </a:cubicBezTo>
                <a:cubicBezTo>
                  <a:pt x="3571825" y="3551408"/>
                  <a:pt x="3363101" y="3523987"/>
                  <a:pt x="3098939" y="3528392"/>
                </a:cubicBezTo>
                <a:cubicBezTo>
                  <a:pt x="2834777" y="3532797"/>
                  <a:pt x="2696131" y="3531279"/>
                  <a:pt x="2501474" y="3528392"/>
                </a:cubicBezTo>
                <a:cubicBezTo>
                  <a:pt x="2306817" y="3525505"/>
                  <a:pt x="2036904" y="3510165"/>
                  <a:pt x="1844919" y="3528392"/>
                </a:cubicBezTo>
                <a:cubicBezTo>
                  <a:pt x="1652934" y="3546619"/>
                  <a:pt x="1475480" y="3554073"/>
                  <a:pt x="1129274" y="3528392"/>
                </a:cubicBezTo>
                <a:cubicBezTo>
                  <a:pt x="783069" y="3502711"/>
                  <a:pt x="767531" y="3540959"/>
                  <a:pt x="590899" y="3528392"/>
                </a:cubicBezTo>
                <a:cubicBezTo>
                  <a:pt x="414267" y="3515825"/>
                  <a:pt x="281545" y="3504353"/>
                  <a:pt x="0" y="3528392"/>
                </a:cubicBezTo>
                <a:cubicBezTo>
                  <a:pt x="14938" y="3391383"/>
                  <a:pt x="6179" y="3185752"/>
                  <a:pt x="0" y="2905043"/>
                </a:cubicBezTo>
                <a:cubicBezTo>
                  <a:pt x="-6179" y="2624334"/>
                  <a:pt x="11495" y="2603062"/>
                  <a:pt x="0" y="2422829"/>
                </a:cubicBezTo>
                <a:cubicBezTo>
                  <a:pt x="-11495" y="2242596"/>
                  <a:pt x="-447" y="1973999"/>
                  <a:pt x="0" y="1764196"/>
                </a:cubicBezTo>
                <a:cubicBezTo>
                  <a:pt x="447" y="1554393"/>
                  <a:pt x="3587" y="1473442"/>
                  <a:pt x="0" y="1211415"/>
                </a:cubicBezTo>
                <a:cubicBezTo>
                  <a:pt x="-3587" y="949388"/>
                  <a:pt x="15490" y="912607"/>
                  <a:pt x="0" y="729201"/>
                </a:cubicBezTo>
                <a:cubicBezTo>
                  <a:pt x="-15490" y="545795"/>
                  <a:pt x="22015" y="199287"/>
                  <a:pt x="0" y="0"/>
                </a:cubicBezTo>
                <a:close/>
              </a:path>
              <a:path w="5908994" h="3528392" stroke="0" extrusionOk="0">
                <a:moveTo>
                  <a:pt x="0" y="0"/>
                </a:moveTo>
                <a:cubicBezTo>
                  <a:pt x="200132" y="-18969"/>
                  <a:pt x="400536" y="-3301"/>
                  <a:pt x="715645" y="0"/>
                </a:cubicBezTo>
                <a:cubicBezTo>
                  <a:pt x="1030754" y="3301"/>
                  <a:pt x="1154325" y="1093"/>
                  <a:pt x="1313110" y="0"/>
                </a:cubicBezTo>
                <a:cubicBezTo>
                  <a:pt x="1471896" y="-1093"/>
                  <a:pt x="1800850" y="-1782"/>
                  <a:pt x="1969665" y="0"/>
                </a:cubicBezTo>
                <a:cubicBezTo>
                  <a:pt x="2138481" y="1782"/>
                  <a:pt x="2370065" y="-18659"/>
                  <a:pt x="2508040" y="0"/>
                </a:cubicBezTo>
                <a:cubicBezTo>
                  <a:pt x="2646016" y="18659"/>
                  <a:pt x="2850749" y="26642"/>
                  <a:pt x="3164595" y="0"/>
                </a:cubicBezTo>
                <a:cubicBezTo>
                  <a:pt x="3478441" y="-26642"/>
                  <a:pt x="3578573" y="2349"/>
                  <a:pt x="3702970" y="0"/>
                </a:cubicBezTo>
                <a:cubicBezTo>
                  <a:pt x="3827367" y="-2349"/>
                  <a:pt x="4161043" y="-28747"/>
                  <a:pt x="4359524" y="0"/>
                </a:cubicBezTo>
                <a:cubicBezTo>
                  <a:pt x="4558005" y="28747"/>
                  <a:pt x="4780194" y="-26809"/>
                  <a:pt x="4956989" y="0"/>
                </a:cubicBezTo>
                <a:cubicBezTo>
                  <a:pt x="5133784" y="26809"/>
                  <a:pt x="5716876" y="4951"/>
                  <a:pt x="5908994" y="0"/>
                </a:cubicBezTo>
                <a:cubicBezTo>
                  <a:pt x="5924838" y="126207"/>
                  <a:pt x="5909585" y="487531"/>
                  <a:pt x="5908994" y="623349"/>
                </a:cubicBezTo>
                <a:cubicBezTo>
                  <a:pt x="5908403" y="759167"/>
                  <a:pt x="5901468" y="1043193"/>
                  <a:pt x="5908994" y="1246699"/>
                </a:cubicBezTo>
                <a:cubicBezTo>
                  <a:pt x="5916521" y="1450205"/>
                  <a:pt x="5892563" y="1656844"/>
                  <a:pt x="5908994" y="1799480"/>
                </a:cubicBezTo>
                <a:cubicBezTo>
                  <a:pt x="5925425" y="1942116"/>
                  <a:pt x="5908712" y="2236015"/>
                  <a:pt x="5908994" y="2387545"/>
                </a:cubicBezTo>
                <a:cubicBezTo>
                  <a:pt x="5909276" y="2539075"/>
                  <a:pt x="5910041" y="2735357"/>
                  <a:pt x="5908994" y="3010895"/>
                </a:cubicBezTo>
                <a:cubicBezTo>
                  <a:pt x="5907948" y="3286433"/>
                  <a:pt x="5894842" y="3381805"/>
                  <a:pt x="5908994" y="3528392"/>
                </a:cubicBezTo>
                <a:cubicBezTo>
                  <a:pt x="5711991" y="3519479"/>
                  <a:pt x="5497402" y="3553140"/>
                  <a:pt x="5311529" y="3528392"/>
                </a:cubicBezTo>
                <a:cubicBezTo>
                  <a:pt x="5125656" y="3503644"/>
                  <a:pt x="4834322" y="3501094"/>
                  <a:pt x="4536794" y="3528392"/>
                </a:cubicBezTo>
                <a:cubicBezTo>
                  <a:pt x="4239266" y="3555690"/>
                  <a:pt x="4188135" y="3505332"/>
                  <a:pt x="4057509" y="3528392"/>
                </a:cubicBezTo>
                <a:cubicBezTo>
                  <a:pt x="3926883" y="3551452"/>
                  <a:pt x="3689820" y="3519490"/>
                  <a:pt x="3578224" y="3528392"/>
                </a:cubicBezTo>
                <a:cubicBezTo>
                  <a:pt x="3466628" y="3537294"/>
                  <a:pt x="3217805" y="3501059"/>
                  <a:pt x="2980759" y="3528392"/>
                </a:cubicBezTo>
                <a:cubicBezTo>
                  <a:pt x="2743713" y="3555725"/>
                  <a:pt x="2429425" y="3534362"/>
                  <a:pt x="2206024" y="3528392"/>
                </a:cubicBezTo>
                <a:cubicBezTo>
                  <a:pt x="1982624" y="3522422"/>
                  <a:pt x="1901888" y="3537460"/>
                  <a:pt x="1667649" y="3528392"/>
                </a:cubicBezTo>
                <a:cubicBezTo>
                  <a:pt x="1433411" y="3519324"/>
                  <a:pt x="1314729" y="3527007"/>
                  <a:pt x="1129274" y="3528392"/>
                </a:cubicBezTo>
                <a:cubicBezTo>
                  <a:pt x="943819" y="3529777"/>
                  <a:pt x="287167" y="3565760"/>
                  <a:pt x="0" y="3528392"/>
                </a:cubicBezTo>
                <a:cubicBezTo>
                  <a:pt x="-10205" y="3381772"/>
                  <a:pt x="-1497" y="3125484"/>
                  <a:pt x="0" y="2975611"/>
                </a:cubicBezTo>
                <a:cubicBezTo>
                  <a:pt x="1497" y="2825738"/>
                  <a:pt x="-29314" y="2471413"/>
                  <a:pt x="0" y="2316977"/>
                </a:cubicBezTo>
                <a:cubicBezTo>
                  <a:pt x="29314" y="2162541"/>
                  <a:pt x="27233" y="1921028"/>
                  <a:pt x="0" y="1728912"/>
                </a:cubicBezTo>
                <a:cubicBezTo>
                  <a:pt x="-27233" y="1536797"/>
                  <a:pt x="-12707" y="1377127"/>
                  <a:pt x="0" y="1070279"/>
                </a:cubicBezTo>
                <a:cubicBezTo>
                  <a:pt x="12707" y="763431"/>
                  <a:pt x="39194" y="402788"/>
                  <a:pt x="0" y="0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solidFill>
              <a:schemeClr val="accent5">
                <a:shade val="50000"/>
                <a:alpha val="0"/>
              </a:schemeClr>
            </a:solidFill>
            <a:extLst>
              <a:ext uri="{C807C97D-BFC1-408E-A445-0C87EB9F89A2}">
                <ask:lineSketchStyleProps xmlns:ask="http://schemas.microsoft.com/office/drawing/2018/sketchyshapes" sd="251298046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206107" dist="81185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479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ZZSNZZ">
            <a:extLst>
              <a:ext uri="{FF2B5EF4-FFF2-40B4-BE49-F238E27FC236}">
                <a16:creationId xmlns:a16="http://schemas.microsoft.com/office/drawing/2014/main" id="{6D9E4A58-C72D-13C6-3032-ADFD49D3BEC0}"/>
              </a:ext>
            </a:extLst>
          </p:cNvPr>
          <p:cNvSpPr txBox="1"/>
          <p:nvPr/>
        </p:nvSpPr>
        <p:spPr>
          <a:xfrm>
            <a:off x="5295900" y="4559300"/>
            <a:ext cx="635000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DE" sz="800"/>
              <a:t> 9/10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4E0F10-ADFA-5484-AADD-FFB96FBB4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Evaluation (GLC)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2E0B8E-74A3-6F8C-33B4-9601C5E00C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634" y="483518"/>
            <a:ext cx="3830434" cy="3856851"/>
          </a:xfrm>
          <a:custGeom>
            <a:avLst/>
            <a:gdLst>
              <a:gd name="connsiteX0" fmla="*/ 0 w 3830434"/>
              <a:gd name="connsiteY0" fmla="*/ 0 h 3856851"/>
              <a:gd name="connsiteX1" fmla="*/ 715014 w 3830434"/>
              <a:gd name="connsiteY1" fmla="*/ 0 h 3856851"/>
              <a:gd name="connsiteX2" fmla="*/ 1315116 w 3830434"/>
              <a:gd name="connsiteY2" fmla="*/ 0 h 3856851"/>
              <a:gd name="connsiteX3" fmla="*/ 1876913 w 3830434"/>
              <a:gd name="connsiteY3" fmla="*/ 0 h 3856851"/>
              <a:gd name="connsiteX4" fmla="*/ 2477014 w 3830434"/>
              <a:gd name="connsiteY4" fmla="*/ 0 h 3856851"/>
              <a:gd name="connsiteX5" fmla="*/ 3115420 w 3830434"/>
              <a:gd name="connsiteY5" fmla="*/ 0 h 3856851"/>
              <a:gd name="connsiteX6" fmla="*/ 3830434 w 3830434"/>
              <a:gd name="connsiteY6" fmla="*/ 0 h 3856851"/>
              <a:gd name="connsiteX7" fmla="*/ 3830434 w 3830434"/>
              <a:gd name="connsiteY7" fmla="*/ 642809 h 3856851"/>
              <a:gd name="connsiteX8" fmla="*/ 3830434 w 3830434"/>
              <a:gd name="connsiteY8" fmla="*/ 1169911 h 3856851"/>
              <a:gd name="connsiteX9" fmla="*/ 3830434 w 3830434"/>
              <a:gd name="connsiteY9" fmla="*/ 1735583 h 3856851"/>
              <a:gd name="connsiteX10" fmla="*/ 3830434 w 3830434"/>
              <a:gd name="connsiteY10" fmla="*/ 2262686 h 3856851"/>
              <a:gd name="connsiteX11" fmla="*/ 3830434 w 3830434"/>
              <a:gd name="connsiteY11" fmla="*/ 2944063 h 3856851"/>
              <a:gd name="connsiteX12" fmla="*/ 3830434 w 3830434"/>
              <a:gd name="connsiteY12" fmla="*/ 3856851 h 3856851"/>
              <a:gd name="connsiteX13" fmla="*/ 3230333 w 3830434"/>
              <a:gd name="connsiteY13" fmla="*/ 3856851 h 3856851"/>
              <a:gd name="connsiteX14" fmla="*/ 2553623 w 3830434"/>
              <a:gd name="connsiteY14" fmla="*/ 3856851 h 3856851"/>
              <a:gd name="connsiteX15" fmla="*/ 1876913 w 3830434"/>
              <a:gd name="connsiteY15" fmla="*/ 3856851 h 3856851"/>
              <a:gd name="connsiteX16" fmla="*/ 1200203 w 3830434"/>
              <a:gd name="connsiteY16" fmla="*/ 3856851 h 3856851"/>
              <a:gd name="connsiteX17" fmla="*/ 638406 w 3830434"/>
              <a:gd name="connsiteY17" fmla="*/ 3856851 h 3856851"/>
              <a:gd name="connsiteX18" fmla="*/ 0 w 3830434"/>
              <a:gd name="connsiteY18" fmla="*/ 3856851 h 3856851"/>
              <a:gd name="connsiteX19" fmla="*/ 0 w 3830434"/>
              <a:gd name="connsiteY19" fmla="*/ 3136905 h 3856851"/>
              <a:gd name="connsiteX20" fmla="*/ 0 w 3830434"/>
              <a:gd name="connsiteY20" fmla="*/ 2532665 h 3856851"/>
              <a:gd name="connsiteX21" fmla="*/ 0 w 3830434"/>
              <a:gd name="connsiteY21" fmla="*/ 1966994 h 3856851"/>
              <a:gd name="connsiteX22" fmla="*/ 0 w 3830434"/>
              <a:gd name="connsiteY22" fmla="*/ 1285617 h 3856851"/>
              <a:gd name="connsiteX23" fmla="*/ 0 w 3830434"/>
              <a:gd name="connsiteY23" fmla="*/ 719946 h 3856851"/>
              <a:gd name="connsiteX24" fmla="*/ 0 w 3830434"/>
              <a:gd name="connsiteY24" fmla="*/ 0 h 3856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830434" h="3856851" fill="none" extrusionOk="0">
                <a:moveTo>
                  <a:pt x="0" y="0"/>
                </a:moveTo>
                <a:cubicBezTo>
                  <a:pt x="353362" y="34914"/>
                  <a:pt x="518472" y="-35398"/>
                  <a:pt x="715014" y="0"/>
                </a:cubicBezTo>
                <a:cubicBezTo>
                  <a:pt x="911556" y="35398"/>
                  <a:pt x="1115002" y="-1910"/>
                  <a:pt x="1315116" y="0"/>
                </a:cubicBezTo>
                <a:cubicBezTo>
                  <a:pt x="1515230" y="1910"/>
                  <a:pt x="1751055" y="-4711"/>
                  <a:pt x="1876913" y="0"/>
                </a:cubicBezTo>
                <a:cubicBezTo>
                  <a:pt x="2002771" y="4711"/>
                  <a:pt x="2248933" y="5220"/>
                  <a:pt x="2477014" y="0"/>
                </a:cubicBezTo>
                <a:cubicBezTo>
                  <a:pt x="2705095" y="-5220"/>
                  <a:pt x="2923934" y="-28781"/>
                  <a:pt x="3115420" y="0"/>
                </a:cubicBezTo>
                <a:cubicBezTo>
                  <a:pt x="3306906" y="28781"/>
                  <a:pt x="3482366" y="-16397"/>
                  <a:pt x="3830434" y="0"/>
                </a:cubicBezTo>
                <a:cubicBezTo>
                  <a:pt x="3855383" y="319042"/>
                  <a:pt x="3839260" y="356898"/>
                  <a:pt x="3830434" y="642809"/>
                </a:cubicBezTo>
                <a:cubicBezTo>
                  <a:pt x="3821608" y="928720"/>
                  <a:pt x="3814593" y="1046094"/>
                  <a:pt x="3830434" y="1169911"/>
                </a:cubicBezTo>
                <a:cubicBezTo>
                  <a:pt x="3846275" y="1293728"/>
                  <a:pt x="3812614" y="1536195"/>
                  <a:pt x="3830434" y="1735583"/>
                </a:cubicBezTo>
                <a:cubicBezTo>
                  <a:pt x="3848254" y="1934971"/>
                  <a:pt x="3819257" y="2108260"/>
                  <a:pt x="3830434" y="2262686"/>
                </a:cubicBezTo>
                <a:cubicBezTo>
                  <a:pt x="3841611" y="2417112"/>
                  <a:pt x="3832470" y="2654638"/>
                  <a:pt x="3830434" y="2944063"/>
                </a:cubicBezTo>
                <a:cubicBezTo>
                  <a:pt x="3828398" y="3233488"/>
                  <a:pt x="3811698" y="3431401"/>
                  <a:pt x="3830434" y="3856851"/>
                </a:cubicBezTo>
                <a:cubicBezTo>
                  <a:pt x="3535919" y="3866063"/>
                  <a:pt x="3371145" y="3863468"/>
                  <a:pt x="3230333" y="3856851"/>
                </a:cubicBezTo>
                <a:cubicBezTo>
                  <a:pt x="3089521" y="3850234"/>
                  <a:pt x="2888419" y="3890023"/>
                  <a:pt x="2553623" y="3856851"/>
                </a:cubicBezTo>
                <a:cubicBezTo>
                  <a:pt x="2218827" y="3823680"/>
                  <a:pt x="2088448" y="3868700"/>
                  <a:pt x="1876913" y="3856851"/>
                </a:cubicBezTo>
                <a:cubicBezTo>
                  <a:pt x="1665378" y="3845003"/>
                  <a:pt x="1341907" y="3853134"/>
                  <a:pt x="1200203" y="3856851"/>
                </a:cubicBezTo>
                <a:cubicBezTo>
                  <a:pt x="1058499" y="3860569"/>
                  <a:pt x="758020" y="3877698"/>
                  <a:pt x="638406" y="3856851"/>
                </a:cubicBezTo>
                <a:cubicBezTo>
                  <a:pt x="518792" y="3836004"/>
                  <a:pt x="211705" y="3842292"/>
                  <a:pt x="0" y="3856851"/>
                </a:cubicBezTo>
                <a:cubicBezTo>
                  <a:pt x="170" y="3668985"/>
                  <a:pt x="-23647" y="3381400"/>
                  <a:pt x="0" y="3136905"/>
                </a:cubicBezTo>
                <a:cubicBezTo>
                  <a:pt x="23647" y="2892410"/>
                  <a:pt x="-11848" y="2752458"/>
                  <a:pt x="0" y="2532665"/>
                </a:cubicBezTo>
                <a:cubicBezTo>
                  <a:pt x="11848" y="2312872"/>
                  <a:pt x="183" y="2113595"/>
                  <a:pt x="0" y="1966994"/>
                </a:cubicBezTo>
                <a:cubicBezTo>
                  <a:pt x="-183" y="1820393"/>
                  <a:pt x="33435" y="1542383"/>
                  <a:pt x="0" y="1285617"/>
                </a:cubicBezTo>
                <a:cubicBezTo>
                  <a:pt x="-33435" y="1028851"/>
                  <a:pt x="9937" y="865522"/>
                  <a:pt x="0" y="719946"/>
                </a:cubicBezTo>
                <a:cubicBezTo>
                  <a:pt x="-9937" y="574370"/>
                  <a:pt x="-2534" y="178226"/>
                  <a:pt x="0" y="0"/>
                </a:cubicBezTo>
                <a:close/>
              </a:path>
              <a:path w="3830434" h="3856851" stroke="0" extrusionOk="0">
                <a:moveTo>
                  <a:pt x="0" y="0"/>
                </a:moveTo>
                <a:cubicBezTo>
                  <a:pt x="212048" y="12944"/>
                  <a:pt x="422220" y="-10104"/>
                  <a:pt x="676710" y="0"/>
                </a:cubicBezTo>
                <a:cubicBezTo>
                  <a:pt x="931200" y="10104"/>
                  <a:pt x="1128053" y="-26093"/>
                  <a:pt x="1276811" y="0"/>
                </a:cubicBezTo>
                <a:cubicBezTo>
                  <a:pt x="1425569" y="26093"/>
                  <a:pt x="1740882" y="15105"/>
                  <a:pt x="1915217" y="0"/>
                </a:cubicBezTo>
                <a:cubicBezTo>
                  <a:pt x="2089552" y="-15105"/>
                  <a:pt x="2361325" y="-27387"/>
                  <a:pt x="2477014" y="0"/>
                </a:cubicBezTo>
                <a:cubicBezTo>
                  <a:pt x="2592703" y="27387"/>
                  <a:pt x="2803545" y="25698"/>
                  <a:pt x="3115420" y="0"/>
                </a:cubicBezTo>
                <a:cubicBezTo>
                  <a:pt x="3427295" y="-25698"/>
                  <a:pt x="3633746" y="-14882"/>
                  <a:pt x="3830434" y="0"/>
                </a:cubicBezTo>
                <a:cubicBezTo>
                  <a:pt x="3826346" y="275291"/>
                  <a:pt x="3857871" y="401189"/>
                  <a:pt x="3830434" y="642809"/>
                </a:cubicBezTo>
                <a:cubicBezTo>
                  <a:pt x="3802997" y="884429"/>
                  <a:pt x="3837768" y="1074186"/>
                  <a:pt x="3830434" y="1208480"/>
                </a:cubicBezTo>
                <a:cubicBezTo>
                  <a:pt x="3823100" y="1342774"/>
                  <a:pt x="3838732" y="1546276"/>
                  <a:pt x="3830434" y="1812720"/>
                </a:cubicBezTo>
                <a:cubicBezTo>
                  <a:pt x="3822136" y="2079164"/>
                  <a:pt x="3825565" y="2132041"/>
                  <a:pt x="3830434" y="2416960"/>
                </a:cubicBezTo>
                <a:cubicBezTo>
                  <a:pt x="3835303" y="2701879"/>
                  <a:pt x="3835477" y="2923056"/>
                  <a:pt x="3830434" y="3098337"/>
                </a:cubicBezTo>
                <a:cubicBezTo>
                  <a:pt x="3825391" y="3273618"/>
                  <a:pt x="3819041" y="3626316"/>
                  <a:pt x="3830434" y="3856851"/>
                </a:cubicBezTo>
                <a:cubicBezTo>
                  <a:pt x="3653189" y="3855943"/>
                  <a:pt x="3458562" y="3863847"/>
                  <a:pt x="3192028" y="3856851"/>
                </a:cubicBezTo>
                <a:cubicBezTo>
                  <a:pt x="2925494" y="3849855"/>
                  <a:pt x="2856229" y="3827919"/>
                  <a:pt x="2553623" y="3856851"/>
                </a:cubicBezTo>
                <a:cubicBezTo>
                  <a:pt x="2251018" y="3885783"/>
                  <a:pt x="2218548" y="3827878"/>
                  <a:pt x="1953521" y="3856851"/>
                </a:cubicBezTo>
                <a:cubicBezTo>
                  <a:pt x="1688494" y="3885824"/>
                  <a:pt x="1578314" y="3856172"/>
                  <a:pt x="1276811" y="3856851"/>
                </a:cubicBezTo>
                <a:cubicBezTo>
                  <a:pt x="975308" y="3857531"/>
                  <a:pt x="784286" y="3872340"/>
                  <a:pt x="561797" y="3856851"/>
                </a:cubicBezTo>
                <a:cubicBezTo>
                  <a:pt x="339308" y="3841362"/>
                  <a:pt x="121634" y="3879301"/>
                  <a:pt x="0" y="3856851"/>
                </a:cubicBezTo>
                <a:cubicBezTo>
                  <a:pt x="2701" y="3626382"/>
                  <a:pt x="1781" y="3441931"/>
                  <a:pt x="0" y="3329748"/>
                </a:cubicBezTo>
                <a:cubicBezTo>
                  <a:pt x="-1781" y="3217565"/>
                  <a:pt x="-35246" y="2804987"/>
                  <a:pt x="0" y="2609803"/>
                </a:cubicBezTo>
                <a:cubicBezTo>
                  <a:pt x="35246" y="2414619"/>
                  <a:pt x="-27719" y="2168860"/>
                  <a:pt x="0" y="1889857"/>
                </a:cubicBezTo>
                <a:cubicBezTo>
                  <a:pt x="27719" y="1610854"/>
                  <a:pt x="-2556" y="1440803"/>
                  <a:pt x="0" y="1208480"/>
                </a:cubicBezTo>
                <a:cubicBezTo>
                  <a:pt x="2556" y="976157"/>
                  <a:pt x="52395" y="475779"/>
                  <a:pt x="0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>
            <a:solidFill>
              <a:schemeClr val="accent5">
                <a:shade val="50000"/>
                <a:alpha val="0"/>
              </a:schemeClr>
            </a:solidFill>
            <a:extLst>
              <a:ext uri="{C807C97D-BFC1-408E-A445-0C87EB9F89A2}">
                <ask:lineSketchStyleProps xmlns:ask="http://schemas.microsoft.com/office/drawing/2018/sketchyshapes" sd="251298046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206107" dist="81185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253A5F5-74FE-D2DE-1B11-65D9FE6292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16" y="803130"/>
            <a:ext cx="3598650" cy="3537239"/>
          </a:xfrm>
          <a:custGeom>
            <a:avLst/>
            <a:gdLst>
              <a:gd name="connsiteX0" fmla="*/ 0 w 3598650"/>
              <a:gd name="connsiteY0" fmla="*/ 0 h 3537239"/>
              <a:gd name="connsiteX1" fmla="*/ 671748 w 3598650"/>
              <a:gd name="connsiteY1" fmla="*/ 0 h 3537239"/>
              <a:gd name="connsiteX2" fmla="*/ 1235536 w 3598650"/>
              <a:gd name="connsiteY2" fmla="*/ 0 h 3537239"/>
              <a:gd name="connsiteX3" fmla="*/ 1763338 w 3598650"/>
              <a:gd name="connsiteY3" fmla="*/ 0 h 3537239"/>
              <a:gd name="connsiteX4" fmla="*/ 2327127 w 3598650"/>
              <a:gd name="connsiteY4" fmla="*/ 0 h 3537239"/>
              <a:gd name="connsiteX5" fmla="*/ 2926902 w 3598650"/>
              <a:gd name="connsiteY5" fmla="*/ 0 h 3537239"/>
              <a:gd name="connsiteX6" fmla="*/ 3598650 w 3598650"/>
              <a:gd name="connsiteY6" fmla="*/ 0 h 3537239"/>
              <a:gd name="connsiteX7" fmla="*/ 3598650 w 3598650"/>
              <a:gd name="connsiteY7" fmla="*/ 589540 h 3537239"/>
              <a:gd name="connsiteX8" fmla="*/ 3598650 w 3598650"/>
              <a:gd name="connsiteY8" fmla="*/ 1072962 h 3537239"/>
              <a:gd name="connsiteX9" fmla="*/ 3598650 w 3598650"/>
              <a:gd name="connsiteY9" fmla="*/ 1591758 h 3537239"/>
              <a:gd name="connsiteX10" fmla="*/ 3598650 w 3598650"/>
              <a:gd name="connsiteY10" fmla="*/ 2075180 h 3537239"/>
              <a:gd name="connsiteX11" fmla="*/ 3598650 w 3598650"/>
              <a:gd name="connsiteY11" fmla="*/ 2700092 h 3537239"/>
              <a:gd name="connsiteX12" fmla="*/ 3598650 w 3598650"/>
              <a:gd name="connsiteY12" fmla="*/ 3537239 h 3537239"/>
              <a:gd name="connsiteX13" fmla="*/ 3034862 w 3598650"/>
              <a:gd name="connsiteY13" fmla="*/ 3537239 h 3537239"/>
              <a:gd name="connsiteX14" fmla="*/ 2399100 w 3598650"/>
              <a:gd name="connsiteY14" fmla="*/ 3537239 h 3537239"/>
              <a:gd name="connsiteX15" fmla="*/ 1763339 w 3598650"/>
              <a:gd name="connsiteY15" fmla="*/ 3537239 h 3537239"/>
              <a:gd name="connsiteX16" fmla="*/ 1127577 w 3598650"/>
              <a:gd name="connsiteY16" fmla="*/ 3537239 h 3537239"/>
              <a:gd name="connsiteX17" fmla="*/ 599775 w 3598650"/>
              <a:gd name="connsiteY17" fmla="*/ 3537239 h 3537239"/>
              <a:gd name="connsiteX18" fmla="*/ 0 w 3598650"/>
              <a:gd name="connsiteY18" fmla="*/ 3537239 h 3537239"/>
              <a:gd name="connsiteX19" fmla="*/ 0 w 3598650"/>
              <a:gd name="connsiteY19" fmla="*/ 2876954 h 3537239"/>
              <a:gd name="connsiteX20" fmla="*/ 0 w 3598650"/>
              <a:gd name="connsiteY20" fmla="*/ 2322787 h 3537239"/>
              <a:gd name="connsiteX21" fmla="*/ 0 w 3598650"/>
              <a:gd name="connsiteY21" fmla="*/ 1803992 h 3537239"/>
              <a:gd name="connsiteX22" fmla="*/ 0 w 3598650"/>
              <a:gd name="connsiteY22" fmla="*/ 1179080 h 3537239"/>
              <a:gd name="connsiteX23" fmla="*/ 0 w 3598650"/>
              <a:gd name="connsiteY23" fmla="*/ 660285 h 3537239"/>
              <a:gd name="connsiteX24" fmla="*/ 0 w 3598650"/>
              <a:gd name="connsiteY24" fmla="*/ 0 h 353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598650" h="3537239" fill="none" extrusionOk="0">
                <a:moveTo>
                  <a:pt x="0" y="0"/>
                </a:moveTo>
                <a:cubicBezTo>
                  <a:pt x="152196" y="16476"/>
                  <a:pt x="434451" y="-1042"/>
                  <a:pt x="671748" y="0"/>
                </a:cubicBezTo>
                <a:cubicBezTo>
                  <a:pt x="909045" y="1042"/>
                  <a:pt x="1031852" y="-20209"/>
                  <a:pt x="1235536" y="0"/>
                </a:cubicBezTo>
                <a:cubicBezTo>
                  <a:pt x="1439220" y="20209"/>
                  <a:pt x="1512959" y="10371"/>
                  <a:pt x="1763338" y="0"/>
                </a:cubicBezTo>
                <a:cubicBezTo>
                  <a:pt x="2013717" y="-10371"/>
                  <a:pt x="2161898" y="-27734"/>
                  <a:pt x="2327127" y="0"/>
                </a:cubicBezTo>
                <a:cubicBezTo>
                  <a:pt x="2492356" y="27734"/>
                  <a:pt x="2729031" y="18393"/>
                  <a:pt x="2926902" y="0"/>
                </a:cubicBezTo>
                <a:cubicBezTo>
                  <a:pt x="3124774" y="-18393"/>
                  <a:pt x="3301199" y="-10739"/>
                  <a:pt x="3598650" y="0"/>
                </a:cubicBezTo>
                <a:cubicBezTo>
                  <a:pt x="3615235" y="144522"/>
                  <a:pt x="3580189" y="429582"/>
                  <a:pt x="3598650" y="589540"/>
                </a:cubicBezTo>
                <a:cubicBezTo>
                  <a:pt x="3617111" y="749498"/>
                  <a:pt x="3578626" y="891199"/>
                  <a:pt x="3598650" y="1072962"/>
                </a:cubicBezTo>
                <a:cubicBezTo>
                  <a:pt x="3618674" y="1254725"/>
                  <a:pt x="3580260" y="1440777"/>
                  <a:pt x="3598650" y="1591758"/>
                </a:cubicBezTo>
                <a:cubicBezTo>
                  <a:pt x="3617040" y="1742739"/>
                  <a:pt x="3622670" y="1920422"/>
                  <a:pt x="3598650" y="2075180"/>
                </a:cubicBezTo>
                <a:cubicBezTo>
                  <a:pt x="3574630" y="2229938"/>
                  <a:pt x="3624149" y="2393885"/>
                  <a:pt x="3598650" y="2700092"/>
                </a:cubicBezTo>
                <a:cubicBezTo>
                  <a:pt x="3573151" y="3006299"/>
                  <a:pt x="3581507" y="3189154"/>
                  <a:pt x="3598650" y="3537239"/>
                </a:cubicBezTo>
                <a:cubicBezTo>
                  <a:pt x="3454261" y="3518620"/>
                  <a:pt x="3192316" y="3512933"/>
                  <a:pt x="3034862" y="3537239"/>
                </a:cubicBezTo>
                <a:cubicBezTo>
                  <a:pt x="2877408" y="3561545"/>
                  <a:pt x="2680932" y="3525997"/>
                  <a:pt x="2399100" y="3537239"/>
                </a:cubicBezTo>
                <a:cubicBezTo>
                  <a:pt x="2117268" y="3548481"/>
                  <a:pt x="1897618" y="3523171"/>
                  <a:pt x="1763339" y="3537239"/>
                </a:cubicBezTo>
                <a:cubicBezTo>
                  <a:pt x="1629060" y="3551307"/>
                  <a:pt x="1403401" y="3542132"/>
                  <a:pt x="1127577" y="3537239"/>
                </a:cubicBezTo>
                <a:cubicBezTo>
                  <a:pt x="851753" y="3532346"/>
                  <a:pt x="735600" y="3537180"/>
                  <a:pt x="599775" y="3537239"/>
                </a:cubicBezTo>
                <a:cubicBezTo>
                  <a:pt x="463950" y="3537298"/>
                  <a:pt x="257408" y="3540672"/>
                  <a:pt x="0" y="3537239"/>
                </a:cubicBezTo>
                <a:cubicBezTo>
                  <a:pt x="19899" y="3302988"/>
                  <a:pt x="-18843" y="3151529"/>
                  <a:pt x="0" y="2876954"/>
                </a:cubicBezTo>
                <a:cubicBezTo>
                  <a:pt x="18843" y="2602379"/>
                  <a:pt x="19899" y="2512701"/>
                  <a:pt x="0" y="2322787"/>
                </a:cubicBezTo>
                <a:cubicBezTo>
                  <a:pt x="-19899" y="2132873"/>
                  <a:pt x="6328" y="1941137"/>
                  <a:pt x="0" y="1803992"/>
                </a:cubicBezTo>
                <a:cubicBezTo>
                  <a:pt x="-6328" y="1666848"/>
                  <a:pt x="27241" y="1488301"/>
                  <a:pt x="0" y="1179080"/>
                </a:cubicBezTo>
                <a:cubicBezTo>
                  <a:pt x="-27241" y="869859"/>
                  <a:pt x="9635" y="816274"/>
                  <a:pt x="0" y="660285"/>
                </a:cubicBezTo>
                <a:cubicBezTo>
                  <a:pt x="-9635" y="504296"/>
                  <a:pt x="15015" y="140328"/>
                  <a:pt x="0" y="0"/>
                </a:cubicBezTo>
                <a:close/>
              </a:path>
              <a:path w="3598650" h="3537239" stroke="0" extrusionOk="0">
                <a:moveTo>
                  <a:pt x="0" y="0"/>
                </a:moveTo>
                <a:cubicBezTo>
                  <a:pt x="280921" y="2525"/>
                  <a:pt x="425957" y="23287"/>
                  <a:pt x="635762" y="0"/>
                </a:cubicBezTo>
                <a:cubicBezTo>
                  <a:pt x="845567" y="-23287"/>
                  <a:pt x="956872" y="16678"/>
                  <a:pt x="1199550" y="0"/>
                </a:cubicBezTo>
                <a:cubicBezTo>
                  <a:pt x="1442228" y="-16678"/>
                  <a:pt x="1640757" y="28981"/>
                  <a:pt x="1799325" y="0"/>
                </a:cubicBezTo>
                <a:cubicBezTo>
                  <a:pt x="1957893" y="-28981"/>
                  <a:pt x="2114214" y="21583"/>
                  <a:pt x="2327127" y="0"/>
                </a:cubicBezTo>
                <a:cubicBezTo>
                  <a:pt x="2540040" y="-21583"/>
                  <a:pt x="2677793" y="-20268"/>
                  <a:pt x="2926902" y="0"/>
                </a:cubicBezTo>
                <a:cubicBezTo>
                  <a:pt x="3176011" y="20268"/>
                  <a:pt x="3425709" y="9369"/>
                  <a:pt x="3598650" y="0"/>
                </a:cubicBezTo>
                <a:cubicBezTo>
                  <a:pt x="3573834" y="138597"/>
                  <a:pt x="3606828" y="357754"/>
                  <a:pt x="3598650" y="589540"/>
                </a:cubicBezTo>
                <a:cubicBezTo>
                  <a:pt x="3590472" y="821326"/>
                  <a:pt x="3585946" y="942455"/>
                  <a:pt x="3598650" y="1108335"/>
                </a:cubicBezTo>
                <a:cubicBezTo>
                  <a:pt x="3611354" y="1274216"/>
                  <a:pt x="3575404" y="1440419"/>
                  <a:pt x="3598650" y="1662502"/>
                </a:cubicBezTo>
                <a:cubicBezTo>
                  <a:pt x="3621896" y="1884585"/>
                  <a:pt x="3606371" y="2085047"/>
                  <a:pt x="3598650" y="2216670"/>
                </a:cubicBezTo>
                <a:cubicBezTo>
                  <a:pt x="3590929" y="2348293"/>
                  <a:pt x="3614050" y="2574691"/>
                  <a:pt x="3598650" y="2841582"/>
                </a:cubicBezTo>
                <a:cubicBezTo>
                  <a:pt x="3583250" y="3108473"/>
                  <a:pt x="3565893" y="3276948"/>
                  <a:pt x="3598650" y="3537239"/>
                </a:cubicBezTo>
                <a:cubicBezTo>
                  <a:pt x="3463747" y="3556684"/>
                  <a:pt x="3124894" y="3508570"/>
                  <a:pt x="2998875" y="3537239"/>
                </a:cubicBezTo>
                <a:cubicBezTo>
                  <a:pt x="2872856" y="3565908"/>
                  <a:pt x="2525004" y="3551744"/>
                  <a:pt x="2399100" y="3537239"/>
                </a:cubicBezTo>
                <a:cubicBezTo>
                  <a:pt x="2273197" y="3522734"/>
                  <a:pt x="2106813" y="3525723"/>
                  <a:pt x="1835312" y="3537239"/>
                </a:cubicBezTo>
                <a:cubicBezTo>
                  <a:pt x="1563811" y="3548755"/>
                  <a:pt x="1354452" y="3566164"/>
                  <a:pt x="1199550" y="3537239"/>
                </a:cubicBezTo>
                <a:cubicBezTo>
                  <a:pt x="1044648" y="3508314"/>
                  <a:pt x="745151" y="3506419"/>
                  <a:pt x="527802" y="3537239"/>
                </a:cubicBezTo>
                <a:cubicBezTo>
                  <a:pt x="310453" y="3568059"/>
                  <a:pt x="160658" y="3561613"/>
                  <a:pt x="0" y="3537239"/>
                </a:cubicBezTo>
                <a:cubicBezTo>
                  <a:pt x="-11427" y="3333288"/>
                  <a:pt x="15818" y="3262066"/>
                  <a:pt x="0" y="3053816"/>
                </a:cubicBezTo>
                <a:cubicBezTo>
                  <a:pt x="-15818" y="2845566"/>
                  <a:pt x="1424" y="2603728"/>
                  <a:pt x="0" y="2393532"/>
                </a:cubicBezTo>
                <a:cubicBezTo>
                  <a:pt x="-1424" y="2183336"/>
                  <a:pt x="-11764" y="1940595"/>
                  <a:pt x="0" y="1733247"/>
                </a:cubicBezTo>
                <a:cubicBezTo>
                  <a:pt x="11764" y="1525900"/>
                  <a:pt x="19410" y="1269677"/>
                  <a:pt x="0" y="1108335"/>
                </a:cubicBezTo>
                <a:cubicBezTo>
                  <a:pt x="-19410" y="946993"/>
                  <a:pt x="-41331" y="404621"/>
                  <a:pt x="0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>
            <a:solidFill>
              <a:schemeClr val="accent5">
                <a:shade val="50000"/>
                <a:alpha val="0"/>
              </a:schemeClr>
            </a:solidFill>
            <a:extLst>
              <a:ext uri="{C807C97D-BFC1-408E-A445-0C87EB9F89A2}">
                <ask:lineSketchStyleProps xmlns:ask="http://schemas.microsoft.com/office/drawing/2018/sketchyshapes" sd="251298046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206107" dist="81185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F8C963-D797-BE18-CE60-752B266B71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638300"/>
            <a:ext cx="3577084" cy="1866900"/>
          </a:xfrm>
          <a:custGeom>
            <a:avLst/>
            <a:gdLst>
              <a:gd name="connsiteX0" fmla="*/ 0 w 3577084"/>
              <a:gd name="connsiteY0" fmla="*/ 0 h 1866900"/>
              <a:gd name="connsiteX1" fmla="*/ 524639 w 3577084"/>
              <a:gd name="connsiteY1" fmla="*/ 0 h 1866900"/>
              <a:gd name="connsiteX2" fmla="*/ 1085049 w 3577084"/>
              <a:gd name="connsiteY2" fmla="*/ 0 h 1866900"/>
              <a:gd name="connsiteX3" fmla="*/ 1681229 w 3577084"/>
              <a:gd name="connsiteY3" fmla="*/ 0 h 1866900"/>
              <a:gd name="connsiteX4" fmla="*/ 2313181 w 3577084"/>
              <a:gd name="connsiteY4" fmla="*/ 0 h 1866900"/>
              <a:gd name="connsiteX5" fmla="*/ 2837820 w 3577084"/>
              <a:gd name="connsiteY5" fmla="*/ 0 h 1866900"/>
              <a:gd name="connsiteX6" fmla="*/ 3577084 w 3577084"/>
              <a:gd name="connsiteY6" fmla="*/ 0 h 1866900"/>
              <a:gd name="connsiteX7" fmla="*/ 3577084 w 3577084"/>
              <a:gd name="connsiteY7" fmla="*/ 603631 h 1866900"/>
              <a:gd name="connsiteX8" fmla="*/ 3577084 w 3577084"/>
              <a:gd name="connsiteY8" fmla="*/ 1263269 h 1866900"/>
              <a:gd name="connsiteX9" fmla="*/ 3577084 w 3577084"/>
              <a:gd name="connsiteY9" fmla="*/ 1866900 h 1866900"/>
              <a:gd name="connsiteX10" fmla="*/ 3052445 w 3577084"/>
              <a:gd name="connsiteY10" fmla="*/ 1866900 h 1866900"/>
              <a:gd name="connsiteX11" fmla="*/ 2563577 w 3577084"/>
              <a:gd name="connsiteY11" fmla="*/ 1866900 h 1866900"/>
              <a:gd name="connsiteX12" fmla="*/ 2074709 w 3577084"/>
              <a:gd name="connsiteY12" fmla="*/ 1866900 h 1866900"/>
              <a:gd name="connsiteX13" fmla="*/ 1442757 w 3577084"/>
              <a:gd name="connsiteY13" fmla="*/ 1866900 h 1866900"/>
              <a:gd name="connsiteX14" fmla="*/ 775035 w 3577084"/>
              <a:gd name="connsiteY14" fmla="*/ 1866900 h 1866900"/>
              <a:gd name="connsiteX15" fmla="*/ 0 w 3577084"/>
              <a:gd name="connsiteY15" fmla="*/ 1866900 h 1866900"/>
              <a:gd name="connsiteX16" fmla="*/ 0 w 3577084"/>
              <a:gd name="connsiteY16" fmla="*/ 1207262 h 1866900"/>
              <a:gd name="connsiteX17" fmla="*/ 0 w 3577084"/>
              <a:gd name="connsiteY17" fmla="*/ 603631 h 1866900"/>
              <a:gd name="connsiteX18" fmla="*/ 0 w 3577084"/>
              <a:gd name="connsiteY18" fmla="*/ 0 h 186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577084" h="1866900" fill="none" extrusionOk="0">
                <a:moveTo>
                  <a:pt x="0" y="0"/>
                </a:moveTo>
                <a:cubicBezTo>
                  <a:pt x="138427" y="-22559"/>
                  <a:pt x="395786" y="22285"/>
                  <a:pt x="524639" y="0"/>
                </a:cubicBezTo>
                <a:cubicBezTo>
                  <a:pt x="653492" y="-22285"/>
                  <a:pt x="816041" y="543"/>
                  <a:pt x="1085049" y="0"/>
                </a:cubicBezTo>
                <a:cubicBezTo>
                  <a:pt x="1354057" y="-543"/>
                  <a:pt x="1408290" y="25138"/>
                  <a:pt x="1681229" y="0"/>
                </a:cubicBezTo>
                <a:cubicBezTo>
                  <a:pt x="1954168" y="-25138"/>
                  <a:pt x="2114245" y="-7111"/>
                  <a:pt x="2313181" y="0"/>
                </a:cubicBezTo>
                <a:cubicBezTo>
                  <a:pt x="2512117" y="7111"/>
                  <a:pt x="2725779" y="-87"/>
                  <a:pt x="2837820" y="0"/>
                </a:cubicBezTo>
                <a:cubicBezTo>
                  <a:pt x="2949861" y="87"/>
                  <a:pt x="3381980" y="27741"/>
                  <a:pt x="3577084" y="0"/>
                </a:cubicBezTo>
                <a:cubicBezTo>
                  <a:pt x="3600685" y="248919"/>
                  <a:pt x="3584254" y="387793"/>
                  <a:pt x="3577084" y="603631"/>
                </a:cubicBezTo>
                <a:cubicBezTo>
                  <a:pt x="3569914" y="819469"/>
                  <a:pt x="3573348" y="1080371"/>
                  <a:pt x="3577084" y="1263269"/>
                </a:cubicBezTo>
                <a:cubicBezTo>
                  <a:pt x="3580820" y="1446167"/>
                  <a:pt x="3558123" y="1574027"/>
                  <a:pt x="3577084" y="1866900"/>
                </a:cubicBezTo>
                <a:cubicBezTo>
                  <a:pt x="3427704" y="1863323"/>
                  <a:pt x="3208533" y="1880394"/>
                  <a:pt x="3052445" y="1866900"/>
                </a:cubicBezTo>
                <a:cubicBezTo>
                  <a:pt x="2896357" y="1853406"/>
                  <a:pt x="2780644" y="1887262"/>
                  <a:pt x="2563577" y="1866900"/>
                </a:cubicBezTo>
                <a:cubicBezTo>
                  <a:pt x="2346510" y="1846538"/>
                  <a:pt x="2311505" y="1880794"/>
                  <a:pt x="2074709" y="1866900"/>
                </a:cubicBezTo>
                <a:cubicBezTo>
                  <a:pt x="1837913" y="1853006"/>
                  <a:pt x="1715699" y="1863969"/>
                  <a:pt x="1442757" y="1866900"/>
                </a:cubicBezTo>
                <a:cubicBezTo>
                  <a:pt x="1169815" y="1869831"/>
                  <a:pt x="946421" y="1894846"/>
                  <a:pt x="775035" y="1866900"/>
                </a:cubicBezTo>
                <a:cubicBezTo>
                  <a:pt x="603649" y="1838954"/>
                  <a:pt x="210443" y="1882304"/>
                  <a:pt x="0" y="1866900"/>
                </a:cubicBezTo>
                <a:cubicBezTo>
                  <a:pt x="-20605" y="1664393"/>
                  <a:pt x="23692" y="1487954"/>
                  <a:pt x="0" y="1207262"/>
                </a:cubicBezTo>
                <a:cubicBezTo>
                  <a:pt x="-23692" y="926570"/>
                  <a:pt x="14222" y="858348"/>
                  <a:pt x="0" y="603631"/>
                </a:cubicBezTo>
                <a:cubicBezTo>
                  <a:pt x="-14222" y="348914"/>
                  <a:pt x="-10271" y="255720"/>
                  <a:pt x="0" y="0"/>
                </a:cubicBezTo>
                <a:close/>
              </a:path>
              <a:path w="3577084" h="1866900" stroke="0" extrusionOk="0">
                <a:moveTo>
                  <a:pt x="0" y="0"/>
                </a:moveTo>
                <a:cubicBezTo>
                  <a:pt x="206924" y="-8536"/>
                  <a:pt x="491474" y="-9949"/>
                  <a:pt x="631952" y="0"/>
                </a:cubicBezTo>
                <a:cubicBezTo>
                  <a:pt x="772430" y="9949"/>
                  <a:pt x="984235" y="14018"/>
                  <a:pt x="1192361" y="0"/>
                </a:cubicBezTo>
                <a:cubicBezTo>
                  <a:pt x="1400487" y="-14018"/>
                  <a:pt x="1587045" y="-15590"/>
                  <a:pt x="1788542" y="0"/>
                </a:cubicBezTo>
                <a:cubicBezTo>
                  <a:pt x="1990039" y="15590"/>
                  <a:pt x="2150563" y="-11028"/>
                  <a:pt x="2313181" y="0"/>
                </a:cubicBezTo>
                <a:cubicBezTo>
                  <a:pt x="2475799" y="11028"/>
                  <a:pt x="2685557" y="29789"/>
                  <a:pt x="2909362" y="0"/>
                </a:cubicBezTo>
                <a:cubicBezTo>
                  <a:pt x="3133167" y="-29789"/>
                  <a:pt x="3248740" y="-14975"/>
                  <a:pt x="3577084" y="0"/>
                </a:cubicBezTo>
                <a:cubicBezTo>
                  <a:pt x="3600428" y="126096"/>
                  <a:pt x="3548232" y="390351"/>
                  <a:pt x="3577084" y="622300"/>
                </a:cubicBezTo>
                <a:cubicBezTo>
                  <a:pt x="3605936" y="854249"/>
                  <a:pt x="3598867" y="1056307"/>
                  <a:pt x="3577084" y="1207262"/>
                </a:cubicBezTo>
                <a:cubicBezTo>
                  <a:pt x="3555301" y="1358217"/>
                  <a:pt x="3544255" y="1557967"/>
                  <a:pt x="3577084" y="1866900"/>
                </a:cubicBezTo>
                <a:cubicBezTo>
                  <a:pt x="3460353" y="1861477"/>
                  <a:pt x="3256275" y="1881675"/>
                  <a:pt x="3016674" y="1866900"/>
                </a:cubicBezTo>
                <a:cubicBezTo>
                  <a:pt x="2777073" y="1852126"/>
                  <a:pt x="2645537" y="1890380"/>
                  <a:pt x="2492035" y="1866900"/>
                </a:cubicBezTo>
                <a:cubicBezTo>
                  <a:pt x="2338533" y="1843420"/>
                  <a:pt x="2211063" y="1868167"/>
                  <a:pt x="1931625" y="1866900"/>
                </a:cubicBezTo>
                <a:cubicBezTo>
                  <a:pt x="1652187" y="1865634"/>
                  <a:pt x="1536194" y="1860497"/>
                  <a:pt x="1263903" y="1866900"/>
                </a:cubicBezTo>
                <a:cubicBezTo>
                  <a:pt x="991612" y="1873303"/>
                  <a:pt x="790934" y="1853358"/>
                  <a:pt x="667722" y="1866900"/>
                </a:cubicBezTo>
                <a:cubicBezTo>
                  <a:pt x="544510" y="1880442"/>
                  <a:pt x="302765" y="1894383"/>
                  <a:pt x="0" y="1866900"/>
                </a:cubicBezTo>
                <a:cubicBezTo>
                  <a:pt x="-4713" y="1580554"/>
                  <a:pt x="-31377" y="1433851"/>
                  <a:pt x="0" y="1225931"/>
                </a:cubicBezTo>
                <a:cubicBezTo>
                  <a:pt x="31377" y="1018011"/>
                  <a:pt x="-1766" y="840176"/>
                  <a:pt x="0" y="659638"/>
                </a:cubicBezTo>
                <a:cubicBezTo>
                  <a:pt x="1766" y="479100"/>
                  <a:pt x="-25658" y="181049"/>
                  <a:pt x="0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>
            <a:solidFill>
              <a:schemeClr val="accent5">
                <a:shade val="50000"/>
                <a:alpha val="0"/>
              </a:schemeClr>
            </a:solidFill>
            <a:extLst>
              <a:ext uri="{C807C97D-BFC1-408E-A445-0C87EB9F89A2}">
                <ask:lineSketchStyleProps xmlns:ask="http://schemas.microsoft.com/office/drawing/2018/sketchyshapes" sd="251298046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206107" dist="81185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5295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ZZSNZZ">
            <a:extLst>
              <a:ext uri="{FF2B5EF4-FFF2-40B4-BE49-F238E27FC236}">
                <a16:creationId xmlns:a16="http://schemas.microsoft.com/office/drawing/2014/main" id="{F0881751-F5D4-FFD1-87CC-128AFBED0EC9}"/>
              </a:ext>
            </a:extLst>
          </p:cNvPr>
          <p:cNvSpPr txBox="1"/>
          <p:nvPr/>
        </p:nvSpPr>
        <p:spPr>
          <a:xfrm>
            <a:off x="5295900" y="4559300"/>
            <a:ext cx="635000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DE" sz="800"/>
              <a:t> 10/10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4E0F10-ADFA-5484-AADD-FFB96FBB4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Evaluation (GLC)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D292E2-5346-A3C4-AC30-36FE2D820F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000" y="806400"/>
            <a:ext cx="5908338" cy="3528000"/>
          </a:xfrm>
          <a:custGeom>
            <a:avLst/>
            <a:gdLst>
              <a:gd name="connsiteX0" fmla="*/ 0 w 5908338"/>
              <a:gd name="connsiteY0" fmla="*/ 0 h 3528000"/>
              <a:gd name="connsiteX1" fmla="*/ 715565 w 5908338"/>
              <a:gd name="connsiteY1" fmla="*/ 0 h 3528000"/>
              <a:gd name="connsiteX2" fmla="*/ 1372047 w 5908338"/>
              <a:gd name="connsiteY2" fmla="*/ 0 h 3528000"/>
              <a:gd name="connsiteX3" fmla="*/ 2087613 w 5908338"/>
              <a:gd name="connsiteY3" fmla="*/ 0 h 3528000"/>
              <a:gd name="connsiteX4" fmla="*/ 2566845 w 5908338"/>
              <a:gd name="connsiteY4" fmla="*/ 0 h 3528000"/>
              <a:gd name="connsiteX5" fmla="*/ 3046076 w 5908338"/>
              <a:gd name="connsiteY5" fmla="*/ 0 h 3528000"/>
              <a:gd name="connsiteX6" fmla="*/ 3525308 w 5908338"/>
              <a:gd name="connsiteY6" fmla="*/ 0 h 3528000"/>
              <a:gd name="connsiteX7" fmla="*/ 4299957 w 5908338"/>
              <a:gd name="connsiteY7" fmla="*/ 0 h 3528000"/>
              <a:gd name="connsiteX8" fmla="*/ 4897356 w 5908338"/>
              <a:gd name="connsiteY8" fmla="*/ 0 h 3528000"/>
              <a:gd name="connsiteX9" fmla="*/ 5908338 w 5908338"/>
              <a:gd name="connsiteY9" fmla="*/ 0 h 3528000"/>
              <a:gd name="connsiteX10" fmla="*/ 5908338 w 5908338"/>
              <a:gd name="connsiteY10" fmla="*/ 623280 h 3528000"/>
              <a:gd name="connsiteX11" fmla="*/ 5908338 w 5908338"/>
              <a:gd name="connsiteY11" fmla="*/ 1281840 h 3528000"/>
              <a:gd name="connsiteX12" fmla="*/ 5908338 w 5908338"/>
              <a:gd name="connsiteY12" fmla="*/ 1869840 h 3528000"/>
              <a:gd name="connsiteX13" fmla="*/ 5908338 w 5908338"/>
              <a:gd name="connsiteY13" fmla="*/ 2422560 h 3528000"/>
              <a:gd name="connsiteX14" fmla="*/ 5908338 w 5908338"/>
              <a:gd name="connsiteY14" fmla="*/ 2940000 h 3528000"/>
              <a:gd name="connsiteX15" fmla="*/ 5908338 w 5908338"/>
              <a:gd name="connsiteY15" fmla="*/ 3528000 h 3528000"/>
              <a:gd name="connsiteX16" fmla="*/ 5429106 w 5908338"/>
              <a:gd name="connsiteY16" fmla="*/ 3528000 h 3528000"/>
              <a:gd name="connsiteX17" fmla="*/ 4831708 w 5908338"/>
              <a:gd name="connsiteY17" fmla="*/ 3528000 h 3528000"/>
              <a:gd name="connsiteX18" fmla="*/ 4352476 w 5908338"/>
              <a:gd name="connsiteY18" fmla="*/ 3528000 h 3528000"/>
              <a:gd name="connsiteX19" fmla="*/ 3814160 w 5908338"/>
              <a:gd name="connsiteY19" fmla="*/ 3528000 h 3528000"/>
              <a:gd name="connsiteX20" fmla="*/ 3098595 w 5908338"/>
              <a:gd name="connsiteY20" fmla="*/ 3528000 h 3528000"/>
              <a:gd name="connsiteX21" fmla="*/ 2501196 w 5908338"/>
              <a:gd name="connsiteY21" fmla="*/ 3528000 h 3528000"/>
              <a:gd name="connsiteX22" fmla="*/ 1844714 w 5908338"/>
              <a:gd name="connsiteY22" fmla="*/ 3528000 h 3528000"/>
              <a:gd name="connsiteX23" fmla="*/ 1129149 w 5908338"/>
              <a:gd name="connsiteY23" fmla="*/ 3528000 h 3528000"/>
              <a:gd name="connsiteX24" fmla="*/ 590834 w 5908338"/>
              <a:gd name="connsiteY24" fmla="*/ 3528000 h 3528000"/>
              <a:gd name="connsiteX25" fmla="*/ 0 w 5908338"/>
              <a:gd name="connsiteY25" fmla="*/ 3528000 h 3528000"/>
              <a:gd name="connsiteX26" fmla="*/ 0 w 5908338"/>
              <a:gd name="connsiteY26" fmla="*/ 2904720 h 3528000"/>
              <a:gd name="connsiteX27" fmla="*/ 0 w 5908338"/>
              <a:gd name="connsiteY27" fmla="*/ 2422560 h 3528000"/>
              <a:gd name="connsiteX28" fmla="*/ 0 w 5908338"/>
              <a:gd name="connsiteY28" fmla="*/ 1764000 h 3528000"/>
              <a:gd name="connsiteX29" fmla="*/ 0 w 5908338"/>
              <a:gd name="connsiteY29" fmla="*/ 1211280 h 3528000"/>
              <a:gd name="connsiteX30" fmla="*/ 0 w 5908338"/>
              <a:gd name="connsiteY30" fmla="*/ 729120 h 3528000"/>
              <a:gd name="connsiteX31" fmla="*/ 0 w 5908338"/>
              <a:gd name="connsiteY31" fmla="*/ 0 h 35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908338" h="3528000" fill="none" extrusionOk="0">
                <a:moveTo>
                  <a:pt x="0" y="0"/>
                </a:moveTo>
                <a:cubicBezTo>
                  <a:pt x="311418" y="-21068"/>
                  <a:pt x="403290" y="-1035"/>
                  <a:pt x="715565" y="0"/>
                </a:cubicBezTo>
                <a:cubicBezTo>
                  <a:pt x="1027840" y="1035"/>
                  <a:pt x="1105572" y="-7980"/>
                  <a:pt x="1372047" y="0"/>
                </a:cubicBezTo>
                <a:cubicBezTo>
                  <a:pt x="1638522" y="7980"/>
                  <a:pt x="1820475" y="-1764"/>
                  <a:pt x="2087613" y="0"/>
                </a:cubicBezTo>
                <a:cubicBezTo>
                  <a:pt x="2354751" y="1764"/>
                  <a:pt x="2370072" y="16828"/>
                  <a:pt x="2566845" y="0"/>
                </a:cubicBezTo>
                <a:cubicBezTo>
                  <a:pt x="2763618" y="-16828"/>
                  <a:pt x="2893262" y="3687"/>
                  <a:pt x="3046076" y="0"/>
                </a:cubicBezTo>
                <a:cubicBezTo>
                  <a:pt x="3198890" y="-3687"/>
                  <a:pt x="3304528" y="-12150"/>
                  <a:pt x="3525308" y="0"/>
                </a:cubicBezTo>
                <a:cubicBezTo>
                  <a:pt x="3746088" y="12150"/>
                  <a:pt x="3914995" y="-33061"/>
                  <a:pt x="4299957" y="0"/>
                </a:cubicBezTo>
                <a:cubicBezTo>
                  <a:pt x="4684919" y="33061"/>
                  <a:pt x="4766284" y="2908"/>
                  <a:pt x="4897356" y="0"/>
                </a:cubicBezTo>
                <a:cubicBezTo>
                  <a:pt x="5028428" y="-2908"/>
                  <a:pt x="5514608" y="44307"/>
                  <a:pt x="5908338" y="0"/>
                </a:cubicBezTo>
                <a:cubicBezTo>
                  <a:pt x="5916814" y="277148"/>
                  <a:pt x="5914196" y="436836"/>
                  <a:pt x="5908338" y="623280"/>
                </a:cubicBezTo>
                <a:cubicBezTo>
                  <a:pt x="5902480" y="809724"/>
                  <a:pt x="5935001" y="970522"/>
                  <a:pt x="5908338" y="1281840"/>
                </a:cubicBezTo>
                <a:cubicBezTo>
                  <a:pt x="5881675" y="1593158"/>
                  <a:pt x="5932456" y="1648878"/>
                  <a:pt x="5908338" y="1869840"/>
                </a:cubicBezTo>
                <a:cubicBezTo>
                  <a:pt x="5884220" y="2090802"/>
                  <a:pt x="5892997" y="2148716"/>
                  <a:pt x="5908338" y="2422560"/>
                </a:cubicBezTo>
                <a:cubicBezTo>
                  <a:pt x="5923679" y="2696404"/>
                  <a:pt x="5927274" y="2739613"/>
                  <a:pt x="5908338" y="2940000"/>
                </a:cubicBezTo>
                <a:cubicBezTo>
                  <a:pt x="5889402" y="3140387"/>
                  <a:pt x="5885426" y="3399806"/>
                  <a:pt x="5908338" y="3528000"/>
                </a:cubicBezTo>
                <a:cubicBezTo>
                  <a:pt x="5691948" y="3515377"/>
                  <a:pt x="5551670" y="3551151"/>
                  <a:pt x="5429106" y="3528000"/>
                </a:cubicBezTo>
                <a:cubicBezTo>
                  <a:pt x="5306542" y="3504849"/>
                  <a:pt x="4989181" y="3557758"/>
                  <a:pt x="4831708" y="3528000"/>
                </a:cubicBezTo>
                <a:cubicBezTo>
                  <a:pt x="4674235" y="3498242"/>
                  <a:pt x="4516833" y="3514748"/>
                  <a:pt x="4352476" y="3528000"/>
                </a:cubicBezTo>
                <a:cubicBezTo>
                  <a:pt x="4188119" y="3541252"/>
                  <a:pt x="3977541" y="3548801"/>
                  <a:pt x="3814160" y="3528000"/>
                </a:cubicBezTo>
                <a:cubicBezTo>
                  <a:pt x="3650779" y="3507199"/>
                  <a:pt x="3402020" y="3494338"/>
                  <a:pt x="3098595" y="3528000"/>
                </a:cubicBezTo>
                <a:cubicBezTo>
                  <a:pt x="2795171" y="3561662"/>
                  <a:pt x="2659685" y="3526419"/>
                  <a:pt x="2501196" y="3528000"/>
                </a:cubicBezTo>
                <a:cubicBezTo>
                  <a:pt x="2342707" y="3529581"/>
                  <a:pt x="2130327" y="3509954"/>
                  <a:pt x="1844714" y="3528000"/>
                </a:cubicBezTo>
                <a:cubicBezTo>
                  <a:pt x="1559101" y="3546046"/>
                  <a:pt x="1430627" y="3494709"/>
                  <a:pt x="1129149" y="3528000"/>
                </a:cubicBezTo>
                <a:cubicBezTo>
                  <a:pt x="827672" y="3561291"/>
                  <a:pt x="731742" y="3549543"/>
                  <a:pt x="590834" y="3528000"/>
                </a:cubicBezTo>
                <a:cubicBezTo>
                  <a:pt x="449926" y="3506457"/>
                  <a:pt x="222873" y="3543625"/>
                  <a:pt x="0" y="3528000"/>
                </a:cubicBezTo>
                <a:cubicBezTo>
                  <a:pt x="-21671" y="3400818"/>
                  <a:pt x="-14706" y="3166083"/>
                  <a:pt x="0" y="2904720"/>
                </a:cubicBezTo>
                <a:cubicBezTo>
                  <a:pt x="14706" y="2643357"/>
                  <a:pt x="-15935" y="2540477"/>
                  <a:pt x="0" y="2422560"/>
                </a:cubicBezTo>
                <a:cubicBezTo>
                  <a:pt x="15935" y="2304643"/>
                  <a:pt x="2614" y="2011750"/>
                  <a:pt x="0" y="1764000"/>
                </a:cubicBezTo>
                <a:cubicBezTo>
                  <a:pt x="-2614" y="1516250"/>
                  <a:pt x="16046" y="1366534"/>
                  <a:pt x="0" y="1211280"/>
                </a:cubicBezTo>
                <a:cubicBezTo>
                  <a:pt x="-16046" y="1056026"/>
                  <a:pt x="-3104" y="910408"/>
                  <a:pt x="0" y="729120"/>
                </a:cubicBezTo>
                <a:cubicBezTo>
                  <a:pt x="3104" y="547832"/>
                  <a:pt x="11048" y="328560"/>
                  <a:pt x="0" y="0"/>
                </a:cubicBezTo>
                <a:close/>
              </a:path>
              <a:path w="5908338" h="3528000" stroke="0" extrusionOk="0">
                <a:moveTo>
                  <a:pt x="0" y="0"/>
                </a:moveTo>
                <a:cubicBezTo>
                  <a:pt x="223516" y="-7034"/>
                  <a:pt x="454808" y="31322"/>
                  <a:pt x="715565" y="0"/>
                </a:cubicBezTo>
                <a:cubicBezTo>
                  <a:pt x="976322" y="-31322"/>
                  <a:pt x="1085057" y="24616"/>
                  <a:pt x="1312964" y="0"/>
                </a:cubicBezTo>
                <a:cubicBezTo>
                  <a:pt x="1540871" y="-24616"/>
                  <a:pt x="1646032" y="12080"/>
                  <a:pt x="1969446" y="0"/>
                </a:cubicBezTo>
                <a:cubicBezTo>
                  <a:pt x="2292860" y="-12080"/>
                  <a:pt x="2305808" y="-16334"/>
                  <a:pt x="2507761" y="0"/>
                </a:cubicBezTo>
                <a:cubicBezTo>
                  <a:pt x="2709714" y="16334"/>
                  <a:pt x="2930522" y="16809"/>
                  <a:pt x="3164243" y="0"/>
                </a:cubicBezTo>
                <a:cubicBezTo>
                  <a:pt x="3397964" y="-16809"/>
                  <a:pt x="3506894" y="-9441"/>
                  <a:pt x="3702558" y="0"/>
                </a:cubicBezTo>
                <a:cubicBezTo>
                  <a:pt x="3898223" y="9441"/>
                  <a:pt x="4046572" y="18254"/>
                  <a:pt x="4359040" y="0"/>
                </a:cubicBezTo>
                <a:cubicBezTo>
                  <a:pt x="4671508" y="-18254"/>
                  <a:pt x="4658420" y="-14867"/>
                  <a:pt x="4956439" y="0"/>
                </a:cubicBezTo>
                <a:cubicBezTo>
                  <a:pt x="5254458" y="14867"/>
                  <a:pt x="5709175" y="28582"/>
                  <a:pt x="5908338" y="0"/>
                </a:cubicBezTo>
                <a:cubicBezTo>
                  <a:pt x="5877928" y="245775"/>
                  <a:pt x="5903021" y="371285"/>
                  <a:pt x="5908338" y="623280"/>
                </a:cubicBezTo>
                <a:cubicBezTo>
                  <a:pt x="5913655" y="875275"/>
                  <a:pt x="5918021" y="1018539"/>
                  <a:pt x="5908338" y="1246560"/>
                </a:cubicBezTo>
                <a:cubicBezTo>
                  <a:pt x="5898655" y="1474581"/>
                  <a:pt x="5894374" y="1614821"/>
                  <a:pt x="5908338" y="1799280"/>
                </a:cubicBezTo>
                <a:cubicBezTo>
                  <a:pt x="5922302" y="1983739"/>
                  <a:pt x="5897449" y="2105417"/>
                  <a:pt x="5908338" y="2387280"/>
                </a:cubicBezTo>
                <a:cubicBezTo>
                  <a:pt x="5919227" y="2669143"/>
                  <a:pt x="5892147" y="2775188"/>
                  <a:pt x="5908338" y="3010560"/>
                </a:cubicBezTo>
                <a:cubicBezTo>
                  <a:pt x="5924529" y="3245932"/>
                  <a:pt x="5929462" y="3389992"/>
                  <a:pt x="5908338" y="3528000"/>
                </a:cubicBezTo>
                <a:cubicBezTo>
                  <a:pt x="5705390" y="3516041"/>
                  <a:pt x="5546250" y="3519622"/>
                  <a:pt x="5310939" y="3528000"/>
                </a:cubicBezTo>
                <a:cubicBezTo>
                  <a:pt x="5075628" y="3536378"/>
                  <a:pt x="4911737" y="3491119"/>
                  <a:pt x="4536291" y="3528000"/>
                </a:cubicBezTo>
                <a:cubicBezTo>
                  <a:pt x="4160845" y="3564881"/>
                  <a:pt x="4159977" y="3550997"/>
                  <a:pt x="4057059" y="3528000"/>
                </a:cubicBezTo>
                <a:cubicBezTo>
                  <a:pt x="3954141" y="3505003"/>
                  <a:pt x="3728879" y="3518465"/>
                  <a:pt x="3577827" y="3528000"/>
                </a:cubicBezTo>
                <a:cubicBezTo>
                  <a:pt x="3426775" y="3537535"/>
                  <a:pt x="3216928" y="3509293"/>
                  <a:pt x="2980428" y="3528000"/>
                </a:cubicBezTo>
                <a:cubicBezTo>
                  <a:pt x="2743928" y="3546707"/>
                  <a:pt x="2386072" y="3517131"/>
                  <a:pt x="2205780" y="3528000"/>
                </a:cubicBezTo>
                <a:cubicBezTo>
                  <a:pt x="2025488" y="3538869"/>
                  <a:pt x="1897991" y="3530610"/>
                  <a:pt x="1667464" y="3528000"/>
                </a:cubicBezTo>
                <a:cubicBezTo>
                  <a:pt x="1436937" y="3525390"/>
                  <a:pt x="1345587" y="3549272"/>
                  <a:pt x="1129149" y="3528000"/>
                </a:cubicBezTo>
                <a:cubicBezTo>
                  <a:pt x="912711" y="3506728"/>
                  <a:pt x="516321" y="3553187"/>
                  <a:pt x="0" y="3528000"/>
                </a:cubicBezTo>
                <a:cubicBezTo>
                  <a:pt x="13601" y="3310444"/>
                  <a:pt x="22436" y="3162896"/>
                  <a:pt x="0" y="2975280"/>
                </a:cubicBezTo>
                <a:cubicBezTo>
                  <a:pt x="-22436" y="2787664"/>
                  <a:pt x="-23249" y="2486437"/>
                  <a:pt x="0" y="2316720"/>
                </a:cubicBezTo>
                <a:cubicBezTo>
                  <a:pt x="23249" y="2147003"/>
                  <a:pt x="28712" y="1887661"/>
                  <a:pt x="0" y="1728720"/>
                </a:cubicBezTo>
                <a:cubicBezTo>
                  <a:pt x="-28712" y="1569779"/>
                  <a:pt x="19731" y="1307567"/>
                  <a:pt x="0" y="1070160"/>
                </a:cubicBezTo>
                <a:cubicBezTo>
                  <a:pt x="-19731" y="832753"/>
                  <a:pt x="-12955" y="454921"/>
                  <a:pt x="0" y="0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solidFill>
              <a:schemeClr val="accent5">
                <a:shade val="50000"/>
                <a:alpha val="0"/>
              </a:schemeClr>
            </a:solidFill>
            <a:extLst>
              <a:ext uri="{C807C97D-BFC1-408E-A445-0C87EB9F89A2}">
                <ask:lineSketchStyleProps xmlns:ask="http://schemas.microsoft.com/office/drawing/2018/sketchyshapes" sd="251298046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206107" dist="81185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E9FA50-FBB4-B696-9663-B19E50E2F3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000" y="806400"/>
            <a:ext cx="5908338" cy="3528000"/>
          </a:xfrm>
          <a:custGeom>
            <a:avLst/>
            <a:gdLst>
              <a:gd name="connsiteX0" fmla="*/ 0 w 5908338"/>
              <a:gd name="connsiteY0" fmla="*/ 0 h 3528000"/>
              <a:gd name="connsiteX1" fmla="*/ 715565 w 5908338"/>
              <a:gd name="connsiteY1" fmla="*/ 0 h 3528000"/>
              <a:gd name="connsiteX2" fmla="*/ 1372047 w 5908338"/>
              <a:gd name="connsiteY2" fmla="*/ 0 h 3528000"/>
              <a:gd name="connsiteX3" fmla="*/ 2087613 w 5908338"/>
              <a:gd name="connsiteY3" fmla="*/ 0 h 3528000"/>
              <a:gd name="connsiteX4" fmla="*/ 2566845 w 5908338"/>
              <a:gd name="connsiteY4" fmla="*/ 0 h 3528000"/>
              <a:gd name="connsiteX5" fmla="*/ 3046076 w 5908338"/>
              <a:gd name="connsiteY5" fmla="*/ 0 h 3528000"/>
              <a:gd name="connsiteX6" fmla="*/ 3525308 w 5908338"/>
              <a:gd name="connsiteY6" fmla="*/ 0 h 3528000"/>
              <a:gd name="connsiteX7" fmla="*/ 4299957 w 5908338"/>
              <a:gd name="connsiteY7" fmla="*/ 0 h 3528000"/>
              <a:gd name="connsiteX8" fmla="*/ 4897356 w 5908338"/>
              <a:gd name="connsiteY8" fmla="*/ 0 h 3528000"/>
              <a:gd name="connsiteX9" fmla="*/ 5908338 w 5908338"/>
              <a:gd name="connsiteY9" fmla="*/ 0 h 3528000"/>
              <a:gd name="connsiteX10" fmla="*/ 5908338 w 5908338"/>
              <a:gd name="connsiteY10" fmla="*/ 623280 h 3528000"/>
              <a:gd name="connsiteX11" fmla="*/ 5908338 w 5908338"/>
              <a:gd name="connsiteY11" fmla="*/ 1281840 h 3528000"/>
              <a:gd name="connsiteX12" fmla="*/ 5908338 w 5908338"/>
              <a:gd name="connsiteY12" fmla="*/ 1869840 h 3528000"/>
              <a:gd name="connsiteX13" fmla="*/ 5908338 w 5908338"/>
              <a:gd name="connsiteY13" fmla="*/ 2422560 h 3528000"/>
              <a:gd name="connsiteX14" fmla="*/ 5908338 w 5908338"/>
              <a:gd name="connsiteY14" fmla="*/ 2940000 h 3528000"/>
              <a:gd name="connsiteX15" fmla="*/ 5908338 w 5908338"/>
              <a:gd name="connsiteY15" fmla="*/ 3528000 h 3528000"/>
              <a:gd name="connsiteX16" fmla="*/ 5429106 w 5908338"/>
              <a:gd name="connsiteY16" fmla="*/ 3528000 h 3528000"/>
              <a:gd name="connsiteX17" fmla="*/ 4831708 w 5908338"/>
              <a:gd name="connsiteY17" fmla="*/ 3528000 h 3528000"/>
              <a:gd name="connsiteX18" fmla="*/ 4352476 w 5908338"/>
              <a:gd name="connsiteY18" fmla="*/ 3528000 h 3528000"/>
              <a:gd name="connsiteX19" fmla="*/ 3814160 w 5908338"/>
              <a:gd name="connsiteY19" fmla="*/ 3528000 h 3528000"/>
              <a:gd name="connsiteX20" fmla="*/ 3098595 w 5908338"/>
              <a:gd name="connsiteY20" fmla="*/ 3528000 h 3528000"/>
              <a:gd name="connsiteX21" fmla="*/ 2501196 w 5908338"/>
              <a:gd name="connsiteY21" fmla="*/ 3528000 h 3528000"/>
              <a:gd name="connsiteX22" fmla="*/ 1844714 w 5908338"/>
              <a:gd name="connsiteY22" fmla="*/ 3528000 h 3528000"/>
              <a:gd name="connsiteX23" fmla="*/ 1129149 w 5908338"/>
              <a:gd name="connsiteY23" fmla="*/ 3528000 h 3528000"/>
              <a:gd name="connsiteX24" fmla="*/ 590834 w 5908338"/>
              <a:gd name="connsiteY24" fmla="*/ 3528000 h 3528000"/>
              <a:gd name="connsiteX25" fmla="*/ 0 w 5908338"/>
              <a:gd name="connsiteY25" fmla="*/ 3528000 h 3528000"/>
              <a:gd name="connsiteX26" fmla="*/ 0 w 5908338"/>
              <a:gd name="connsiteY26" fmla="*/ 2904720 h 3528000"/>
              <a:gd name="connsiteX27" fmla="*/ 0 w 5908338"/>
              <a:gd name="connsiteY27" fmla="*/ 2422560 h 3528000"/>
              <a:gd name="connsiteX28" fmla="*/ 0 w 5908338"/>
              <a:gd name="connsiteY28" fmla="*/ 1764000 h 3528000"/>
              <a:gd name="connsiteX29" fmla="*/ 0 w 5908338"/>
              <a:gd name="connsiteY29" fmla="*/ 1211280 h 3528000"/>
              <a:gd name="connsiteX30" fmla="*/ 0 w 5908338"/>
              <a:gd name="connsiteY30" fmla="*/ 729120 h 3528000"/>
              <a:gd name="connsiteX31" fmla="*/ 0 w 5908338"/>
              <a:gd name="connsiteY31" fmla="*/ 0 h 35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908338" h="3528000" fill="none" extrusionOk="0">
                <a:moveTo>
                  <a:pt x="0" y="0"/>
                </a:moveTo>
                <a:cubicBezTo>
                  <a:pt x="311418" y="-21068"/>
                  <a:pt x="403290" y="-1035"/>
                  <a:pt x="715565" y="0"/>
                </a:cubicBezTo>
                <a:cubicBezTo>
                  <a:pt x="1027840" y="1035"/>
                  <a:pt x="1105572" y="-7980"/>
                  <a:pt x="1372047" y="0"/>
                </a:cubicBezTo>
                <a:cubicBezTo>
                  <a:pt x="1638522" y="7980"/>
                  <a:pt x="1820475" y="-1764"/>
                  <a:pt x="2087613" y="0"/>
                </a:cubicBezTo>
                <a:cubicBezTo>
                  <a:pt x="2354751" y="1764"/>
                  <a:pt x="2370072" y="16828"/>
                  <a:pt x="2566845" y="0"/>
                </a:cubicBezTo>
                <a:cubicBezTo>
                  <a:pt x="2763618" y="-16828"/>
                  <a:pt x="2893262" y="3687"/>
                  <a:pt x="3046076" y="0"/>
                </a:cubicBezTo>
                <a:cubicBezTo>
                  <a:pt x="3198890" y="-3687"/>
                  <a:pt x="3304528" y="-12150"/>
                  <a:pt x="3525308" y="0"/>
                </a:cubicBezTo>
                <a:cubicBezTo>
                  <a:pt x="3746088" y="12150"/>
                  <a:pt x="3914995" y="-33061"/>
                  <a:pt x="4299957" y="0"/>
                </a:cubicBezTo>
                <a:cubicBezTo>
                  <a:pt x="4684919" y="33061"/>
                  <a:pt x="4766284" y="2908"/>
                  <a:pt x="4897356" y="0"/>
                </a:cubicBezTo>
                <a:cubicBezTo>
                  <a:pt x="5028428" y="-2908"/>
                  <a:pt x="5514608" y="44307"/>
                  <a:pt x="5908338" y="0"/>
                </a:cubicBezTo>
                <a:cubicBezTo>
                  <a:pt x="5916814" y="277148"/>
                  <a:pt x="5914196" y="436836"/>
                  <a:pt x="5908338" y="623280"/>
                </a:cubicBezTo>
                <a:cubicBezTo>
                  <a:pt x="5902480" y="809724"/>
                  <a:pt x="5935001" y="970522"/>
                  <a:pt x="5908338" y="1281840"/>
                </a:cubicBezTo>
                <a:cubicBezTo>
                  <a:pt x="5881675" y="1593158"/>
                  <a:pt x="5932456" y="1648878"/>
                  <a:pt x="5908338" y="1869840"/>
                </a:cubicBezTo>
                <a:cubicBezTo>
                  <a:pt x="5884220" y="2090802"/>
                  <a:pt x="5892997" y="2148716"/>
                  <a:pt x="5908338" y="2422560"/>
                </a:cubicBezTo>
                <a:cubicBezTo>
                  <a:pt x="5923679" y="2696404"/>
                  <a:pt x="5927274" y="2739613"/>
                  <a:pt x="5908338" y="2940000"/>
                </a:cubicBezTo>
                <a:cubicBezTo>
                  <a:pt x="5889402" y="3140387"/>
                  <a:pt x="5885426" y="3399806"/>
                  <a:pt x="5908338" y="3528000"/>
                </a:cubicBezTo>
                <a:cubicBezTo>
                  <a:pt x="5691948" y="3515377"/>
                  <a:pt x="5551670" y="3551151"/>
                  <a:pt x="5429106" y="3528000"/>
                </a:cubicBezTo>
                <a:cubicBezTo>
                  <a:pt x="5306542" y="3504849"/>
                  <a:pt x="4989181" y="3557758"/>
                  <a:pt x="4831708" y="3528000"/>
                </a:cubicBezTo>
                <a:cubicBezTo>
                  <a:pt x="4674235" y="3498242"/>
                  <a:pt x="4516833" y="3514748"/>
                  <a:pt x="4352476" y="3528000"/>
                </a:cubicBezTo>
                <a:cubicBezTo>
                  <a:pt x="4188119" y="3541252"/>
                  <a:pt x="3977541" y="3548801"/>
                  <a:pt x="3814160" y="3528000"/>
                </a:cubicBezTo>
                <a:cubicBezTo>
                  <a:pt x="3650779" y="3507199"/>
                  <a:pt x="3402020" y="3494338"/>
                  <a:pt x="3098595" y="3528000"/>
                </a:cubicBezTo>
                <a:cubicBezTo>
                  <a:pt x="2795171" y="3561662"/>
                  <a:pt x="2659685" y="3526419"/>
                  <a:pt x="2501196" y="3528000"/>
                </a:cubicBezTo>
                <a:cubicBezTo>
                  <a:pt x="2342707" y="3529581"/>
                  <a:pt x="2130327" y="3509954"/>
                  <a:pt x="1844714" y="3528000"/>
                </a:cubicBezTo>
                <a:cubicBezTo>
                  <a:pt x="1559101" y="3546046"/>
                  <a:pt x="1430627" y="3494709"/>
                  <a:pt x="1129149" y="3528000"/>
                </a:cubicBezTo>
                <a:cubicBezTo>
                  <a:pt x="827672" y="3561291"/>
                  <a:pt x="731742" y="3549543"/>
                  <a:pt x="590834" y="3528000"/>
                </a:cubicBezTo>
                <a:cubicBezTo>
                  <a:pt x="449926" y="3506457"/>
                  <a:pt x="222873" y="3543625"/>
                  <a:pt x="0" y="3528000"/>
                </a:cubicBezTo>
                <a:cubicBezTo>
                  <a:pt x="-21671" y="3400818"/>
                  <a:pt x="-14706" y="3166083"/>
                  <a:pt x="0" y="2904720"/>
                </a:cubicBezTo>
                <a:cubicBezTo>
                  <a:pt x="14706" y="2643357"/>
                  <a:pt x="-15935" y="2540477"/>
                  <a:pt x="0" y="2422560"/>
                </a:cubicBezTo>
                <a:cubicBezTo>
                  <a:pt x="15935" y="2304643"/>
                  <a:pt x="2614" y="2011750"/>
                  <a:pt x="0" y="1764000"/>
                </a:cubicBezTo>
                <a:cubicBezTo>
                  <a:pt x="-2614" y="1516250"/>
                  <a:pt x="16046" y="1366534"/>
                  <a:pt x="0" y="1211280"/>
                </a:cubicBezTo>
                <a:cubicBezTo>
                  <a:pt x="-16046" y="1056026"/>
                  <a:pt x="-3104" y="910408"/>
                  <a:pt x="0" y="729120"/>
                </a:cubicBezTo>
                <a:cubicBezTo>
                  <a:pt x="3104" y="547832"/>
                  <a:pt x="11048" y="328560"/>
                  <a:pt x="0" y="0"/>
                </a:cubicBezTo>
                <a:close/>
              </a:path>
              <a:path w="5908338" h="3528000" stroke="0" extrusionOk="0">
                <a:moveTo>
                  <a:pt x="0" y="0"/>
                </a:moveTo>
                <a:cubicBezTo>
                  <a:pt x="223516" y="-7034"/>
                  <a:pt x="454808" y="31322"/>
                  <a:pt x="715565" y="0"/>
                </a:cubicBezTo>
                <a:cubicBezTo>
                  <a:pt x="976322" y="-31322"/>
                  <a:pt x="1085057" y="24616"/>
                  <a:pt x="1312964" y="0"/>
                </a:cubicBezTo>
                <a:cubicBezTo>
                  <a:pt x="1540871" y="-24616"/>
                  <a:pt x="1646032" y="12080"/>
                  <a:pt x="1969446" y="0"/>
                </a:cubicBezTo>
                <a:cubicBezTo>
                  <a:pt x="2292860" y="-12080"/>
                  <a:pt x="2305808" y="-16334"/>
                  <a:pt x="2507761" y="0"/>
                </a:cubicBezTo>
                <a:cubicBezTo>
                  <a:pt x="2709714" y="16334"/>
                  <a:pt x="2930522" y="16809"/>
                  <a:pt x="3164243" y="0"/>
                </a:cubicBezTo>
                <a:cubicBezTo>
                  <a:pt x="3397964" y="-16809"/>
                  <a:pt x="3506894" y="-9441"/>
                  <a:pt x="3702558" y="0"/>
                </a:cubicBezTo>
                <a:cubicBezTo>
                  <a:pt x="3898223" y="9441"/>
                  <a:pt x="4046572" y="18254"/>
                  <a:pt x="4359040" y="0"/>
                </a:cubicBezTo>
                <a:cubicBezTo>
                  <a:pt x="4671508" y="-18254"/>
                  <a:pt x="4658420" y="-14867"/>
                  <a:pt x="4956439" y="0"/>
                </a:cubicBezTo>
                <a:cubicBezTo>
                  <a:pt x="5254458" y="14867"/>
                  <a:pt x="5709175" y="28582"/>
                  <a:pt x="5908338" y="0"/>
                </a:cubicBezTo>
                <a:cubicBezTo>
                  <a:pt x="5877928" y="245775"/>
                  <a:pt x="5903021" y="371285"/>
                  <a:pt x="5908338" y="623280"/>
                </a:cubicBezTo>
                <a:cubicBezTo>
                  <a:pt x="5913655" y="875275"/>
                  <a:pt x="5918021" y="1018539"/>
                  <a:pt x="5908338" y="1246560"/>
                </a:cubicBezTo>
                <a:cubicBezTo>
                  <a:pt x="5898655" y="1474581"/>
                  <a:pt x="5894374" y="1614821"/>
                  <a:pt x="5908338" y="1799280"/>
                </a:cubicBezTo>
                <a:cubicBezTo>
                  <a:pt x="5922302" y="1983739"/>
                  <a:pt x="5897449" y="2105417"/>
                  <a:pt x="5908338" y="2387280"/>
                </a:cubicBezTo>
                <a:cubicBezTo>
                  <a:pt x="5919227" y="2669143"/>
                  <a:pt x="5892147" y="2775188"/>
                  <a:pt x="5908338" y="3010560"/>
                </a:cubicBezTo>
                <a:cubicBezTo>
                  <a:pt x="5924529" y="3245932"/>
                  <a:pt x="5929462" y="3389992"/>
                  <a:pt x="5908338" y="3528000"/>
                </a:cubicBezTo>
                <a:cubicBezTo>
                  <a:pt x="5705390" y="3516041"/>
                  <a:pt x="5546250" y="3519622"/>
                  <a:pt x="5310939" y="3528000"/>
                </a:cubicBezTo>
                <a:cubicBezTo>
                  <a:pt x="5075628" y="3536378"/>
                  <a:pt x="4911737" y="3491119"/>
                  <a:pt x="4536291" y="3528000"/>
                </a:cubicBezTo>
                <a:cubicBezTo>
                  <a:pt x="4160845" y="3564881"/>
                  <a:pt x="4159977" y="3550997"/>
                  <a:pt x="4057059" y="3528000"/>
                </a:cubicBezTo>
                <a:cubicBezTo>
                  <a:pt x="3954141" y="3505003"/>
                  <a:pt x="3728879" y="3518465"/>
                  <a:pt x="3577827" y="3528000"/>
                </a:cubicBezTo>
                <a:cubicBezTo>
                  <a:pt x="3426775" y="3537535"/>
                  <a:pt x="3216928" y="3509293"/>
                  <a:pt x="2980428" y="3528000"/>
                </a:cubicBezTo>
                <a:cubicBezTo>
                  <a:pt x="2743928" y="3546707"/>
                  <a:pt x="2386072" y="3517131"/>
                  <a:pt x="2205780" y="3528000"/>
                </a:cubicBezTo>
                <a:cubicBezTo>
                  <a:pt x="2025488" y="3538869"/>
                  <a:pt x="1897991" y="3530610"/>
                  <a:pt x="1667464" y="3528000"/>
                </a:cubicBezTo>
                <a:cubicBezTo>
                  <a:pt x="1436937" y="3525390"/>
                  <a:pt x="1345587" y="3549272"/>
                  <a:pt x="1129149" y="3528000"/>
                </a:cubicBezTo>
                <a:cubicBezTo>
                  <a:pt x="912711" y="3506728"/>
                  <a:pt x="516321" y="3553187"/>
                  <a:pt x="0" y="3528000"/>
                </a:cubicBezTo>
                <a:cubicBezTo>
                  <a:pt x="13601" y="3310444"/>
                  <a:pt x="22436" y="3162896"/>
                  <a:pt x="0" y="2975280"/>
                </a:cubicBezTo>
                <a:cubicBezTo>
                  <a:pt x="-22436" y="2787664"/>
                  <a:pt x="-23249" y="2486437"/>
                  <a:pt x="0" y="2316720"/>
                </a:cubicBezTo>
                <a:cubicBezTo>
                  <a:pt x="23249" y="2147003"/>
                  <a:pt x="28712" y="1887661"/>
                  <a:pt x="0" y="1728720"/>
                </a:cubicBezTo>
                <a:cubicBezTo>
                  <a:pt x="-28712" y="1569779"/>
                  <a:pt x="19731" y="1307567"/>
                  <a:pt x="0" y="1070160"/>
                </a:cubicBezTo>
                <a:cubicBezTo>
                  <a:pt x="-19731" y="832753"/>
                  <a:pt x="-12955" y="454921"/>
                  <a:pt x="0" y="0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solidFill>
              <a:schemeClr val="accent5">
                <a:shade val="50000"/>
                <a:alpha val="0"/>
              </a:schemeClr>
            </a:solidFill>
            <a:extLst>
              <a:ext uri="{C807C97D-BFC1-408E-A445-0C87EB9F89A2}">
                <ask:lineSketchStyleProps xmlns:ask="http://schemas.microsoft.com/office/drawing/2018/sketchyshapes" sd="251298046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206107" dist="81185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1EA30B-7801-2B2F-27FD-041D2E6F43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000" y="806400"/>
            <a:ext cx="5908338" cy="3528000"/>
          </a:xfrm>
          <a:custGeom>
            <a:avLst/>
            <a:gdLst>
              <a:gd name="connsiteX0" fmla="*/ 0 w 5908338"/>
              <a:gd name="connsiteY0" fmla="*/ 0 h 3528000"/>
              <a:gd name="connsiteX1" fmla="*/ 715565 w 5908338"/>
              <a:gd name="connsiteY1" fmla="*/ 0 h 3528000"/>
              <a:gd name="connsiteX2" fmla="*/ 1372047 w 5908338"/>
              <a:gd name="connsiteY2" fmla="*/ 0 h 3528000"/>
              <a:gd name="connsiteX3" fmla="*/ 2087613 w 5908338"/>
              <a:gd name="connsiteY3" fmla="*/ 0 h 3528000"/>
              <a:gd name="connsiteX4" fmla="*/ 2566845 w 5908338"/>
              <a:gd name="connsiteY4" fmla="*/ 0 h 3528000"/>
              <a:gd name="connsiteX5" fmla="*/ 3046076 w 5908338"/>
              <a:gd name="connsiteY5" fmla="*/ 0 h 3528000"/>
              <a:gd name="connsiteX6" fmla="*/ 3525308 w 5908338"/>
              <a:gd name="connsiteY6" fmla="*/ 0 h 3528000"/>
              <a:gd name="connsiteX7" fmla="*/ 4299957 w 5908338"/>
              <a:gd name="connsiteY7" fmla="*/ 0 h 3528000"/>
              <a:gd name="connsiteX8" fmla="*/ 4897356 w 5908338"/>
              <a:gd name="connsiteY8" fmla="*/ 0 h 3528000"/>
              <a:gd name="connsiteX9" fmla="*/ 5908338 w 5908338"/>
              <a:gd name="connsiteY9" fmla="*/ 0 h 3528000"/>
              <a:gd name="connsiteX10" fmla="*/ 5908338 w 5908338"/>
              <a:gd name="connsiteY10" fmla="*/ 623280 h 3528000"/>
              <a:gd name="connsiteX11" fmla="*/ 5908338 w 5908338"/>
              <a:gd name="connsiteY11" fmla="*/ 1281840 h 3528000"/>
              <a:gd name="connsiteX12" fmla="*/ 5908338 w 5908338"/>
              <a:gd name="connsiteY12" fmla="*/ 1869840 h 3528000"/>
              <a:gd name="connsiteX13" fmla="*/ 5908338 w 5908338"/>
              <a:gd name="connsiteY13" fmla="*/ 2422560 h 3528000"/>
              <a:gd name="connsiteX14" fmla="*/ 5908338 w 5908338"/>
              <a:gd name="connsiteY14" fmla="*/ 2940000 h 3528000"/>
              <a:gd name="connsiteX15" fmla="*/ 5908338 w 5908338"/>
              <a:gd name="connsiteY15" fmla="*/ 3528000 h 3528000"/>
              <a:gd name="connsiteX16" fmla="*/ 5429106 w 5908338"/>
              <a:gd name="connsiteY16" fmla="*/ 3528000 h 3528000"/>
              <a:gd name="connsiteX17" fmla="*/ 4831708 w 5908338"/>
              <a:gd name="connsiteY17" fmla="*/ 3528000 h 3528000"/>
              <a:gd name="connsiteX18" fmla="*/ 4352476 w 5908338"/>
              <a:gd name="connsiteY18" fmla="*/ 3528000 h 3528000"/>
              <a:gd name="connsiteX19" fmla="*/ 3814160 w 5908338"/>
              <a:gd name="connsiteY19" fmla="*/ 3528000 h 3528000"/>
              <a:gd name="connsiteX20" fmla="*/ 3098595 w 5908338"/>
              <a:gd name="connsiteY20" fmla="*/ 3528000 h 3528000"/>
              <a:gd name="connsiteX21" fmla="*/ 2501196 w 5908338"/>
              <a:gd name="connsiteY21" fmla="*/ 3528000 h 3528000"/>
              <a:gd name="connsiteX22" fmla="*/ 1844714 w 5908338"/>
              <a:gd name="connsiteY22" fmla="*/ 3528000 h 3528000"/>
              <a:gd name="connsiteX23" fmla="*/ 1129149 w 5908338"/>
              <a:gd name="connsiteY23" fmla="*/ 3528000 h 3528000"/>
              <a:gd name="connsiteX24" fmla="*/ 590834 w 5908338"/>
              <a:gd name="connsiteY24" fmla="*/ 3528000 h 3528000"/>
              <a:gd name="connsiteX25" fmla="*/ 0 w 5908338"/>
              <a:gd name="connsiteY25" fmla="*/ 3528000 h 3528000"/>
              <a:gd name="connsiteX26" fmla="*/ 0 w 5908338"/>
              <a:gd name="connsiteY26" fmla="*/ 2904720 h 3528000"/>
              <a:gd name="connsiteX27" fmla="*/ 0 w 5908338"/>
              <a:gd name="connsiteY27" fmla="*/ 2422560 h 3528000"/>
              <a:gd name="connsiteX28" fmla="*/ 0 w 5908338"/>
              <a:gd name="connsiteY28" fmla="*/ 1764000 h 3528000"/>
              <a:gd name="connsiteX29" fmla="*/ 0 w 5908338"/>
              <a:gd name="connsiteY29" fmla="*/ 1211280 h 3528000"/>
              <a:gd name="connsiteX30" fmla="*/ 0 w 5908338"/>
              <a:gd name="connsiteY30" fmla="*/ 729120 h 3528000"/>
              <a:gd name="connsiteX31" fmla="*/ 0 w 5908338"/>
              <a:gd name="connsiteY31" fmla="*/ 0 h 35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908338" h="3528000" fill="none" extrusionOk="0">
                <a:moveTo>
                  <a:pt x="0" y="0"/>
                </a:moveTo>
                <a:cubicBezTo>
                  <a:pt x="311418" y="-21068"/>
                  <a:pt x="403290" y="-1035"/>
                  <a:pt x="715565" y="0"/>
                </a:cubicBezTo>
                <a:cubicBezTo>
                  <a:pt x="1027840" y="1035"/>
                  <a:pt x="1105572" y="-7980"/>
                  <a:pt x="1372047" y="0"/>
                </a:cubicBezTo>
                <a:cubicBezTo>
                  <a:pt x="1638522" y="7980"/>
                  <a:pt x="1820475" y="-1764"/>
                  <a:pt x="2087613" y="0"/>
                </a:cubicBezTo>
                <a:cubicBezTo>
                  <a:pt x="2354751" y="1764"/>
                  <a:pt x="2370072" y="16828"/>
                  <a:pt x="2566845" y="0"/>
                </a:cubicBezTo>
                <a:cubicBezTo>
                  <a:pt x="2763618" y="-16828"/>
                  <a:pt x="2893262" y="3687"/>
                  <a:pt x="3046076" y="0"/>
                </a:cubicBezTo>
                <a:cubicBezTo>
                  <a:pt x="3198890" y="-3687"/>
                  <a:pt x="3304528" y="-12150"/>
                  <a:pt x="3525308" y="0"/>
                </a:cubicBezTo>
                <a:cubicBezTo>
                  <a:pt x="3746088" y="12150"/>
                  <a:pt x="3914995" y="-33061"/>
                  <a:pt x="4299957" y="0"/>
                </a:cubicBezTo>
                <a:cubicBezTo>
                  <a:pt x="4684919" y="33061"/>
                  <a:pt x="4766284" y="2908"/>
                  <a:pt x="4897356" y="0"/>
                </a:cubicBezTo>
                <a:cubicBezTo>
                  <a:pt x="5028428" y="-2908"/>
                  <a:pt x="5514608" y="44307"/>
                  <a:pt x="5908338" y="0"/>
                </a:cubicBezTo>
                <a:cubicBezTo>
                  <a:pt x="5916814" y="277148"/>
                  <a:pt x="5914196" y="436836"/>
                  <a:pt x="5908338" y="623280"/>
                </a:cubicBezTo>
                <a:cubicBezTo>
                  <a:pt x="5902480" y="809724"/>
                  <a:pt x="5935001" y="970522"/>
                  <a:pt x="5908338" y="1281840"/>
                </a:cubicBezTo>
                <a:cubicBezTo>
                  <a:pt x="5881675" y="1593158"/>
                  <a:pt x="5932456" y="1648878"/>
                  <a:pt x="5908338" y="1869840"/>
                </a:cubicBezTo>
                <a:cubicBezTo>
                  <a:pt x="5884220" y="2090802"/>
                  <a:pt x="5892997" y="2148716"/>
                  <a:pt x="5908338" y="2422560"/>
                </a:cubicBezTo>
                <a:cubicBezTo>
                  <a:pt x="5923679" y="2696404"/>
                  <a:pt x="5927274" y="2739613"/>
                  <a:pt x="5908338" y="2940000"/>
                </a:cubicBezTo>
                <a:cubicBezTo>
                  <a:pt x="5889402" y="3140387"/>
                  <a:pt x="5885426" y="3399806"/>
                  <a:pt x="5908338" y="3528000"/>
                </a:cubicBezTo>
                <a:cubicBezTo>
                  <a:pt x="5691948" y="3515377"/>
                  <a:pt x="5551670" y="3551151"/>
                  <a:pt x="5429106" y="3528000"/>
                </a:cubicBezTo>
                <a:cubicBezTo>
                  <a:pt x="5306542" y="3504849"/>
                  <a:pt x="4989181" y="3557758"/>
                  <a:pt x="4831708" y="3528000"/>
                </a:cubicBezTo>
                <a:cubicBezTo>
                  <a:pt x="4674235" y="3498242"/>
                  <a:pt x="4516833" y="3514748"/>
                  <a:pt x="4352476" y="3528000"/>
                </a:cubicBezTo>
                <a:cubicBezTo>
                  <a:pt x="4188119" y="3541252"/>
                  <a:pt x="3977541" y="3548801"/>
                  <a:pt x="3814160" y="3528000"/>
                </a:cubicBezTo>
                <a:cubicBezTo>
                  <a:pt x="3650779" y="3507199"/>
                  <a:pt x="3402020" y="3494338"/>
                  <a:pt x="3098595" y="3528000"/>
                </a:cubicBezTo>
                <a:cubicBezTo>
                  <a:pt x="2795171" y="3561662"/>
                  <a:pt x="2659685" y="3526419"/>
                  <a:pt x="2501196" y="3528000"/>
                </a:cubicBezTo>
                <a:cubicBezTo>
                  <a:pt x="2342707" y="3529581"/>
                  <a:pt x="2130327" y="3509954"/>
                  <a:pt x="1844714" y="3528000"/>
                </a:cubicBezTo>
                <a:cubicBezTo>
                  <a:pt x="1559101" y="3546046"/>
                  <a:pt x="1430627" y="3494709"/>
                  <a:pt x="1129149" y="3528000"/>
                </a:cubicBezTo>
                <a:cubicBezTo>
                  <a:pt x="827672" y="3561291"/>
                  <a:pt x="731742" y="3549543"/>
                  <a:pt x="590834" y="3528000"/>
                </a:cubicBezTo>
                <a:cubicBezTo>
                  <a:pt x="449926" y="3506457"/>
                  <a:pt x="222873" y="3543625"/>
                  <a:pt x="0" y="3528000"/>
                </a:cubicBezTo>
                <a:cubicBezTo>
                  <a:pt x="-21671" y="3400818"/>
                  <a:pt x="-14706" y="3166083"/>
                  <a:pt x="0" y="2904720"/>
                </a:cubicBezTo>
                <a:cubicBezTo>
                  <a:pt x="14706" y="2643357"/>
                  <a:pt x="-15935" y="2540477"/>
                  <a:pt x="0" y="2422560"/>
                </a:cubicBezTo>
                <a:cubicBezTo>
                  <a:pt x="15935" y="2304643"/>
                  <a:pt x="2614" y="2011750"/>
                  <a:pt x="0" y="1764000"/>
                </a:cubicBezTo>
                <a:cubicBezTo>
                  <a:pt x="-2614" y="1516250"/>
                  <a:pt x="16046" y="1366534"/>
                  <a:pt x="0" y="1211280"/>
                </a:cubicBezTo>
                <a:cubicBezTo>
                  <a:pt x="-16046" y="1056026"/>
                  <a:pt x="-3104" y="910408"/>
                  <a:pt x="0" y="729120"/>
                </a:cubicBezTo>
                <a:cubicBezTo>
                  <a:pt x="3104" y="547832"/>
                  <a:pt x="11048" y="328560"/>
                  <a:pt x="0" y="0"/>
                </a:cubicBezTo>
                <a:close/>
              </a:path>
              <a:path w="5908338" h="3528000" stroke="0" extrusionOk="0">
                <a:moveTo>
                  <a:pt x="0" y="0"/>
                </a:moveTo>
                <a:cubicBezTo>
                  <a:pt x="223516" y="-7034"/>
                  <a:pt x="454808" y="31322"/>
                  <a:pt x="715565" y="0"/>
                </a:cubicBezTo>
                <a:cubicBezTo>
                  <a:pt x="976322" y="-31322"/>
                  <a:pt x="1085057" y="24616"/>
                  <a:pt x="1312964" y="0"/>
                </a:cubicBezTo>
                <a:cubicBezTo>
                  <a:pt x="1540871" y="-24616"/>
                  <a:pt x="1646032" y="12080"/>
                  <a:pt x="1969446" y="0"/>
                </a:cubicBezTo>
                <a:cubicBezTo>
                  <a:pt x="2292860" y="-12080"/>
                  <a:pt x="2305808" y="-16334"/>
                  <a:pt x="2507761" y="0"/>
                </a:cubicBezTo>
                <a:cubicBezTo>
                  <a:pt x="2709714" y="16334"/>
                  <a:pt x="2930522" y="16809"/>
                  <a:pt x="3164243" y="0"/>
                </a:cubicBezTo>
                <a:cubicBezTo>
                  <a:pt x="3397964" y="-16809"/>
                  <a:pt x="3506894" y="-9441"/>
                  <a:pt x="3702558" y="0"/>
                </a:cubicBezTo>
                <a:cubicBezTo>
                  <a:pt x="3898223" y="9441"/>
                  <a:pt x="4046572" y="18254"/>
                  <a:pt x="4359040" y="0"/>
                </a:cubicBezTo>
                <a:cubicBezTo>
                  <a:pt x="4671508" y="-18254"/>
                  <a:pt x="4658420" y="-14867"/>
                  <a:pt x="4956439" y="0"/>
                </a:cubicBezTo>
                <a:cubicBezTo>
                  <a:pt x="5254458" y="14867"/>
                  <a:pt x="5709175" y="28582"/>
                  <a:pt x="5908338" y="0"/>
                </a:cubicBezTo>
                <a:cubicBezTo>
                  <a:pt x="5877928" y="245775"/>
                  <a:pt x="5903021" y="371285"/>
                  <a:pt x="5908338" y="623280"/>
                </a:cubicBezTo>
                <a:cubicBezTo>
                  <a:pt x="5913655" y="875275"/>
                  <a:pt x="5918021" y="1018539"/>
                  <a:pt x="5908338" y="1246560"/>
                </a:cubicBezTo>
                <a:cubicBezTo>
                  <a:pt x="5898655" y="1474581"/>
                  <a:pt x="5894374" y="1614821"/>
                  <a:pt x="5908338" y="1799280"/>
                </a:cubicBezTo>
                <a:cubicBezTo>
                  <a:pt x="5922302" y="1983739"/>
                  <a:pt x="5897449" y="2105417"/>
                  <a:pt x="5908338" y="2387280"/>
                </a:cubicBezTo>
                <a:cubicBezTo>
                  <a:pt x="5919227" y="2669143"/>
                  <a:pt x="5892147" y="2775188"/>
                  <a:pt x="5908338" y="3010560"/>
                </a:cubicBezTo>
                <a:cubicBezTo>
                  <a:pt x="5924529" y="3245932"/>
                  <a:pt x="5929462" y="3389992"/>
                  <a:pt x="5908338" y="3528000"/>
                </a:cubicBezTo>
                <a:cubicBezTo>
                  <a:pt x="5705390" y="3516041"/>
                  <a:pt x="5546250" y="3519622"/>
                  <a:pt x="5310939" y="3528000"/>
                </a:cubicBezTo>
                <a:cubicBezTo>
                  <a:pt x="5075628" y="3536378"/>
                  <a:pt x="4911737" y="3491119"/>
                  <a:pt x="4536291" y="3528000"/>
                </a:cubicBezTo>
                <a:cubicBezTo>
                  <a:pt x="4160845" y="3564881"/>
                  <a:pt x="4159977" y="3550997"/>
                  <a:pt x="4057059" y="3528000"/>
                </a:cubicBezTo>
                <a:cubicBezTo>
                  <a:pt x="3954141" y="3505003"/>
                  <a:pt x="3728879" y="3518465"/>
                  <a:pt x="3577827" y="3528000"/>
                </a:cubicBezTo>
                <a:cubicBezTo>
                  <a:pt x="3426775" y="3537535"/>
                  <a:pt x="3216928" y="3509293"/>
                  <a:pt x="2980428" y="3528000"/>
                </a:cubicBezTo>
                <a:cubicBezTo>
                  <a:pt x="2743928" y="3546707"/>
                  <a:pt x="2386072" y="3517131"/>
                  <a:pt x="2205780" y="3528000"/>
                </a:cubicBezTo>
                <a:cubicBezTo>
                  <a:pt x="2025488" y="3538869"/>
                  <a:pt x="1897991" y="3530610"/>
                  <a:pt x="1667464" y="3528000"/>
                </a:cubicBezTo>
                <a:cubicBezTo>
                  <a:pt x="1436937" y="3525390"/>
                  <a:pt x="1345587" y="3549272"/>
                  <a:pt x="1129149" y="3528000"/>
                </a:cubicBezTo>
                <a:cubicBezTo>
                  <a:pt x="912711" y="3506728"/>
                  <a:pt x="516321" y="3553187"/>
                  <a:pt x="0" y="3528000"/>
                </a:cubicBezTo>
                <a:cubicBezTo>
                  <a:pt x="13601" y="3310444"/>
                  <a:pt x="22436" y="3162896"/>
                  <a:pt x="0" y="2975280"/>
                </a:cubicBezTo>
                <a:cubicBezTo>
                  <a:pt x="-22436" y="2787664"/>
                  <a:pt x="-23249" y="2486437"/>
                  <a:pt x="0" y="2316720"/>
                </a:cubicBezTo>
                <a:cubicBezTo>
                  <a:pt x="23249" y="2147003"/>
                  <a:pt x="28712" y="1887661"/>
                  <a:pt x="0" y="1728720"/>
                </a:cubicBezTo>
                <a:cubicBezTo>
                  <a:pt x="-28712" y="1569779"/>
                  <a:pt x="19731" y="1307567"/>
                  <a:pt x="0" y="1070160"/>
                </a:cubicBezTo>
                <a:cubicBezTo>
                  <a:pt x="-19731" y="832753"/>
                  <a:pt x="-12955" y="454921"/>
                  <a:pt x="0" y="0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solidFill>
              <a:schemeClr val="accent5">
                <a:shade val="50000"/>
                <a:alpha val="0"/>
              </a:schemeClr>
            </a:solidFill>
            <a:extLst>
              <a:ext uri="{C807C97D-BFC1-408E-A445-0C87EB9F89A2}">
                <ask:lineSketchStyleProps xmlns:ask="http://schemas.microsoft.com/office/drawing/2018/sketchyshapes" sd="251298046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206107" dist="81185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019F83-018F-572E-9562-8291040906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000" y="806400"/>
            <a:ext cx="5908338" cy="3528000"/>
          </a:xfrm>
          <a:custGeom>
            <a:avLst/>
            <a:gdLst>
              <a:gd name="connsiteX0" fmla="*/ 0 w 5908338"/>
              <a:gd name="connsiteY0" fmla="*/ 0 h 3528000"/>
              <a:gd name="connsiteX1" fmla="*/ 715565 w 5908338"/>
              <a:gd name="connsiteY1" fmla="*/ 0 h 3528000"/>
              <a:gd name="connsiteX2" fmla="*/ 1372047 w 5908338"/>
              <a:gd name="connsiteY2" fmla="*/ 0 h 3528000"/>
              <a:gd name="connsiteX3" fmla="*/ 2087613 w 5908338"/>
              <a:gd name="connsiteY3" fmla="*/ 0 h 3528000"/>
              <a:gd name="connsiteX4" fmla="*/ 2566845 w 5908338"/>
              <a:gd name="connsiteY4" fmla="*/ 0 h 3528000"/>
              <a:gd name="connsiteX5" fmla="*/ 3046076 w 5908338"/>
              <a:gd name="connsiteY5" fmla="*/ 0 h 3528000"/>
              <a:gd name="connsiteX6" fmla="*/ 3525308 w 5908338"/>
              <a:gd name="connsiteY6" fmla="*/ 0 h 3528000"/>
              <a:gd name="connsiteX7" fmla="*/ 4299957 w 5908338"/>
              <a:gd name="connsiteY7" fmla="*/ 0 h 3528000"/>
              <a:gd name="connsiteX8" fmla="*/ 4897356 w 5908338"/>
              <a:gd name="connsiteY8" fmla="*/ 0 h 3528000"/>
              <a:gd name="connsiteX9" fmla="*/ 5908338 w 5908338"/>
              <a:gd name="connsiteY9" fmla="*/ 0 h 3528000"/>
              <a:gd name="connsiteX10" fmla="*/ 5908338 w 5908338"/>
              <a:gd name="connsiteY10" fmla="*/ 623280 h 3528000"/>
              <a:gd name="connsiteX11" fmla="*/ 5908338 w 5908338"/>
              <a:gd name="connsiteY11" fmla="*/ 1281840 h 3528000"/>
              <a:gd name="connsiteX12" fmla="*/ 5908338 w 5908338"/>
              <a:gd name="connsiteY12" fmla="*/ 1869840 h 3528000"/>
              <a:gd name="connsiteX13" fmla="*/ 5908338 w 5908338"/>
              <a:gd name="connsiteY13" fmla="*/ 2422560 h 3528000"/>
              <a:gd name="connsiteX14" fmla="*/ 5908338 w 5908338"/>
              <a:gd name="connsiteY14" fmla="*/ 2940000 h 3528000"/>
              <a:gd name="connsiteX15" fmla="*/ 5908338 w 5908338"/>
              <a:gd name="connsiteY15" fmla="*/ 3528000 h 3528000"/>
              <a:gd name="connsiteX16" fmla="*/ 5429106 w 5908338"/>
              <a:gd name="connsiteY16" fmla="*/ 3528000 h 3528000"/>
              <a:gd name="connsiteX17" fmla="*/ 4831708 w 5908338"/>
              <a:gd name="connsiteY17" fmla="*/ 3528000 h 3528000"/>
              <a:gd name="connsiteX18" fmla="*/ 4352476 w 5908338"/>
              <a:gd name="connsiteY18" fmla="*/ 3528000 h 3528000"/>
              <a:gd name="connsiteX19" fmla="*/ 3814160 w 5908338"/>
              <a:gd name="connsiteY19" fmla="*/ 3528000 h 3528000"/>
              <a:gd name="connsiteX20" fmla="*/ 3098595 w 5908338"/>
              <a:gd name="connsiteY20" fmla="*/ 3528000 h 3528000"/>
              <a:gd name="connsiteX21" fmla="*/ 2501196 w 5908338"/>
              <a:gd name="connsiteY21" fmla="*/ 3528000 h 3528000"/>
              <a:gd name="connsiteX22" fmla="*/ 1844714 w 5908338"/>
              <a:gd name="connsiteY22" fmla="*/ 3528000 h 3528000"/>
              <a:gd name="connsiteX23" fmla="*/ 1129149 w 5908338"/>
              <a:gd name="connsiteY23" fmla="*/ 3528000 h 3528000"/>
              <a:gd name="connsiteX24" fmla="*/ 590834 w 5908338"/>
              <a:gd name="connsiteY24" fmla="*/ 3528000 h 3528000"/>
              <a:gd name="connsiteX25" fmla="*/ 0 w 5908338"/>
              <a:gd name="connsiteY25" fmla="*/ 3528000 h 3528000"/>
              <a:gd name="connsiteX26" fmla="*/ 0 w 5908338"/>
              <a:gd name="connsiteY26" fmla="*/ 2904720 h 3528000"/>
              <a:gd name="connsiteX27" fmla="*/ 0 w 5908338"/>
              <a:gd name="connsiteY27" fmla="*/ 2422560 h 3528000"/>
              <a:gd name="connsiteX28" fmla="*/ 0 w 5908338"/>
              <a:gd name="connsiteY28" fmla="*/ 1764000 h 3528000"/>
              <a:gd name="connsiteX29" fmla="*/ 0 w 5908338"/>
              <a:gd name="connsiteY29" fmla="*/ 1211280 h 3528000"/>
              <a:gd name="connsiteX30" fmla="*/ 0 w 5908338"/>
              <a:gd name="connsiteY30" fmla="*/ 729120 h 3528000"/>
              <a:gd name="connsiteX31" fmla="*/ 0 w 5908338"/>
              <a:gd name="connsiteY31" fmla="*/ 0 h 35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908338" h="3528000" fill="none" extrusionOk="0">
                <a:moveTo>
                  <a:pt x="0" y="0"/>
                </a:moveTo>
                <a:cubicBezTo>
                  <a:pt x="311418" y="-21068"/>
                  <a:pt x="403290" y="-1035"/>
                  <a:pt x="715565" y="0"/>
                </a:cubicBezTo>
                <a:cubicBezTo>
                  <a:pt x="1027840" y="1035"/>
                  <a:pt x="1105572" y="-7980"/>
                  <a:pt x="1372047" y="0"/>
                </a:cubicBezTo>
                <a:cubicBezTo>
                  <a:pt x="1638522" y="7980"/>
                  <a:pt x="1820475" y="-1764"/>
                  <a:pt x="2087613" y="0"/>
                </a:cubicBezTo>
                <a:cubicBezTo>
                  <a:pt x="2354751" y="1764"/>
                  <a:pt x="2370072" y="16828"/>
                  <a:pt x="2566845" y="0"/>
                </a:cubicBezTo>
                <a:cubicBezTo>
                  <a:pt x="2763618" y="-16828"/>
                  <a:pt x="2893262" y="3687"/>
                  <a:pt x="3046076" y="0"/>
                </a:cubicBezTo>
                <a:cubicBezTo>
                  <a:pt x="3198890" y="-3687"/>
                  <a:pt x="3304528" y="-12150"/>
                  <a:pt x="3525308" y="0"/>
                </a:cubicBezTo>
                <a:cubicBezTo>
                  <a:pt x="3746088" y="12150"/>
                  <a:pt x="3914995" y="-33061"/>
                  <a:pt x="4299957" y="0"/>
                </a:cubicBezTo>
                <a:cubicBezTo>
                  <a:pt x="4684919" y="33061"/>
                  <a:pt x="4766284" y="2908"/>
                  <a:pt x="4897356" y="0"/>
                </a:cubicBezTo>
                <a:cubicBezTo>
                  <a:pt x="5028428" y="-2908"/>
                  <a:pt x="5514608" y="44307"/>
                  <a:pt x="5908338" y="0"/>
                </a:cubicBezTo>
                <a:cubicBezTo>
                  <a:pt x="5916814" y="277148"/>
                  <a:pt x="5914196" y="436836"/>
                  <a:pt x="5908338" y="623280"/>
                </a:cubicBezTo>
                <a:cubicBezTo>
                  <a:pt x="5902480" y="809724"/>
                  <a:pt x="5935001" y="970522"/>
                  <a:pt x="5908338" y="1281840"/>
                </a:cubicBezTo>
                <a:cubicBezTo>
                  <a:pt x="5881675" y="1593158"/>
                  <a:pt x="5932456" y="1648878"/>
                  <a:pt x="5908338" y="1869840"/>
                </a:cubicBezTo>
                <a:cubicBezTo>
                  <a:pt x="5884220" y="2090802"/>
                  <a:pt x="5892997" y="2148716"/>
                  <a:pt x="5908338" y="2422560"/>
                </a:cubicBezTo>
                <a:cubicBezTo>
                  <a:pt x="5923679" y="2696404"/>
                  <a:pt x="5927274" y="2739613"/>
                  <a:pt x="5908338" y="2940000"/>
                </a:cubicBezTo>
                <a:cubicBezTo>
                  <a:pt x="5889402" y="3140387"/>
                  <a:pt x="5885426" y="3399806"/>
                  <a:pt x="5908338" y="3528000"/>
                </a:cubicBezTo>
                <a:cubicBezTo>
                  <a:pt x="5691948" y="3515377"/>
                  <a:pt x="5551670" y="3551151"/>
                  <a:pt x="5429106" y="3528000"/>
                </a:cubicBezTo>
                <a:cubicBezTo>
                  <a:pt x="5306542" y="3504849"/>
                  <a:pt x="4989181" y="3557758"/>
                  <a:pt x="4831708" y="3528000"/>
                </a:cubicBezTo>
                <a:cubicBezTo>
                  <a:pt x="4674235" y="3498242"/>
                  <a:pt x="4516833" y="3514748"/>
                  <a:pt x="4352476" y="3528000"/>
                </a:cubicBezTo>
                <a:cubicBezTo>
                  <a:pt x="4188119" y="3541252"/>
                  <a:pt x="3977541" y="3548801"/>
                  <a:pt x="3814160" y="3528000"/>
                </a:cubicBezTo>
                <a:cubicBezTo>
                  <a:pt x="3650779" y="3507199"/>
                  <a:pt x="3402020" y="3494338"/>
                  <a:pt x="3098595" y="3528000"/>
                </a:cubicBezTo>
                <a:cubicBezTo>
                  <a:pt x="2795171" y="3561662"/>
                  <a:pt x="2659685" y="3526419"/>
                  <a:pt x="2501196" y="3528000"/>
                </a:cubicBezTo>
                <a:cubicBezTo>
                  <a:pt x="2342707" y="3529581"/>
                  <a:pt x="2130327" y="3509954"/>
                  <a:pt x="1844714" y="3528000"/>
                </a:cubicBezTo>
                <a:cubicBezTo>
                  <a:pt x="1559101" y="3546046"/>
                  <a:pt x="1430627" y="3494709"/>
                  <a:pt x="1129149" y="3528000"/>
                </a:cubicBezTo>
                <a:cubicBezTo>
                  <a:pt x="827672" y="3561291"/>
                  <a:pt x="731742" y="3549543"/>
                  <a:pt x="590834" y="3528000"/>
                </a:cubicBezTo>
                <a:cubicBezTo>
                  <a:pt x="449926" y="3506457"/>
                  <a:pt x="222873" y="3543625"/>
                  <a:pt x="0" y="3528000"/>
                </a:cubicBezTo>
                <a:cubicBezTo>
                  <a:pt x="-21671" y="3400818"/>
                  <a:pt x="-14706" y="3166083"/>
                  <a:pt x="0" y="2904720"/>
                </a:cubicBezTo>
                <a:cubicBezTo>
                  <a:pt x="14706" y="2643357"/>
                  <a:pt x="-15935" y="2540477"/>
                  <a:pt x="0" y="2422560"/>
                </a:cubicBezTo>
                <a:cubicBezTo>
                  <a:pt x="15935" y="2304643"/>
                  <a:pt x="2614" y="2011750"/>
                  <a:pt x="0" y="1764000"/>
                </a:cubicBezTo>
                <a:cubicBezTo>
                  <a:pt x="-2614" y="1516250"/>
                  <a:pt x="16046" y="1366534"/>
                  <a:pt x="0" y="1211280"/>
                </a:cubicBezTo>
                <a:cubicBezTo>
                  <a:pt x="-16046" y="1056026"/>
                  <a:pt x="-3104" y="910408"/>
                  <a:pt x="0" y="729120"/>
                </a:cubicBezTo>
                <a:cubicBezTo>
                  <a:pt x="3104" y="547832"/>
                  <a:pt x="11048" y="328560"/>
                  <a:pt x="0" y="0"/>
                </a:cubicBezTo>
                <a:close/>
              </a:path>
              <a:path w="5908338" h="3528000" stroke="0" extrusionOk="0">
                <a:moveTo>
                  <a:pt x="0" y="0"/>
                </a:moveTo>
                <a:cubicBezTo>
                  <a:pt x="223516" y="-7034"/>
                  <a:pt x="454808" y="31322"/>
                  <a:pt x="715565" y="0"/>
                </a:cubicBezTo>
                <a:cubicBezTo>
                  <a:pt x="976322" y="-31322"/>
                  <a:pt x="1085057" y="24616"/>
                  <a:pt x="1312964" y="0"/>
                </a:cubicBezTo>
                <a:cubicBezTo>
                  <a:pt x="1540871" y="-24616"/>
                  <a:pt x="1646032" y="12080"/>
                  <a:pt x="1969446" y="0"/>
                </a:cubicBezTo>
                <a:cubicBezTo>
                  <a:pt x="2292860" y="-12080"/>
                  <a:pt x="2305808" y="-16334"/>
                  <a:pt x="2507761" y="0"/>
                </a:cubicBezTo>
                <a:cubicBezTo>
                  <a:pt x="2709714" y="16334"/>
                  <a:pt x="2930522" y="16809"/>
                  <a:pt x="3164243" y="0"/>
                </a:cubicBezTo>
                <a:cubicBezTo>
                  <a:pt x="3397964" y="-16809"/>
                  <a:pt x="3506894" y="-9441"/>
                  <a:pt x="3702558" y="0"/>
                </a:cubicBezTo>
                <a:cubicBezTo>
                  <a:pt x="3898223" y="9441"/>
                  <a:pt x="4046572" y="18254"/>
                  <a:pt x="4359040" y="0"/>
                </a:cubicBezTo>
                <a:cubicBezTo>
                  <a:pt x="4671508" y="-18254"/>
                  <a:pt x="4658420" y="-14867"/>
                  <a:pt x="4956439" y="0"/>
                </a:cubicBezTo>
                <a:cubicBezTo>
                  <a:pt x="5254458" y="14867"/>
                  <a:pt x="5709175" y="28582"/>
                  <a:pt x="5908338" y="0"/>
                </a:cubicBezTo>
                <a:cubicBezTo>
                  <a:pt x="5877928" y="245775"/>
                  <a:pt x="5903021" y="371285"/>
                  <a:pt x="5908338" y="623280"/>
                </a:cubicBezTo>
                <a:cubicBezTo>
                  <a:pt x="5913655" y="875275"/>
                  <a:pt x="5918021" y="1018539"/>
                  <a:pt x="5908338" y="1246560"/>
                </a:cubicBezTo>
                <a:cubicBezTo>
                  <a:pt x="5898655" y="1474581"/>
                  <a:pt x="5894374" y="1614821"/>
                  <a:pt x="5908338" y="1799280"/>
                </a:cubicBezTo>
                <a:cubicBezTo>
                  <a:pt x="5922302" y="1983739"/>
                  <a:pt x="5897449" y="2105417"/>
                  <a:pt x="5908338" y="2387280"/>
                </a:cubicBezTo>
                <a:cubicBezTo>
                  <a:pt x="5919227" y="2669143"/>
                  <a:pt x="5892147" y="2775188"/>
                  <a:pt x="5908338" y="3010560"/>
                </a:cubicBezTo>
                <a:cubicBezTo>
                  <a:pt x="5924529" y="3245932"/>
                  <a:pt x="5929462" y="3389992"/>
                  <a:pt x="5908338" y="3528000"/>
                </a:cubicBezTo>
                <a:cubicBezTo>
                  <a:pt x="5705390" y="3516041"/>
                  <a:pt x="5546250" y="3519622"/>
                  <a:pt x="5310939" y="3528000"/>
                </a:cubicBezTo>
                <a:cubicBezTo>
                  <a:pt x="5075628" y="3536378"/>
                  <a:pt x="4911737" y="3491119"/>
                  <a:pt x="4536291" y="3528000"/>
                </a:cubicBezTo>
                <a:cubicBezTo>
                  <a:pt x="4160845" y="3564881"/>
                  <a:pt x="4159977" y="3550997"/>
                  <a:pt x="4057059" y="3528000"/>
                </a:cubicBezTo>
                <a:cubicBezTo>
                  <a:pt x="3954141" y="3505003"/>
                  <a:pt x="3728879" y="3518465"/>
                  <a:pt x="3577827" y="3528000"/>
                </a:cubicBezTo>
                <a:cubicBezTo>
                  <a:pt x="3426775" y="3537535"/>
                  <a:pt x="3216928" y="3509293"/>
                  <a:pt x="2980428" y="3528000"/>
                </a:cubicBezTo>
                <a:cubicBezTo>
                  <a:pt x="2743928" y="3546707"/>
                  <a:pt x="2386072" y="3517131"/>
                  <a:pt x="2205780" y="3528000"/>
                </a:cubicBezTo>
                <a:cubicBezTo>
                  <a:pt x="2025488" y="3538869"/>
                  <a:pt x="1897991" y="3530610"/>
                  <a:pt x="1667464" y="3528000"/>
                </a:cubicBezTo>
                <a:cubicBezTo>
                  <a:pt x="1436937" y="3525390"/>
                  <a:pt x="1345587" y="3549272"/>
                  <a:pt x="1129149" y="3528000"/>
                </a:cubicBezTo>
                <a:cubicBezTo>
                  <a:pt x="912711" y="3506728"/>
                  <a:pt x="516321" y="3553187"/>
                  <a:pt x="0" y="3528000"/>
                </a:cubicBezTo>
                <a:cubicBezTo>
                  <a:pt x="13601" y="3310444"/>
                  <a:pt x="22436" y="3162896"/>
                  <a:pt x="0" y="2975280"/>
                </a:cubicBezTo>
                <a:cubicBezTo>
                  <a:pt x="-22436" y="2787664"/>
                  <a:pt x="-23249" y="2486437"/>
                  <a:pt x="0" y="2316720"/>
                </a:cubicBezTo>
                <a:cubicBezTo>
                  <a:pt x="23249" y="2147003"/>
                  <a:pt x="28712" y="1887661"/>
                  <a:pt x="0" y="1728720"/>
                </a:cubicBezTo>
                <a:cubicBezTo>
                  <a:pt x="-28712" y="1569779"/>
                  <a:pt x="19731" y="1307567"/>
                  <a:pt x="0" y="1070160"/>
                </a:cubicBezTo>
                <a:cubicBezTo>
                  <a:pt x="-19731" y="832753"/>
                  <a:pt x="-12955" y="454921"/>
                  <a:pt x="0" y="0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solidFill>
              <a:schemeClr val="accent5">
                <a:shade val="50000"/>
                <a:alpha val="0"/>
              </a:schemeClr>
            </a:solidFill>
            <a:extLst>
              <a:ext uri="{C807C97D-BFC1-408E-A445-0C87EB9F89A2}">
                <ask:lineSketchStyleProps xmlns:ask="http://schemas.microsoft.com/office/drawing/2018/sketchyshapes" sd="251298046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206107" dist="81185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912784-6E64-A4A1-543B-8AE0B8069CF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2"/>
          <a:stretch/>
        </p:blipFill>
        <p:spPr>
          <a:xfrm>
            <a:off x="2391924" y="614363"/>
            <a:ext cx="4100498" cy="3856850"/>
          </a:xfrm>
          <a:custGeom>
            <a:avLst/>
            <a:gdLst>
              <a:gd name="connsiteX0" fmla="*/ 0 w 4100498"/>
              <a:gd name="connsiteY0" fmla="*/ 0 h 3856850"/>
              <a:gd name="connsiteX1" fmla="*/ 765426 w 4100498"/>
              <a:gd name="connsiteY1" fmla="*/ 0 h 3856850"/>
              <a:gd name="connsiteX2" fmla="*/ 1407838 w 4100498"/>
              <a:gd name="connsiteY2" fmla="*/ 0 h 3856850"/>
              <a:gd name="connsiteX3" fmla="*/ 2009244 w 4100498"/>
              <a:gd name="connsiteY3" fmla="*/ 0 h 3856850"/>
              <a:gd name="connsiteX4" fmla="*/ 2651655 w 4100498"/>
              <a:gd name="connsiteY4" fmla="*/ 0 h 3856850"/>
              <a:gd name="connsiteX5" fmla="*/ 3335072 w 4100498"/>
              <a:gd name="connsiteY5" fmla="*/ 0 h 3856850"/>
              <a:gd name="connsiteX6" fmla="*/ 4100498 w 4100498"/>
              <a:gd name="connsiteY6" fmla="*/ 0 h 3856850"/>
              <a:gd name="connsiteX7" fmla="*/ 4100498 w 4100498"/>
              <a:gd name="connsiteY7" fmla="*/ 642808 h 3856850"/>
              <a:gd name="connsiteX8" fmla="*/ 4100498 w 4100498"/>
              <a:gd name="connsiteY8" fmla="*/ 1169911 h 3856850"/>
              <a:gd name="connsiteX9" fmla="*/ 4100498 w 4100498"/>
              <a:gd name="connsiteY9" fmla="*/ 1735583 h 3856850"/>
              <a:gd name="connsiteX10" fmla="*/ 4100498 w 4100498"/>
              <a:gd name="connsiteY10" fmla="*/ 2262685 h 3856850"/>
              <a:gd name="connsiteX11" fmla="*/ 4100498 w 4100498"/>
              <a:gd name="connsiteY11" fmla="*/ 2944062 h 3856850"/>
              <a:gd name="connsiteX12" fmla="*/ 4100498 w 4100498"/>
              <a:gd name="connsiteY12" fmla="*/ 3856850 h 3856850"/>
              <a:gd name="connsiteX13" fmla="*/ 3458087 w 4100498"/>
              <a:gd name="connsiteY13" fmla="*/ 3856850 h 3856850"/>
              <a:gd name="connsiteX14" fmla="*/ 2733665 w 4100498"/>
              <a:gd name="connsiteY14" fmla="*/ 3856850 h 3856850"/>
              <a:gd name="connsiteX15" fmla="*/ 2009244 w 4100498"/>
              <a:gd name="connsiteY15" fmla="*/ 3856850 h 3856850"/>
              <a:gd name="connsiteX16" fmla="*/ 1284823 w 4100498"/>
              <a:gd name="connsiteY16" fmla="*/ 3856850 h 3856850"/>
              <a:gd name="connsiteX17" fmla="*/ 683416 w 4100498"/>
              <a:gd name="connsiteY17" fmla="*/ 3856850 h 3856850"/>
              <a:gd name="connsiteX18" fmla="*/ 0 w 4100498"/>
              <a:gd name="connsiteY18" fmla="*/ 3856850 h 3856850"/>
              <a:gd name="connsiteX19" fmla="*/ 0 w 4100498"/>
              <a:gd name="connsiteY19" fmla="*/ 3136905 h 3856850"/>
              <a:gd name="connsiteX20" fmla="*/ 0 w 4100498"/>
              <a:gd name="connsiteY20" fmla="*/ 2532665 h 3856850"/>
              <a:gd name="connsiteX21" fmla="*/ 0 w 4100498"/>
              <a:gd name="connsiteY21" fmla="*/ 1966994 h 3856850"/>
              <a:gd name="connsiteX22" fmla="*/ 0 w 4100498"/>
              <a:gd name="connsiteY22" fmla="*/ 1285617 h 3856850"/>
              <a:gd name="connsiteX23" fmla="*/ 0 w 4100498"/>
              <a:gd name="connsiteY23" fmla="*/ 719945 h 3856850"/>
              <a:gd name="connsiteX24" fmla="*/ 0 w 4100498"/>
              <a:gd name="connsiteY24" fmla="*/ 0 h 385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100498" h="3856850" fill="none" extrusionOk="0">
                <a:moveTo>
                  <a:pt x="0" y="0"/>
                </a:moveTo>
                <a:cubicBezTo>
                  <a:pt x="346075" y="9283"/>
                  <a:pt x="516478" y="27227"/>
                  <a:pt x="765426" y="0"/>
                </a:cubicBezTo>
                <a:cubicBezTo>
                  <a:pt x="1014374" y="-27227"/>
                  <a:pt x="1134864" y="-26790"/>
                  <a:pt x="1407838" y="0"/>
                </a:cubicBezTo>
                <a:cubicBezTo>
                  <a:pt x="1680812" y="26790"/>
                  <a:pt x="1812885" y="23147"/>
                  <a:pt x="2009244" y="0"/>
                </a:cubicBezTo>
                <a:cubicBezTo>
                  <a:pt x="2205603" y="-23147"/>
                  <a:pt x="2449849" y="6431"/>
                  <a:pt x="2651655" y="0"/>
                </a:cubicBezTo>
                <a:cubicBezTo>
                  <a:pt x="2853461" y="-6431"/>
                  <a:pt x="3037115" y="-15657"/>
                  <a:pt x="3335072" y="0"/>
                </a:cubicBezTo>
                <a:cubicBezTo>
                  <a:pt x="3633029" y="15657"/>
                  <a:pt x="3887978" y="15476"/>
                  <a:pt x="4100498" y="0"/>
                </a:cubicBezTo>
                <a:cubicBezTo>
                  <a:pt x="4119373" y="131833"/>
                  <a:pt x="4108972" y="362169"/>
                  <a:pt x="4100498" y="642808"/>
                </a:cubicBezTo>
                <a:cubicBezTo>
                  <a:pt x="4092024" y="923447"/>
                  <a:pt x="4090795" y="1041069"/>
                  <a:pt x="4100498" y="1169911"/>
                </a:cubicBezTo>
                <a:cubicBezTo>
                  <a:pt x="4110201" y="1298753"/>
                  <a:pt x="4082678" y="1536195"/>
                  <a:pt x="4100498" y="1735583"/>
                </a:cubicBezTo>
                <a:cubicBezTo>
                  <a:pt x="4118318" y="1934971"/>
                  <a:pt x="4086195" y="2115806"/>
                  <a:pt x="4100498" y="2262685"/>
                </a:cubicBezTo>
                <a:cubicBezTo>
                  <a:pt x="4114801" y="2409564"/>
                  <a:pt x="4102534" y="2654637"/>
                  <a:pt x="4100498" y="2944062"/>
                </a:cubicBezTo>
                <a:cubicBezTo>
                  <a:pt x="4098462" y="3233487"/>
                  <a:pt x="4081762" y="3431400"/>
                  <a:pt x="4100498" y="3856850"/>
                </a:cubicBezTo>
                <a:cubicBezTo>
                  <a:pt x="3877258" y="3832704"/>
                  <a:pt x="3663367" y="3858549"/>
                  <a:pt x="3458087" y="3856850"/>
                </a:cubicBezTo>
                <a:cubicBezTo>
                  <a:pt x="3252807" y="3855151"/>
                  <a:pt x="2986085" y="3891727"/>
                  <a:pt x="2733665" y="3856850"/>
                </a:cubicBezTo>
                <a:cubicBezTo>
                  <a:pt x="2481245" y="3821973"/>
                  <a:pt x="2314477" y="3873697"/>
                  <a:pt x="2009244" y="3856850"/>
                </a:cubicBezTo>
                <a:cubicBezTo>
                  <a:pt x="1704011" y="3840003"/>
                  <a:pt x="1646876" y="3842794"/>
                  <a:pt x="1284823" y="3856850"/>
                </a:cubicBezTo>
                <a:cubicBezTo>
                  <a:pt x="922770" y="3870906"/>
                  <a:pt x="893105" y="3865355"/>
                  <a:pt x="683416" y="3856850"/>
                </a:cubicBezTo>
                <a:cubicBezTo>
                  <a:pt x="473727" y="3848345"/>
                  <a:pt x="238964" y="3848846"/>
                  <a:pt x="0" y="3856850"/>
                </a:cubicBezTo>
                <a:cubicBezTo>
                  <a:pt x="519" y="3664312"/>
                  <a:pt x="-21431" y="3379017"/>
                  <a:pt x="0" y="3136905"/>
                </a:cubicBezTo>
                <a:cubicBezTo>
                  <a:pt x="21431" y="2894793"/>
                  <a:pt x="-11848" y="2752458"/>
                  <a:pt x="0" y="2532665"/>
                </a:cubicBezTo>
                <a:cubicBezTo>
                  <a:pt x="11848" y="2312872"/>
                  <a:pt x="183" y="2113595"/>
                  <a:pt x="0" y="1966994"/>
                </a:cubicBezTo>
                <a:cubicBezTo>
                  <a:pt x="-183" y="1820393"/>
                  <a:pt x="33435" y="1542383"/>
                  <a:pt x="0" y="1285617"/>
                </a:cubicBezTo>
                <a:cubicBezTo>
                  <a:pt x="-33435" y="1028851"/>
                  <a:pt x="5609" y="871397"/>
                  <a:pt x="0" y="719945"/>
                </a:cubicBezTo>
                <a:cubicBezTo>
                  <a:pt x="-5609" y="568493"/>
                  <a:pt x="519" y="175832"/>
                  <a:pt x="0" y="0"/>
                </a:cubicBezTo>
                <a:close/>
              </a:path>
              <a:path w="4100498" h="3856850" stroke="0" extrusionOk="0">
                <a:moveTo>
                  <a:pt x="0" y="0"/>
                </a:moveTo>
                <a:cubicBezTo>
                  <a:pt x="242834" y="22105"/>
                  <a:pt x="532062" y="32481"/>
                  <a:pt x="724421" y="0"/>
                </a:cubicBezTo>
                <a:cubicBezTo>
                  <a:pt x="916780" y="-32481"/>
                  <a:pt x="1084013" y="11036"/>
                  <a:pt x="1366833" y="0"/>
                </a:cubicBezTo>
                <a:cubicBezTo>
                  <a:pt x="1649653" y="-11036"/>
                  <a:pt x="1881328" y="3398"/>
                  <a:pt x="2050249" y="0"/>
                </a:cubicBezTo>
                <a:cubicBezTo>
                  <a:pt x="2219170" y="-3398"/>
                  <a:pt x="2369123" y="4654"/>
                  <a:pt x="2651655" y="0"/>
                </a:cubicBezTo>
                <a:cubicBezTo>
                  <a:pt x="2934187" y="-4654"/>
                  <a:pt x="3061253" y="-1013"/>
                  <a:pt x="3335072" y="0"/>
                </a:cubicBezTo>
                <a:cubicBezTo>
                  <a:pt x="3608891" y="1013"/>
                  <a:pt x="3765204" y="-23819"/>
                  <a:pt x="4100498" y="0"/>
                </a:cubicBezTo>
                <a:cubicBezTo>
                  <a:pt x="4093881" y="276467"/>
                  <a:pt x="4124595" y="405385"/>
                  <a:pt x="4100498" y="642808"/>
                </a:cubicBezTo>
                <a:cubicBezTo>
                  <a:pt x="4076401" y="880231"/>
                  <a:pt x="4112254" y="1073994"/>
                  <a:pt x="4100498" y="1208480"/>
                </a:cubicBezTo>
                <a:cubicBezTo>
                  <a:pt x="4088742" y="1342966"/>
                  <a:pt x="4108796" y="1546276"/>
                  <a:pt x="4100498" y="1812720"/>
                </a:cubicBezTo>
                <a:cubicBezTo>
                  <a:pt x="4092200" y="2079164"/>
                  <a:pt x="4089949" y="2133099"/>
                  <a:pt x="4100498" y="2416959"/>
                </a:cubicBezTo>
                <a:cubicBezTo>
                  <a:pt x="4111047" y="2700819"/>
                  <a:pt x="4105541" y="2923055"/>
                  <a:pt x="4100498" y="3098336"/>
                </a:cubicBezTo>
                <a:cubicBezTo>
                  <a:pt x="4095455" y="3273617"/>
                  <a:pt x="4089105" y="3626315"/>
                  <a:pt x="4100498" y="3856850"/>
                </a:cubicBezTo>
                <a:cubicBezTo>
                  <a:pt x="3925922" y="3870396"/>
                  <a:pt x="3599465" y="3844644"/>
                  <a:pt x="3417082" y="3856850"/>
                </a:cubicBezTo>
                <a:cubicBezTo>
                  <a:pt x="3234699" y="3869056"/>
                  <a:pt x="2995001" y="3840452"/>
                  <a:pt x="2733665" y="3856850"/>
                </a:cubicBezTo>
                <a:cubicBezTo>
                  <a:pt x="2472329" y="3873248"/>
                  <a:pt x="2402765" y="3849784"/>
                  <a:pt x="2091254" y="3856850"/>
                </a:cubicBezTo>
                <a:cubicBezTo>
                  <a:pt x="1779743" y="3863916"/>
                  <a:pt x="1707244" y="3842482"/>
                  <a:pt x="1366833" y="3856850"/>
                </a:cubicBezTo>
                <a:cubicBezTo>
                  <a:pt x="1026422" y="3871218"/>
                  <a:pt x="904944" y="3833411"/>
                  <a:pt x="601406" y="3856850"/>
                </a:cubicBezTo>
                <a:cubicBezTo>
                  <a:pt x="297868" y="3880289"/>
                  <a:pt x="286236" y="3879573"/>
                  <a:pt x="0" y="3856850"/>
                </a:cubicBezTo>
                <a:cubicBezTo>
                  <a:pt x="2701" y="3626381"/>
                  <a:pt x="1781" y="3441930"/>
                  <a:pt x="0" y="3329747"/>
                </a:cubicBezTo>
                <a:cubicBezTo>
                  <a:pt x="-1781" y="3217564"/>
                  <a:pt x="-35246" y="2804986"/>
                  <a:pt x="0" y="2609802"/>
                </a:cubicBezTo>
                <a:cubicBezTo>
                  <a:pt x="35246" y="2414618"/>
                  <a:pt x="-27672" y="2163255"/>
                  <a:pt x="0" y="1889857"/>
                </a:cubicBezTo>
                <a:cubicBezTo>
                  <a:pt x="27672" y="1616460"/>
                  <a:pt x="-2556" y="1440803"/>
                  <a:pt x="0" y="1208480"/>
                </a:cubicBezTo>
                <a:cubicBezTo>
                  <a:pt x="2556" y="976157"/>
                  <a:pt x="52395" y="475779"/>
                  <a:pt x="0" y="0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solidFill>
              <a:schemeClr val="accent5">
                <a:shade val="50000"/>
                <a:alpha val="0"/>
              </a:schemeClr>
            </a:solidFill>
            <a:extLst>
              <a:ext uri="{C807C97D-BFC1-408E-A445-0C87EB9F89A2}">
                <ask:lineSketchStyleProps xmlns:ask="http://schemas.microsoft.com/office/drawing/2018/sketchyshapes" sd="251298046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206107" dist="81185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719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ZZSNZZ">
            <a:extLst>
              <a:ext uri="{FF2B5EF4-FFF2-40B4-BE49-F238E27FC236}">
                <a16:creationId xmlns:a16="http://schemas.microsoft.com/office/drawing/2014/main" id="{1496FBF1-A487-BA6B-1578-0F0C28F86129}"/>
              </a:ext>
            </a:extLst>
          </p:cNvPr>
          <p:cNvSpPr txBox="1"/>
          <p:nvPr/>
        </p:nvSpPr>
        <p:spPr>
          <a:xfrm>
            <a:off x="5295900" y="4559300"/>
            <a:ext cx="635000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DE" sz="800"/>
              <a:t> 12/10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EA477F-FBB1-9278-33FE-F27D26008B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83" r="33482" b="39443"/>
          <a:stretch/>
        </p:blipFill>
        <p:spPr>
          <a:xfrm>
            <a:off x="5948559" y="247998"/>
            <a:ext cx="2883057" cy="2837061"/>
          </a:xfrm>
          <a:custGeom>
            <a:avLst/>
            <a:gdLst>
              <a:gd name="connsiteX0" fmla="*/ 0 w 2883057"/>
              <a:gd name="connsiteY0" fmla="*/ 0 h 2837061"/>
              <a:gd name="connsiteX1" fmla="*/ 634273 w 2883057"/>
              <a:gd name="connsiteY1" fmla="*/ 0 h 2837061"/>
              <a:gd name="connsiteX2" fmla="*/ 1210884 w 2883057"/>
              <a:gd name="connsiteY2" fmla="*/ 0 h 2837061"/>
              <a:gd name="connsiteX3" fmla="*/ 1845156 w 2883057"/>
              <a:gd name="connsiteY3" fmla="*/ 0 h 2837061"/>
              <a:gd name="connsiteX4" fmla="*/ 2883057 w 2883057"/>
              <a:gd name="connsiteY4" fmla="*/ 0 h 2837061"/>
              <a:gd name="connsiteX5" fmla="*/ 2883057 w 2883057"/>
              <a:gd name="connsiteY5" fmla="*/ 482300 h 2837061"/>
              <a:gd name="connsiteX6" fmla="*/ 2883057 w 2883057"/>
              <a:gd name="connsiteY6" fmla="*/ 1021342 h 2837061"/>
              <a:gd name="connsiteX7" fmla="*/ 2883057 w 2883057"/>
              <a:gd name="connsiteY7" fmla="*/ 1503642 h 2837061"/>
              <a:gd name="connsiteX8" fmla="*/ 2883057 w 2883057"/>
              <a:gd name="connsiteY8" fmla="*/ 2071055 h 2837061"/>
              <a:gd name="connsiteX9" fmla="*/ 2883057 w 2883057"/>
              <a:gd name="connsiteY9" fmla="*/ 2837061 h 2837061"/>
              <a:gd name="connsiteX10" fmla="*/ 2392937 w 2883057"/>
              <a:gd name="connsiteY10" fmla="*/ 2837061 h 2837061"/>
              <a:gd name="connsiteX11" fmla="*/ 1816326 w 2883057"/>
              <a:gd name="connsiteY11" fmla="*/ 2837061 h 2837061"/>
              <a:gd name="connsiteX12" fmla="*/ 1297376 w 2883057"/>
              <a:gd name="connsiteY12" fmla="*/ 2837061 h 2837061"/>
              <a:gd name="connsiteX13" fmla="*/ 663103 w 2883057"/>
              <a:gd name="connsiteY13" fmla="*/ 2837061 h 2837061"/>
              <a:gd name="connsiteX14" fmla="*/ 0 w 2883057"/>
              <a:gd name="connsiteY14" fmla="*/ 2837061 h 2837061"/>
              <a:gd name="connsiteX15" fmla="*/ 0 w 2883057"/>
              <a:gd name="connsiteY15" fmla="*/ 2269649 h 2837061"/>
              <a:gd name="connsiteX16" fmla="*/ 0 w 2883057"/>
              <a:gd name="connsiteY16" fmla="*/ 1673866 h 2837061"/>
              <a:gd name="connsiteX17" fmla="*/ 0 w 2883057"/>
              <a:gd name="connsiteY17" fmla="*/ 1163195 h 2837061"/>
              <a:gd name="connsiteX18" fmla="*/ 0 w 2883057"/>
              <a:gd name="connsiteY18" fmla="*/ 652524 h 2837061"/>
              <a:gd name="connsiteX19" fmla="*/ 0 w 2883057"/>
              <a:gd name="connsiteY19" fmla="*/ 0 h 2837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883057" h="2837061" fill="none" extrusionOk="0">
                <a:moveTo>
                  <a:pt x="0" y="0"/>
                </a:moveTo>
                <a:cubicBezTo>
                  <a:pt x="280135" y="5042"/>
                  <a:pt x="327708" y="24127"/>
                  <a:pt x="634273" y="0"/>
                </a:cubicBezTo>
                <a:cubicBezTo>
                  <a:pt x="940838" y="-24127"/>
                  <a:pt x="928329" y="-196"/>
                  <a:pt x="1210884" y="0"/>
                </a:cubicBezTo>
                <a:cubicBezTo>
                  <a:pt x="1493439" y="196"/>
                  <a:pt x="1680787" y="-15094"/>
                  <a:pt x="1845156" y="0"/>
                </a:cubicBezTo>
                <a:cubicBezTo>
                  <a:pt x="2009525" y="15094"/>
                  <a:pt x="2417534" y="-51889"/>
                  <a:pt x="2883057" y="0"/>
                </a:cubicBezTo>
                <a:cubicBezTo>
                  <a:pt x="2871916" y="133961"/>
                  <a:pt x="2871894" y="363552"/>
                  <a:pt x="2883057" y="482300"/>
                </a:cubicBezTo>
                <a:cubicBezTo>
                  <a:pt x="2894220" y="601048"/>
                  <a:pt x="2879759" y="764338"/>
                  <a:pt x="2883057" y="1021342"/>
                </a:cubicBezTo>
                <a:cubicBezTo>
                  <a:pt x="2886355" y="1278346"/>
                  <a:pt x="2870033" y="1382623"/>
                  <a:pt x="2883057" y="1503642"/>
                </a:cubicBezTo>
                <a:cubicBezTo>
                  <a:pt x="2896081" y="1624661"/>
                  <a:pt x="2867039" y="1924658"/>
                  <a:pt x="2883057" y="2071055"/>
                </a:cubicBezTo>
                <a:cubicBezTo>
                  <a:pt x="2899075" y="2217452"/>
                  <a:pt x="2895534" y="2520885"/>
                  <a:pt x="2883057" y="2837061"/>
                </a:cubicBezTo>
                <a:cubicBezTo>
                  <a:pt x="2664480" y="2820606"/>
                  <a:pt x="2547961" y="2843103"/>
                  <a:pt x="2392937" y="2837061"/>
                </a:cubicBezTo>
                <a:cubicBezTo>
                  <a:pt x="2237913" y="2831019"/>
                  <a:pt x="1934439" y="2812594"/>
                  <a:pt x="1816326" y="2837061"/>
                </a:cubicBezTo>
                <a:cubicBezTo>
                  <a:pt x="1698213" y="2861528"/>
                  <a:pt x="1534039" y="2849571"/>
                  <a:pt x="1297376" y="2837061"/>
                </a:cubicBezTo>
                <a:cubicBezTo>
                  <a:pt x="1060713" y="2824552"/>
                  <a:pt x="816617" y="2825760"/>
                  <a:pt x="663103" y="2837061"/>
                </a:cubicBezTo>
                <a:cubicBezTo>
                  <a:pt x="509589" y="2848362"/>
                  <a:pt x="305726" y="2806837"/>
                  <a:pt x="0" y="2837061"/>
                </a:cubicBezTo>
                <a:cubicBezTo>
                  <a:pt x="27893" y="2693494"/>
                  <a:pt x="7476" y="2505574"/>
                  <a:pt x="0" y="2269649"/>
                </a:cubicBezTo>
                <a:cubicBezTo>
                  <a:pt x="-7476" y="2033724"/>
                  <a:pt x="-11756" y="1799642"/>
                  <a:pt x="0" y="1673866"/>
                </a:cubicBezTo>
                <a:cubicBezTo>
                  <a:pt x="11756" y="1548090"/>
                  <a:pt x="1332" y="1310841"/>
                  <a:pt x="0" y="1163195"/>
                </a:cubicBezTo>
                <a:cubicBezTo>
                  <a:pt x="-1332" y="1015549"/>
                  <a:pt x="19056" y="823645"/>
                  <a:pt x="0" y="652524"/>
                </a:cubicBezTo>
                <a:cubicBezTo>
                  <a:pt x="-19056" y="481403"/>
                  <a:pt x="-60" y="168333"/>
                  <a:pt x="0" y="0"/>
                </a:cubicBezTo>
                <a:close/>
              </a:path>
              <a:path w="2883057" h="2837061" stroke="0" extrusionOk="0">
                <a:moveTo>
                  <a:pt x="0" y="0"/>
                </a:moveTo>
                <a:cubicBezTo>
                  <a:pt x="190728" y="21827"/>
                  <a:pt x="419211" y="-15205"/>
                  <a:pt x="634273" y="0"/>
                </a:cubicBezTo>
                <a:cubicBezTo>
                  <a:pt x="849335" y="15205"/>
                  <a:pt x="1129112" y="-15798"/>
                  <a:pt x="1268545" y="0"/>
                </a:cubicBezTo>
                <a:cubicBezTo>
                  <a:pt x="1407978" y="15798"/>
                  <a:pt x="1683211" y="-22901"/>
                  <a:pt x="1787495" y="0"/>
                </a:cubicBezTo>
                <a:cubicBezTo>
                  <a:pt x="1891779" y="22901"/>
                  <a:pt x="2139816" y="4112"/>
                  <a:pt x="2335276" y="0"/>
                </a:cubicBezTo>
                <a:cubicBezTo>
                  <a:pt x="2530736" y="-4112"/>
                  <a:pt x="2680659" y="4528"/>
                  <a:pt x="2883057" y="0"/>
                </a:cubicBezTo>
                <a:cubicBezTo>
                  <a:pt x="2889556" y="122862"/>
                  <a:pt x="2859951" y="321902"/>
                  <a:pt x="2883057" y="510671"/>
                </a:cubicBezTo>
                <a:cubicBezTo>
                  <a:pt x="2906163" y="699440"/>
                  <a:pt x="2890829" y="894917"/>
                  <a:pt x="2883057" y="992971"/>
                </a:cubicBezTo>
                <a:cubicBezTo>
                  <a:pt x="2875285" y="1091025"/>
                  <a:pt x="2861989" y="1323232"/>
                  <a:pt x="2883057" y="1560384"/>
                </a:cubicBezTo>
                <a:cubicBezTo>
                  <a:pt x="2904125" y="1797536"/>
                  <a:pt x="2890747" y="1815747"/>
                  <a:pt x="2883057" y="2071055"/>
                </a:cubicBezTo>
                <a:cubicBezTo>
                  <a:pt x="2875367" y="2326363"/>
                  <a:pt x="2911010" y="2591766"/>
                  <a:pt x="2883057" y="2837061"/>
                </a:cubicBezTo>
                <a:cubicBezTo>
                  <a:pt x="2645267" y="2848358"/>
                  <a:pt x="2570482" y="2836821"/>
                  <a:pt x="2364107" y="2837061"/>
                </a:cubicBezTo>
                <a:cubicBezTo>
                  <a:pt x="2157732" y="2837302"/>
                  <a:pt x="1987683" y="2840888"/>
                  <a:pt x="1845156" y="2837061"/>
                </a:cubicBezTo>
                <a:cubicBezTo>
                  <a:pt x="1702629" y="2833234"/>
                  <a:pt x="1424110" y="2823891"/>
                  <a:pt x="1297376" y="2837061"/>
                </a:cubicBezTo>
                <a:cubicBezTo>
                  <a:pt x="1170642" y="2850231"/>
                  <a:pt x="976748" y="2814248"/>
                  <a:pt x="663103" y="2837061"/>
                </a:cubicBezTo>
                <a:cubicBezTo>
                  <a:pt x="349458" y="2859874"/>
                  <a:pt x="299058" y="2850044"/>
                  <a:pt x="0" y="2837061"/>
                </a:cubicBezTo>
                <a:cubicBezTo>
                  <a:pt x="-27105" y="2638689"/>
                  <a:pt x="7371" y="2515650"/>
                  <a:pt x="0" y="2241278"/>
                </a:cubicBezTo>
                <a:cubicBezTo>
                  <a:pt x="-7371" y="1966906"/>
                  <a:pt x="6784" y="1989117"/>
                  <a:pt x="0" y="1758978"/>
                </a:cubicBezTo>
                <a:cubicBezTo>
                  <a:pt x="-6784" y="1528839"/>
                  <a:pt x="20913" y="1339846"/>
                  <a:pt x="0" y="1163195"/>
                </a:cubicBezTo>
                <a:cubicBezTo>
                  <a:pt x="-20913" y="986544"/>
                  <a:pt x="-15734" y="840944"/>
                  <a:pt x="0" y="567412"/>
                </a:cubicBezTo>
                <a:cubicBezTo>
                  <a:pt x="15734" y="293880"/>
                  <a:pt x="16576" y="189074"/>
                  <a:pt x="0" y="0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solidFill>
              <a:schemeClr val="accent5">
                <a:shade val="50000"/>
                <a:alpha val="0"/>
              </a:schemeClr>
            </a:solidFill>
            <a:extLst>
              <a:ext uri="{C807C97D-BFC1-408E-A445-0C87EB9F89A2}">
                <ask:lineSketchStyleProps xmlns:ask="http://schemas.microsoft.com/office/drawing/2018/sketchyshapes" sd="72411551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206107" dist="81185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9BEFCDE-B721-D49A-EAFE-C7DF5BDF924F}"/>
              </a:ext>
            </a:extLst>
          </p:cNvPr>
          <p:cNvGrpSpPr/>
          <p:nvPr/>
        </p:nvGrpSpPr>
        <p:grpSpPr>
          <a:xfrm>
            <a:off x="395536" y="3484807"/>
            <a:ext cx="8748464" cy="1410695"/>
            <a:chOff x="287338" y="3267075"/>
            <a:chExt cx="8583612" cy="1628428"/>
          </a:xfrm>
        </p:grpSpPr>
        <p:sp>
          <p:nvSpPr>
            <p:cNvPr id="4" name="Rectangle 17">
              <a:extLst>
                <a:ext uri="{FF2B5EF4-FFF2-40B4-BE49-F238E27FC236}">
                  <a16:creationId xmlns:a16="http://schemas.microsoft.com/office/drawing/2014/main" id="{62E944BA-B389-1021-BCE8-87BA59E8E7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338" y="3267075"/>
              <a:ext cx="8583612" cy="1454944"/>
            </a:xfrm>
            <a:custGeom>
              <a:avLst/>
              <a:gdLst>
                <a:gd name="connsiteX0" fmla="*/ 0 w 8583612"/>
                <a:gd name="connsiteY0" fmla="*/ 0 h 1454944"/>
                <a:gd name="connsiteX1" fmla="*/ 746114 w 8583612"/>
                <a:gd name="connsiteY1" fmla="*/ 0 h 1454944"/>
                <a:gd name="connsiteX2" fmla="*/ 1578064 w 8583612"/>
                <a:gd name="connsiteY2" fmla="*/ 0 h 1454944"/>
                <a:gd name="connsiteX3" fmla="*/ 2066670 w 8583612"/>
                <a:gd name="connsiteY3" fmla="*/ 0 h 1454944"/>
                <a:gd name="connsiteX4" fmla="*/ 2812784 w 8583612"/>
                <a:gd name="connsiteY4" fmla="*/ 0 h 1454944"/>
                <a:gd name="connsiteX5" fmla="*/ 3301389 w 8583612"/>
                <a:gd name="connsiteY5" fmla="*/ 0 h 1454944"/>
                <a:gd name="connsiteX6" fmla="*/ 3961667 w 8583612"/>
                <a:gd name="connsiteY6" fmla="*/ 0 h 1454944"/>
                <a:gd name="connsiteX7" fmla="*/ 4707781 w 8583612"/>
                <a:gd name="connsiteY7" fmla="*/ 0 h 1454944"/>
                <a:gd name="connsiteX8" fmla="*/ 5110551 w 8583612"/>
                <a:gd name="connsiteY8" fmla="*/ 0 h 1454944"/>
                <a:gd name="connsiteX9" fmla="*/ 5513320 w 8583612"/>
                <a:gd name="connsiteY9" fmla="*/ 0 h 1454944"/>
                <a:gd name="connsiteX10" fmla="*/ 6345270 w 8583612"/>
                <a:gd name="connsiteY10" fmla="*/ 0 h 1454944"/>
                <a:gd name="connsiteX11" fmla="*/ 7005548 w 8583612"/>
                <a:gd name="connsiteY11" fmla="*/ 0 h 1454944"/>
                <a:gd name="connsiteX12" fmla="*/ 7408317 w 8583612"/>
                <a:gd name="connsiteY12" fmla="*/ 0 h 1454944"/>
                <a:gd name="connsiteX13" fmla="*/ 8583612 w 8583612"/>
                <a:gd name="connsiteY13" fmla="*/ 0 h 1454944"/>
                <a:gd name="connsiteX14" fmla="*/ 8583612 w 8583612"/>
                <a:gd name="connsiteY14" fmla="*/ 514080 h 1454944"/>
                <a:gd name="connsiteX15" fmla="*/ 8583612 w 8583612"/>
                <a:gd name="connsiteY15" fmla="*/ 969963 h 1454944"/>
                <a:gd name="connsiteX16" fmla="*/ 8583612 w 8583612"/>
                <a:gd name="connsiteY16" fmla="*/ 1454944 h 1454944"/>
                <a:gd name="connsiteX17" fmla="*/ 8180843 w 8583612"/>
                <a:gd name="connsiteY17" fmla="*/ 1454944 h 1454944"/>
                <a:gd name="connsiteX18" fmla="*/ 7348892 w 8583612"/>
                <a:gd name="connsiteY18" fmla="*/ 1454944 h 1454944"/>
                <a:gd name="connsiteX19" fmla="*/ 6602778 w 8583612"/>
                <a:gd name="connsiteY19" fmla="*/ 1454944 h 1454944"/>
                <a:gd name="connsiteX20" fmla="*/ 5856664 w 8583612"/>
                <a:gd name="connsiteY20" fmla="*/ 1454944 h 1454944"/>
                <a:gd name="connsiteX21" fmla="*/ 5110551 w 8583612"/>
                <a:gd name="connsiteY21" fmla="*/ 1454944 h 1454944"/>
                <a:gd name="connsiteX22" fmla="*/ 4621945 w 8583612"/>
                <a:gd name="connsiteY22" fmla="*/ 1454944 h 1454944"/>
                <a:gd name="connsiteX23" fmla="*/ 3789995 w 8583612"/>
                <a:gd name="connsiteY23" fmla="*/ 1454944 h 1454944"/>
                <a:gd name="connsiteX24" fmla="*/ 3129717 w 8583612"/>
                <a:gd name="connsiteY24" fmla="*/ 1454944 h 1454944"/>
                <a:gd name="connsiteX25" fmla="*/ 2726948 w 8583612"/>
                <a:gd name="connsiteY25" fmla="*/ 1454944 h 1454944"/>
                <a:gd name="connsiteX26" fmla="*/ 2066670 w 8583612"/>
                <a:gd name="connsiteY26" fmla="*/ 1454944 h 1454944"/>
                <a:gd name="connsiteX27" fmla="*/ 1492228 w 8583612"/>
                <a:gd name="connsiteY27" fmla="*/ 1454944 h 1454944"/>
                <a:gd name="connsiteX28" fmla="*/ 917786 w 8583612"/>
                <a:gd name="connsiteY28" fmla="*/ 1454944 h 1454944"/>
                <a:gd name="connsiteX29" fmla="*/ 0 w 8583612"/>
                <a:gd name="connsiteY29" fmla="*/ 1454944 h 1454944"/>
                <a:gd name="connsiteX30" fmla="*/ 0 w 8583612"/>
                <a:gd name="connsiteY30" fmla="*/ 984512 h 1454944"/>
                <a:gd name="connsiteX31" fmla="*/ 0 w 8583612"/>
                <a:gd name="connsiteY31" fmla="*/ 484981 h 1454944"/>
                <a:gd name="connsiteX32" fmla="*/ 0 w 8583612"/>
                <a:gd name="connsiteY32" fmla="*/ 0 h 1454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83612" h="1454944" fill="none" extrusionOk="0">
                  <a:moveTo>
                    <a:pt x="0" y="0"/>
                  </a:moveTo>
                  <a:cubicBezTo>
                    <a:pt x="349764" y="28216"/>
                    <a:pt x="562071" y="-14864"/>
                    <a:pt x="746114" y="0"/>
                  </a:cubicBezTo>
                  <a:cubicBezTo>
                    <a:pt x="930157" y="14864"/>
                    <a:pt x="1209929" y="-3321"/>
                    <a:pt x="1578064" y="0"/>
                  </a:cubicBezTo>
                  <a:cubicBezTo>
                    <a:pt x="1946199" y="3321"/>
                    <a:pt x="1902183" y="-8758"/>
                    <a:pt x="2066670" y="0"/>
                  </a:cubicBezTo>
                  <a:cubicBezTo>
                    <a:pt x="2231157" y="8758"/>
                    <a:pt x="2557357" y="-15010"/>
                    <a:pt x="2812784" y="0"/>
                  </a:cubicBezTo>
                  <a:cubicBezTo>
                    <a:pt x="3068211" y="15010"/>
                    <a:pt x="3184998" y="-5723"/>
                    <a:pt x="3301389" y="0"/>
                  </a:cubicBezTo>
                  <a:cubicBezTo>
                    <a:pt x="3417781" y="5723"/>
                    <a:pt x="3805766" y="-32772"/>
                    <a:pt x="3961667" y="0"/>
                  </a:cubicBezTo>
                  <a:cubicBezTo>
                    <a:pt x="4117568" y="32772"/>
                    <a:pt x="4483147" y="-350"/>
                    <a:pt x="4707781" y="0"/>
                  </a:cubicBezTo>
                  <a:cubicBezTo>
                    <a:pt x="4932415" y="350"/>
                    <a:pt x="4929462" y="-15279"/>
                    <a:pt x="5110551" y="0"/>
                  </a:cubicBezTo>
                  <a:cubicBezTo>
                    <a:pt x="5291640" y="15279"/>
                    <a:pt x="5318530" y="10410"/>
                    <a:pt x="5513320" y="0"/>
                  </a:cubicBezTo>
                  <a:cubicBezTo>
                    <a:pt x="5708110" y="-10410"/>
                    <a:pt x="6010060" y="16882"/>
                    <a:pt x="6345270" y="0"/>
                  </a:cubicBezTo>
                  <a:cubicBezTo>
                    <a:pt x="6680480" y="-16882"/>
                    <a:pt x="6788071" y="15659"/>
                    <a:pt x="7005548" y="0"/>
                  </a:cubicBezTo>
                  <a:cubicBezTo>
                    <a:pt x="7223025" y="-15659"/>
                    <a:pt x="7323764" y="11214"/>
                    <a:pt x="7408317" y="0"/>
                  </a:cubicBezTo>
                  <a:cubicBezTo>
                    <a:pt x="7492870" y="-11214"/>
                    <a:pt x="8250743" y="25884"/>
                    <a:pt x="8583612" y="0"/>
                  </a:cubicBezTo>
                  <a:cubicBezTo>
                    <a:pt x="8608310" y="123674"/>
                    <a:pt x="8573692" y="351473"/>
                    <a:pt x="8583612" y="514080"/>
                  </a:cubicBezTo>
                  <a:cubicBezTo>
                    <a:pt x="8593532" y="676687"/>
                    <a:pt x="8574534" y="769698"/>
                    <a:pt x="8583612" y="969963"/>
                  </a:cubicBezTo>
                  <a:cubicBezTo>
                    <a:pt x="8592690" y="1170228"/>
                    <a:pt x="8586463" y="1217439"/>
                    <a:pt x="8583612" y="1454944"/>
                  </a:cubicBezTo>
                  <a:cubicBezTo>
                    <a:pt x="8417936" y="1440151"/>
                    <a:pt x="8273923" y="1441317"/>
                    <a:pt x="8180843" y="1454944"/>
                  </a:cubicBezTo>
                  <a:cubicBezTo>
                    <a:pt x="8087763" y="1468571"/>
                    <a:pt x="7517558" y="1486832"/>
                    <a:pt x="7348892" y="1454944"/>
                  </a:cubicBezTo>
                  <a:cubicBezTo>
                    <a:pt x="7180226" y="1423056"/>
                    <a:pt x="6861548" y="1484887"/>
                    <a:pt x="6602778" y="1454944"/>
                  </a:cubicBezTo>
                  <a:cubicBezTo>
                    <a:pt x="6344008" y="1425001"/>
                    <a:pt x="6081689" y="1419626"/>
                    <a:pt x="5856664" y="1454944"/>
                  </a:cubicBezTo>
                  <a:cubicBezTo>
                    <a:pt x="5631639" y="1490262"/>
                    <a:pt x="5386972" y="1419718"/>
                    <a:pt x="5110551" y="1454944"/>
                  </a:cubicBezTo>
                  <a:cubicBezTo>
                    <a:pt x="4834130" y="1490170"/>
                    <a:pt x="4769705" y="1468378"/>
                    <a:pt x="4621945" y="1454944"/>
                  </a:cubicBezTo>
                  <a:cubicBezTo>
                    <a:pt x="4474185" y="1441510"/>
                    <a:pt x="3971522" y="1434464"/>
                    <a:pt x="3789995" y="1454944"/>
                  </a:cubicBezTo>
                  <a:cubicBezTo>
                    <a:pt x="3608468" y="1475425"/>
                    <a:pt x="3376807" y="1434735"/>
                    <a:pt x="3129717" y="1454944"/>
                  </a:cubicBezTo>
                  <a:cubicBezTo>
                    <a:pt x="2882627" y="1475153"/>
                    <a:pt x="2870491" y="1441853"/>
                    <a:pt x="2726948" y="1454944"/>
                  </a:cubicBezTo>
                  <a:cubicBezTo>
                    <a:pt x="2583405" y="1468035"/>
                    <a:pt x="2292545" y="1431414"/>
                    <a:pt x="2066670" y="1454944"/>
                  </a:cubicBezTo>
                  <a:cubicBezTo>
                    <a:pt x="1840795" y="1478474"/>
                    <a:pt x="1677481" y="1446664"/>
                    <a:pt x="1492228" y="1454944"/>
                  </a:cubicBezTo>
                  <a:cubicBezTo>
                    <a:pt x="1306975" y="1463224"/>
                    <a:pt x="1076859" y="1468181"/>
                    <a:pt x="917786" y="1454944"/>
                  </a:cubicBezTo>
                  <a:cubicBezTo>
                    <a:pt x="758713" y="1441707"/>
                    <a:pt x="328938" y="1422114"/>
                    <a:pt x="0" y="1454944"/>
                  </a:cubicBezTo>
                  <a:cubicBezTo>
                    <a:pt x="17812" y="1304215"/>
                    <a:pt x="-4265" y="1215244"/>
                    <a:pt x="0" y="984512"/>
                  </a:cubicBezTo>
                  <a:cubicBezTo>
                    <a:pt x="4265" y="753780"/>
                    <a:pt x="-12212" y="641807"/>
                    <a:pt x="0" y="484981"/>
                  </a:cubicBezTo>
                  <a:cubicBezTo>
                    <a:pt x="12212" y="328155"/>
                    <a:pt x="16628" y="154808"/>
                    <a:pt x="0" y="0"/>
                  </a:cubicBezTo>
                  <a:close/>
                </a:path>
                <a:path w="8583612" h="1454944" stroke="0" extrusionOk="0">
                  <a:moveTo>
                    <a:pt x="0" y="0"/>
                  </a:moveTo>
                  <a:cubicBezTo>
                    <a:pt x="168269" y="-3020"/>
                    <a:pt x="420729" y="-2200"/>
                    <a:pt x="574442" y="0"/>
                  </a:cubicBezTo>
                  <a:cubicBezTo>
                    <a:pt x="728155" y="2200"/>
                    <a:pt x="807637" y="-13978"/>
                    <a:pt x="977211" y="0"/>
                  </a:cubicBezTo>
                  <a:cubicBezTo>
                    <a:pt x="1146785" y="13978"/>
                    <a:pt x="1397648" y="-19542"/>
                    <a:pt x="1809161" y="0"/>
                  </a:cubicBezTo>
                  <a:cubicBezTo>
                    <a:pt x="2220674" y="19542"/>
                    <a:pt x="2240495" y="-23530"/>
                    <a:pt x="2383603" y="0"/>
                  </a:cubicBezTo>
                  <a:cubicBezTo>
                    <a:pt x="2526711" y="23530"/>
                    <a:pt x="2799430" y="104"/>
                    <a:pt x="2958045" y="0"/>
                  </a:cubicBezTo>
                  <a:cubicBezTo>
                    <a:pt x="3116660" y="-104"/>
                    <a:pt x="3455818" y="-35262"/>
                    <a:pt x="3789995" y="0"/>
                  </a:cubicBezTo>
                  <a:cubicBezTo>
                    <a:pt x="4124172" y="35262"/>
                    <a:pt x="4175776" y="-10476"/>
                    <a:pt x="4278600" y="0"/>
                  </a:cubicBezTo>
                  <a:cubicBezTo>
                    <a:pt x="4381424" y="10476"/>
                    <a:pt x="4768122" y="-34771"/>
                    <a:pt x="5110551" y="0"/>
                  </a:cubicBezTo>
                  <a:cubicBezTo>
                    <a:pt x="5452980" y="34771"/>
                    <a:pt x="5753851" y="-21105"/>
                    <a:pt x="5942501" y="0"/>
                  </a:cubicBezTo>
                  <a:cubicBezTo>
                    <a:pt x="6131151" y="21105"/>
                    <a:pt x="6384738" y="-24284"/>
                    <a:pt x="6602778" y="0"/>
                  </a:cubicBezTo>
                  <a:cubicBezTo>
                    <a:pt x="6820818" y="24284"/>
                    <a:pt x="7143530" y="22197"/>
                    <a:pt x="7434729" y="0"/>
                  </a:cubicBezTo>
                  <a:cubicBezTo>
                    <a:pt x="7725928" y="-22197"/>
                    <a:pt x="7844399" y="10723"/>
                    <a:pt x="8009170" y="0"/>
                  </a:cubicBezTo>
                  <a:cubicBezTo>
                    <a:pt x="8173941" y="-10723"/>
                    <a:pt x="8331324" y="11368"/>
                    <a:pt x="8583612" y="0"/>
                  </a:cubicBezTo>
                  <a:cubicBezTo>
                    <a:pt x="8569929" y="134637"/>
                    <a:pt x="8567266" y="333291"/>
                    <a:pt x="8583612" y="499531"/>
                  </a:cubicBezTo>
                  <a:cubicBezTo>
                    <a:pt x="8599958" y="665771"/>
                    <a:pt x="8600030" y="872867"/>
                    <a:pt x="8583612" y="984512"/>
                  </a:cubicBezTo>
                  <a:cubicBezTo>
                    <a:pt x="8567194" y="1096157"/>
                    <a:pt x="8606117" y="1220309"/>
                    <a:pt x="8583612" y="1454944"/>
                  </a:cubicBezTo>
                  <a:cubicBezTo>
                    <a:pt x="8335901" y="1448541"/>
                    <a:pt x="8040562" y="1426110"/>
                    <a:pt x="7837498" y="1454944"/>
                  </a:cubicBezTo>
                  <a:cubicBezTo>
                    <a:pt x="7634434" y="1483778"/>
                    <a:pt x="7470803" y="1476033"/>
                    <a:pt x="7177220" y="1454944"/>
                  </a:cubicBezTo>
                  <a:cubicBezTo>
                    <a:pt x="6883637" y="1433855"/>
                    <a:pt x="6948230" y="1469952"/>
                    <a:pt x="6774451" y="1454944"/>
                  </a:cubicBezTo>
                  <a:cubicBezTo>
                    <a:pt x="6600672" y="1439936"/>
                    <a:pt x="6494189" y="1462555"/>
                    <a:pt x="6285845" y="1454944"/>
                  </a:cubicBezTo>
                  <a:cubicBezTo>
                    <a:pt x="6077501" y="1447333"/>
                    <a:pt x="5636540" y="1467049"/>
                    <a:pt x="5453895" y="1454944"/>
                  </a:cubicBezTo>
                  <a:cubicBezTo>
                    <a:pt x="5271250" y="1442840"/>
                    <a:pt x="5067236" y="1432219"/>
                    <a:pt x="4793617" y="1454944"/>
                  </a:cubicBezTo>
                  <a:cubicBezTo>
                    <a:pt x="4519998" y="1477669"/>
                    <a:pt x="4544716" y="1462730"/>
                    <a:pt x="4305012" y="1454944"/>
                  </a:cubicBezTo>
                  <a:cubicBezTo>
                    <a:pt x="4065309" y="1447158"/>
                    <a:pt x="3915285" y="1479331"/>
                    <a:pt x="3644734" y="1454944"/>
                  </a:cubicBezTo>
                  <a:cubicBezTo>
                    <a:pt x="3374183" y="1430557"/>
                    <a:pt x="3340434" y="1451074"/>
                    <a:pt x="3241964" y="1454944"/>
                  </a:cubicBezTo>
                  <a:cubicBezTo>
                    <a:pt x="3143494" y="1458815"/>
                    <a:pt x="2978508" y="1471480"/>
                    <a:pt x="2839195" y="1454944"/>
                  </a:cubicBezTo>
                  <a:cubicBezTo>
                    <a:pt x="2699882" y="1438408"/>
                    <a:pt x="2468814" y="1476058"/>
                    <a:pt x="2178917" y="1454944"/>
                  </a:cubicBezTo>
                  <a:cubicBezTo>
                    <a:pt x="1889020" y="1433830"/>
                    <a:pt x="1901228" y="1459124"/>
                    <a:pt x="1690311" y="1454944"/>
                  </a:cubicBezTo>
                  <a:cubicBezTo>
                    <a:pt x="1479394" y="1450764"/>
                    <a:pt x="1317210" y="1457962"/>
                    <a:pt x="944197" y="1454944"/>
                  </a:cubicBezTo>
                  <a:cubicBezTo>
                    <a:pt x="571184" y="1451926"/>
                    <a:pt x="376059" y="1447351"/>
                    <a:pt x="0" y="1454944"/>
                  </a:cubicBezTo>
                  <a:cubicBezTo>
                    <a:pt x="-14453" y="1222943"/>
                    <a:pt x="-11990" y="1165535"/>
                    <a:pt x="0" y="955413"/>
                  </a:cubicBezTo>
                  <a:cubicBezTo>
                    <a:pt x="11990" y="745291"/>
                    <a:pt x="8255" y="656443"/>
                    <a:pt x="0" y="455882"/>
                  </a:cubicBezTo>
                  <a:cubicBezTo>
                    <a:pt x="-8255" y="255321"/>
                    <a:pt x="4022" y="147876"/>
                    <a:pt x="0" y="0"/>
                  </a:cubicBezTo>
                  <a:close/>
                </a:path>
              </a:pathLst>
            </a:custGeom>
            <a:solidFill>
              <a:srgbClr val="FFF0B2"/>
            </a:solidFill>
            <a:ln w="9525">
              <a:solidFill>
                <a:schemeClr val="accent5">
                  <a:shade val="50000"/>
                  <a:alpha val="0"/>
                </a:schemeClr>
              </a:solidFill>
              <a:miter lim="800000"/>
              <a:headEnd/>
              <a:tailEnd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wrap="none" anchor="ctr"/>
            <a:lstStyle/>
            <a:p>
              <a:pPr algn="ctr"/>
              <a:r>
                <a:rPr lang="de-DE"/>
                <a:t>   </a:t>
              </a:r>
            </a:p>
          </p:txBody>
        </p:sp>
        <p:sp>
          <p:nvSpPr>
            <p:cNvPr id="6" name="Rectangle 18">
              <a:extLst>
                <a:ext uri="{FF2B5EF4-FFF2-40B4-BE49-F238E27FC236}">
                  <a16:creationId xmlns:a16="http://schemas.microsoft.com/office/drawing/2014/main" id="{0555733E-24E3-A434-C5D5-36C5370D0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338" y="4680000"/>
              <a:ext cx="8583612" cy="215503"/>
            </a:xfrm>
            <a:prstGeom prst="rect">
              <a:avLst/>
            </a:prstGeom>
            <a:solidFill>
              <a:srgbClr val="BE1E3C"/>
            </a:solidFill>
            <a:ln w="9525">
              <a:noFill/>
              <a:miter lim="800000"/>
              <a:headEnd/>
              <a:tailEnd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8583612"/>
                        <a:gd name="connsiteY0" fmla="*/ 0 h 215503"/>
                        <a:gd name="connsiteX1" fmla="*/ 574442 w 8583612"/>
                        <a:gd name="connsiteY1" fmla="*/ 0 h 215503"/>
                        <a:gd name="connsiteX2" fmla="*/ 1234720 w 8583612"/>
                        <a:gd name="connsiteY2" fmla="*/ 0 h 215503"/>
                        <a:gd name="connsiteX3" fmla="*/ 1980834 w 8583612"/>
                        <a:gd name="connsiteY3" fmla="*/ 0 h 215503"/>
                        <a:gd name="connsiteX4" fmla="*/ 2555275 w 8583612"/>
                        <a:gd name="connsiteY4" fmla="*/ 0 h 215503"/>
                        <a:gd name="connsiteX5" fmla="*/ 3215553 w 8583612"/>
                        <a:gd name="connsiteY5" fmla="*/ 0 h 215503"/>
                        <a:gd name="connsiteX6" fmla="*/ 4047503 w 8583612"/>
                        <a:gd name="connsiteY6" fmla="*/ 0 h 215503"/>
                        <a:gd name="connsiteX7" fmla="*/ 4536109 w 8583612"/>
                        <a:gd name="connsiteY7" fmla="*/ 0 h 215503"/>
                        <a:gd name="connsiteX8" fmla="*/ 5282223 w 8583612"/>
                        <a:gd name="connsiteY8" fmla="*/ 0 h 215503"/>
                        <a:gd name="connsiteX9" fmla="*/ 5770828 w 8583612"/>
                        <a:gd name="connsiteY9" fmla="*/ 0 h 215503"/>
                        <a:gd name="connsiteX10" fmla="*/ 6431106 w 8583612"/>
                        <a:gd name="connsiteY10" fmla="*/ 0 h 215503"/>
                        <a:gd name="connsiteX11" fmla="*/ 7177220 w 8583612"/>
                        <a:gd name="connsiteY11" fmla="*/ 0 h 215503"/>
                        <a:gd name="connsiteX12" fmla="*/ 7579990 w 8583612"/>
                        <a:gd name="connsiteY12" fmla="*/ 0 h 215503"/>
                        <a:gd name="connsiteX13" fmla="*/ 7982759 w 8583612"/>
                        <a:gd name="connsiteY13" fmla="*/ 0 h 215503"/>
                        <a:gd name="connsiteX14" fmla="*/ 8583612 w 8583612"/>
                        <a:gd name="connsiteY14" fmla="*/ 0 h 215503"/>
                        <a:gd name="connsiteX15" fmla="*/ 8583612 w 8583612"/>
                        <a:gd name="connsiteY15" fmla="*/ 215503 h 215503"/>
                        <a:gd name="connsiteX16" fmla="*/ 7837498 w 8583612"/>
                        <a:gd name="connsiteY16" fmla="*/ 215503 h 215503"/>
                        <a:gd name="connsiteX17" fmla="*/ 7177220 w 8583612"/>
                        <a:gd name="connsiteY17" fmla="*/ 215503 h 215503"/>
                        <a:gd name="connsiteX18" fmla="*/ 6602778 w 8583612"/>
                        <a:gd name="connsiteY18" fmla="*/ 215503 h 215503"/>
                        <a:gd name="connsiteX19" fmla="*/ 5856664 w 8583612"/>
                        <a:gd name="connsiteY19" fmla="*/ 215503 h 215503"/>
                        <a:gd name="connsiteX20" fmla="*/ 5196387 w 8583612"/>
                        <a:gd name="connsiteY20" fmla="*/ 215503 h 215503"/>
                        <a:gd name="connsiteX21" fmla="*/ 4364437 w 8583612"/>
                        <a:gd name="connsiteY21" fmla="*/ 215503 h 215503"/>
                        <a:gd name="connsiteX22" fmla="*/ 3532486 w 8583612"/>
                        <a:gd name="connsiteY22" fmla="*/ 215503 h 215503"/>
                        <a:gd name="connsiteX23" fmla="*/ 2786373 w 8583612"/>
                        <a:gd name="connsiteY23" fmla="*/ 215503 h 215503"/>
                        <a:gd name="connsiteX24" fmla="*/ 2040259 w 8583612"/>
                        <a:gd name="connsiteY24" fmla="*/ 215503 h 215503"/>
                        <a:gd name="connsiteX25" fmla="*/ 1294145 w 8583612"/>
                        <a:gd name="connsiteY25" fmla="*/ 215503 h 215503"/>
                        <a:gd name="connsiteX26" fmla="*/ 805539 w 8583612"/>
                        <a:gd name="connsiteY26" fmla="*/ 215503 h 215503"/>
                        <a:gd name="connsiteX27" fmla="*/ 0 w 8583612"/>
                        <a:gd name="connsiteY27" fmla="*/ 215503 h 215503"/>
                        <a:gd name="connsiteX28" fmla="*/ 0 w 8583612"/>
                        <a:gd name="connsiteY28" fmla="*/ 0 h 2155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</a:cxnLst>
                      <a:rect l="l" t="t" r="r" b="b"/>
                      <a:pathLst>
                        <a:path w="8583612" h="215503" fill="none" extrusionOk="0">
                          <a:moveTo>
                            <a:pt x="0" y="0"/>
                          </a:moveTo>
                          <a:cubicBezTo>
                            <a:pt x="159046" y="-23430"/>
                            <a:pt x="445338" y="-15176"/>
                            <a:pt x="574442" y="0"/>
                          </a:cubicBezTo>
                          <a:cubicBezTo>
                            <a:pt x="703546" y="15176"/>
                            <a:pt x="1048356" y="-2115"/>
                            <a:pt x="1234720" y="0"/>
                          </a:cubicBezTo>
                          <a:cubicBezTo>
                            <a:pt x="1421084" y="2115"/>
                            <a:pt x="1765942" y="-28903"/>
                            <a:pt x="1980834" y="0"/>
                          </a:cubicBezTo>
                          <a:cubicBezTo>
                            <a:pt x="2195726" y="28903"/>
                            <a:pt x="2436022" y="22604"/>
                            <a:pt x="2555275" y="0"/>
                          </a:cubicBezTo>
                          <a:cubicBezTo>
                            <a:pt x="2674528" y="-22604"/>
                            <a:pt x="3027821" y="31944"/>
                            <a:pt x="3215553" y="0"/>
                          </a:cubicBezTo>
                          <a:cubicBezTo>
                            <a:pt x="3403285" y="-31944"/>
                            <a:pt x="3679368" y="-3321"/>
                            <a:pt x="4047503" y="0"/>
                          </a:cubicBezTo>
                          <a:cubicBezTo>
                            <a:pt x="4415638" y="3321"/>
                            <a:pt x="4371622" y="-8758"/>
                            <a:pt x="4536109" y="0"/>
                          </a:cubicBezTo>
                          <a:cubicBezTo>
                            <a:pt x="4700596" y="8758"/>
                            <a:pt x="5026796" y="-15010"/>
                            <a:pt x="5282223" y="0"/>
                          </a:cubicBezTo>
                          <a:cubicBezTo>
                            <a:pt x="5537650" y="15010"/>
                            <a:pt x="5654437" y="-5723"/>
                            <a:pt x="5770828" y="0"/>
                          </a:cubicBezTo>
                          <a:cubicBezTo>
                            <a:pt x="5887220" y="5723"/>
                            <a:pt x="6275205" y="-32772"/>
                            <a:pt x="6431106" y="0"/>
                          </a:cubicBezTo>
                          <a:cubicBezTo>
                            <a:pt x="6587007" y="32772"/>
                            <a:pt x="6952586" y="-350"/>
                            <a:pt x="7177220" y="0"/>
                          </a:cubicBezTo>
                          <a:cubicBezTo>
                            <a:pt x="7401854" y="350"/>
                            <a:pt x="7398901" y="-15279"/>
                            <a:pt x="7579990" y="0"/>
                          </a:cubicBezTo>
                          <a:cubicBezTo>
                            <a:pt x="7761079" y="15279"/>
                            <a:pt x="7787969" y="10410"/>
                            <a:pt x="7982759" y="0"/>
                          </a:cubicBezTo>
                          <a:cubicBezTo>
                            <a:pt x="8177549" y="-10410"/>
                            <a:pt x="8415474" y="-9652"/>
                            <a:pt x="8583612" y="0"/>
                          </a:cubicBezTo>
                          <a:cubicBezTo>
                            <a:pt x="8584144" y="100673"/>
                            <a:pt x="8589711" y="162885"/>
                            <a:pt x="8583612" y="215503"/>
                          </a:cubicBezTo>
                          <a:cubicBezTo>
                            <a:pt x="8310179" y="238879"/>
                            <a:pt x="8204409" y="186773"/>
                            <a:pt x="7837498" y="215503"/>
                          </a:cubicBezTo>
                          <a:cubicBezTo>
                            <a:pt x="7470587" y="244233"/>
                            <a:pt x="7430390" y="187254"/>
                            <a:pt x="7177220" y="215503"/>
                          </a:cubicBezTo>
                          <a:cubicBezTo>
                            <a:pt x="6924050" y="243752"/>
                            <a:pt x="6855985" y="198232"/>
                            <a:pt x="6602778" y="215503"/>
                          </a:cubicBezTo>
                          <a:cubicBezTo>
                            <a:pt x="6349571" y="232774"/>
                            <a:pt x="6012590" y="213613"/>
                            <a:pt x="5856664" y="215503"/>
                          </a:cubicBezTo>
                          <a:cubicBezTo>
                            <a:pt x="5700738" y="217393"/>
                            <a:pt x="5479710" y="243726"/>
                            <a:pt x="5196387" y="215503"/>
                          </a:cubicBezTo>
                          <a:cubicBezTo>
                            <a:pt x="4913064" y="187280"/>
                            <a:pt x="4736181" y="183128"/>
                            <a:pt x="4364437" y="215503"/>
                          </a:cubicBezTo>
                          <a:cubicBezTo>
                            <a:pt x="3992693" y="247879"/>
                            <a:pt x="3701152" y="247391"/>
                            <a:pt x="3532486" y="215503"/>
                          </a:cubicBezTo>
                          <a:cubicBezTo>
                            <a:pt x="3363820" y="183615"/>
                            <a:pt x="3041970" y="243280"/>
                            <a:pt x="2786373" y="215503"/>
                          </a:cubicBezTo>
                          <a:cubicBezTo>
                            <a:pt x="2530776" y="187726"/>
                            <a:pt x="2265284" y="180185"/>
                            <a:pt x="2040259" y="215503"/>
                          </a:cubicBezTo>
                          <a:cubicBezTo>
                            <a:pt x="1815234" y="250821"/>
                            <a:pt x="1571571" y="182486"/>
                            <a:pt x="1294145" y="215503"/>
                          </a:cubicBezTo>
                          <a:cubicBezTo>
                            <a:pt x="1016719" y="248520"/>
                            <a:pt x="953299" y="228937"/>
                            <a:pt x="805539" y="215503"/>
                          </a:cubicBezTo>
                          <a:cubicBezTo>
                            <a:pt x="657779" y="202069"/>
                            <a:pt x="248174" y="232243"/>
                            <a:pt x="0" y="215503"/>
                          </a:cubicBezTo>
                          <a:cubicBezTo>
                            <a:pt x="4560" y="111199"/>
                            <a:pt x="9047" y="72703"/>
                            <a:pt x="0" y="0"/>
                          </a:cubicBezTo>
                          <a:close/>
                        </a:path>
                        <a:path w="8583612" h="215503" stroke="0" extrusionOk="0">
                          <a:moveTo>
                            <a:pt x="0" y="0"/>
                          </a:moveTo>
                          <a:cubicBezTo>
                            <a:pt x="168269" y="-3020"/>
                            <a:pt x="420729" y="-2200"/>
                            <a:pt x="574442" y="0"/>
                          </a:cubicBezTo>
                          <a:cubicBezTo>
                            <a:pt x="728155" y="2200"/>
                            <a:pt x="807637" y="-13978"/>
                            <a:pt x="977211" y="0"/>
                          </a:cubicBezTo>
                          <a:cubicBezTo>
                            <a:pt x="1146785" y="13978"/>
                            <a:pt x="1397648" y="-19542"/>
                            <a:pt x="1809161" y="0"/>
                          </a:cubicBezTo>
                          <a:cubicBezTo>
                            <a:pt x="2220674" y="19542"/>
                            <a:pt x="2240495" y="-23530"/>
                            <a:pt x="2383603" y="0"/>
                          </a:cubicBezTo>
                          <a:cubicBezTo>
                            <a:pt x="2526711" y="23530"/>
                            <a:pt x="2799430" y="104"/>
                            <a:pt x="2958045" y="0"/>
                          </a:cubicBezTo>
                          <a:cubicBezTo>
                            <a:pt x="3116660" y="-104"/>
                            <a:pt x="3455818" y="-35262"/>
                            <a:pt x="3789995" y="0"/>
                          </a:cubicBezTo>
                          <a:cubicBezTo>
                            <a:pt x="4124172" y="35262"/>
                            <a:pt x="4175776" y="-10476"/>
                            <a:pt x="4278600" y="0"/>
                          </a:cubicBezTo>
                          <a:cubicBezTo>
                            <a:pt x="4381424" y="10476"/>
                            <a:pt x="4768122" y="-34771"/>
                            <a:pt x="5110551" y="0"/>
                          </a:cubicBezTo>
                          <a:cubicBezTo>
                            <a:pt x="5452980" y="34771"/>
                            <a:pt x="5753851" y="-21105"/>
                            <a:pt x="5942501" y="0"/>
                          </a:cubicBezTo>
                          <a:cubicBezTo>
                            <a:pt x="6131151" y="21105"/>
                            <a:pt x="6384738" y="-24284"/>
                            <a:pt x="6602778" y="0"/>
                          </a:cubicBezTo>
                          <a:cubicBezTo>
                            <a:pt x="6820818" y="24284"/>
                            <a:pt x="7143530" y="22197"/>
                            <a:pt x="7434729" y="0"/>
                          </a:cubicBezTo>
                          <a:cubicBezTo>
                            <a:pt x="7725928" y="-22197"/>
                            <a:pt x="7844399" y="10723"/>
                            <a:pt x="8009170" y="0"/>
                          </a:cubicBezTo>
                          <a:cubicBezTo>
                            <a:pt x="8173941" y="-10723"/>
                            <a:pt x="8331324" y="11368"/>
                            <a:pt x="8583612" y="0"/>
                          </a:cubicBezTo>
                          <a:cubicBezTo>
                            <a:pt x="8589300" y="45704"/>
                            <a:pt x="8593159" y="125808"/>
                            <a:pt x="8583612" y="215503"/>
                          </a:cubicBezTo>
                          <a:cubicBezTo>
                            <a:pt x="8262390" y="236175"/>
                            <a:pt x="8173378" y="223275"/>
                            <a:pt x="7923334" y="215503"/>
                          </a:cubicBezTo>
                          <a:cubicBezTo>
                            <a:pt x="7673290" y="207731"/>
                            <a:pt x="7563653" y="239664"/>
                            <a:pt x="7263056" y="215503"/>
                          </a:cubicBezTo>
                          <a:cubicBezTo>
                            <a:pt x="6962459" y="191342"/>
                            <a:pt x="6626849" y="184816"/>
                            <a:pt x="6431106" y="215503"/>
                          </a:cubicBezTo>
                          <a:cubicBezTo>
                            <a:pt x="6235363" y="246191"/>
                            <a:pt x="6064411" y="236592"/>
                            <a:pt x="5770828" y="215503"/>
                          </a:cubicBezTo>
                          <a:cubicBezTo>
                            <a:pt x="5477245" y="194414"/>
                            <a:pt x="5541838" y="230511"/>
                            <a:pt x="5368059" y="215503"/>
                          </a:cubicBezTo>
                          <a:cubicBezTo>
                            <a:pt x="5194280" y="200495"/>
                            <a:pt x="5087797" y="223114"/>
                            <a:pt x="4879453" y="215503"/>
                          </a:cubicBezTo>
                          <a:cubicBezTo>
                            <a:pt x="4671109" y="207892"/>
                            <a:pt x="4230148" y="227608"/>
                            <a:pt x="4047503" y="215503"/>
                          </a:cubicBezTo>
                          <a:cubicBezTo>
                            <a:pt x="3864858" y="203399"/>
                            <a:pt x="3660844" y="192778"/>
                            <a:pt x="3387225" y="215503"/>
                          </a:cubicBezTo>
                          <a:cubicBezTo>
                            <a:pt x="3113606" y="238228"/>
                            <a:pt x="3138324" y="223289"/>
                            <a:pt x="2898620" y="215503"/>
                          </a:cubicBezTo>
                          <a:cubicBezTo>
                            <a:pt x="2658917" y="207717"/>
                            <a:pt x="2508893" y="239890"/>
                            <a:pt x="2238342" y="215503"/>
                          </a:cubicBezTo>
                          <a:cubicBezTo>
                            <a:pt x="1967791" y="191116"/>
                            <a:pt x="1934042" y="211633"/>
                            <a:pt x="1835572" y="215503"/>
                          </a:cubicBezTo>
                          <a:cubicBezTo>
                            <a:pt x="1737102" y="219374"/>
                            <a:pt x="1572116" y="232039"/>
                            <a:pt x="1432803" y="215503"/>
                          </a:cubicBezTo>
                          <a:cubicBezTo>
                            <a:pt x="1293490" y="198967"/>
                            <a:pt x="1062422" y="236617"/>
                            <a:pt x="772525" y="215503"/>
                          </a:cubicBezTo>
                          <a:cubicBezTo>
                            <a:pt x="482628" y="194389"/>
                            <a:pt x="242418" y="181980"/>
                            <a:pt x="0" y="215503"/>
                          </a:cubicBezTo>
                          <a:cubicBezTo>
                            <a:pt x="-3183" y="123789"/>
                            <a:pt x="10535" y="80564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EEF4F77-BF60-E1A1-A1BC-2A6CFFDA74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2" t="6131" r="7914" b="11161"/>
          <a:stretch/>
        </p:blipFill>
        <p:spPr>
          <a:xfrm>
            <a:off x="2110268" y="174493"/>
            <a:ext cx="2729831" cy="2648637"/>
          </a:xfrm>
          <a:custGeom>
            <a:avLst/>
            <a:gdLst>
              <a:gd name="connsiteX0" fmla="*/ 0 w 2729831"/>
              <a:gd name="connsiteY0" fmla="*/ 0 h 2648637"/>
              <a:gd name="connsiteX1" fmla="*/ 600563 w 2729831"/>
              <a:gd name="connsiteY1" fmla="*/ 0 h 2648637"/>
              <a:gd name="connsiteX2" fmla="*/ 1201126 w 2729831"/>
              <a:gd name="connsiteY2" fmla="*/ 0 h 2648637"/>
              <a:gd name="connsiteX3" fmla="*/ 1938180 w 2729831"/>
              <a:gd name="connsiteY3" fmla="*/ 0 h 2648637"/>
              <a:gd name="connsiteX4" fmla="*/ 2729831 w 2729831"/>
              <a:gd name="connsiteY4" fmla="*/ 0 h 2648637"/>
              <a:gd name="connsiteX5" fmla="*/ 2729831 w 2729831"/>
              <a:gd name="connsiteY5" fmla="*/ 662159 h 2648637"/>
              <a:gd name="connsiteX6" fmla="*/ 2729831 w 2729831"/>
              <a:gd name="connsiteY6" fmla="*/ 1324319 h 2648637"/>
              <a:gd name="connsiteX7" fmla="*/ 2729831 w 2729831"/>
              <a:gd name="connsiteY7" fmla="*/ 1959991 h 2648637"/>
              <a:gd name="connsiteX8" fmla="*/ 2729831 w 2729831"/>
              <a:gd name="connsiteY8" fmla="*/ 2648637 h 2648637"/>
              <a:gd name="connsiteX9" fmla="*/ 2020075 w 2729831"/>
              <a:gd name="connsiteY9" fmla="*/ 2648637 h 2648637"/>
              <a:gd name="connsiteX10" fmla="*/ 1283021 w 2729831"/>
              <a:gd name="connsiteY10" fmla="*/ 2648637 h 2648637"/>
              <a:gd name="connsiteX11" fmla="*/ 0 w 2729831"/>
              <a:gd name="connsiteY11" fmla="*/ 2648637 h 2648637"/>
              <a:gd name="connsiteX12" fmla="*/ 0 w 2729831"/>
              <a:gd name="connsiteY12" fmla="*/ 1959991 h 2648637"/>
              <a:gd name="connsiteX13" fmla="*/ 0 w 2729831"/>
              <a:gd name="connsiteY13" fmla="*/ 1297832 h 2648637"/>
              <a:gd name="connsiteX14" fmla="*/ 0 w 2729831"/>
              <a:gd name="connsiteY14" fmla="*/ 609187 h 2648637"/>
              <a:gd name="connsiteX15" fmla="*/ 0 w 2729831"/>
              <a:gd name="connsiteY15" fmla="*/ 0 h 264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29831" h="2648637" fill="none" extrusionOk="0">
                <a:moveTo>
                  <a:pt x="0" y="0"/>
                </a:moveTo>
                <a:cubicBezTo>
                  <a:pt x="165346" y="-23486"/>
                  <a:pt x="464829" y="6001"/>
                  <a:pt x="600563" y="0"/>
                </a:cubicBezTo>
                <a:cubicBezTo>
                  <a:pt x="736297" y="-6001"/>
                  <a:pt x="932653" y="26406"/>
                  <a:pt x="1201126" y="0"/>
                </a:cubicBezTo>
                <a:cubicBezTo>
                  <a:pt x="1469599" y="-26406"/>
                  <a:pt x="1718784" y="21363"/>
                  <a:pt x="1938180" y="0"/>
                </a:cubicBezTo>
                <a:cubicBezTo>
                  <a:pt x="2157576" y="-21363"/>
                  <a:pt x="2347203" y="-18747"/>
                  <a:pt x="2729831" y="0"/>
                </a:cubicBezTo>
                <a:cubicBezTo>
                  <a:pt x="2705000" y="267601"/>
                  <a:pt x="2738331" y="347591"/>
                  <a:pt x="2729831" y="662159"/>
                </a:cubicBezTo>
                <a:cubicBezTo>
                  <a:pt x="2721331" y="976727"/>
                  <a:pt x="2737332" y="1029270"/>
                  <a:pt x="2729831" y="1324319"/>
                </a:cubicBezTo>
                <a:cubicBezTo>
                  <a:pt x="2722330" y="1619368"/>
                  <a:pt x="2715202" y="1660377"/>
                  <a:pt x="2729831" y="1959991"/>
                </a:cubicBezTo>
                <a:cubicBezTo>
                  <a:pt x="2744460" y="2259605"/>
                  <a:pt x="2727115" y="2468497"/>
                  <a:pt x="2729831" y="2648637"/>
                </a:cubicBezTo>
                <a:cubicBezTo>
                  <a:pt x="2377753" y="2666223"/>
                  <a:pt x="2361492" y="2621826"/>
                  <a:pt x="2020075" y="2648637"/>
                </a:cubicBezTo>
                <a:cubicBezTo>
                  <a:pt x="1678658" y="2675448"/>
                  <a:pt x="1607435" y="2645061"/>
                  <a:pt x="1283021" y="2648637"/>
                </a:cubicBezTo>
                <a:cubicBezTo>
                  <a:pt x="958607" y="2652213"/>
                  <a:pt x="407942" y="2604384"/>
                  <a:pt x="0" y="2648637"/>
                </a:cubicBezTo>
                <a:cubicBezTo>
                  <a:pt x="-13661" y="2469972"/>
                  <a:pt x="-12433" y="2143494"/>
                  <a:pt x="0" y="1959991"/>
                </a:cubicBezTo>
                <a:cubicBezTo>
                  <a:pt x="12433" y="1776488"/>
                  <a:pt x="-12221" y="1539223"/>
                  <a:pt x="0" y="1297832"/>
                </a:cubicBezTo>
                <a:cubicBezTo>
                  <a:pt x="12221" y="1056441"/>
                  <a:pt x="25046" y="829108"/>
                  <a:pt x="0" y="609187"/>
                </a:cubicBezTo>
                <a:cubicBezTo>
                  <a:pt x="-25046" y="389267"/>
                  <a:pt x="-3096" y="224369"/>
                  <a:pt x="0" y="0"/>
                </a:cubicBezTo>
                <a:close/>
              </a:path>
              <a:path w="2729831" h="2648637" stroke="0" extrusionOk="0">
                <a:moveTo>
                  <a:pt x="0" y="0"/>
                </a:moveTo>
                <a:cubicBezTo>
                  <a:pt x="218064" y="23184"/>
                  <a:pt x="562933" y="-34974"/>
                  <a:pt x="709756" y="0"/>
                </a:cubicBezTo>
                <a:cubicBezTo>
                  <a:pt x="856579" y="34974"/>
                  <a:pt x="1231672" y="-21267"/>
                  <a:pt x="1364916" y="0"/>
                </a:cubicBezTo>
                <a:cubicBezTo>
                  <a:pt x="1498160" y="21267"/>
                  <a:pt x="1798689" y="21480"/>
                  <a:pt x="2047373" y="0"/>
                </a:cubicBezTo>
                <a:cubicBezTo>
                  <a:pt x="2296057" y="-21480"/>
                  <a:pt x="2429747" y="-5720"/>
                  <a:pt x="2729831" y="0"/>
                </a:cubicBezTo>
                <a:cubicBezTo>
                  <a:pt x="2712769" y="156825"/>
                  <a:pt x="2697162" y="485608"/>
                  <a:pt x="2729831" y="662159"/>
                </a:cubicBezTo>
                <a:cubicBezTo>
                  <a:pt x="2762500" y="838710"/>
                  <a:pt x="2730801" y="1136141"/>
                  <a:pt x="2729831" y="1377291"/>
                </a:cubicBezTo>
                <a:cubicBezTo>
                  <a:pt x="2728861" y="1618441"/>
                  <a:pt x="2702041" y="1835133"/>
                  <a:pt x="2729831" y="2039450"/>
                </a:cubicBezTo>
                <a:cubicBezTo>
                  <a:pt x="2757621" y="2243767"/>
                  <a:pt x="2716217" y="2387692"/>
                  <a:pt x="2729831" y="2648637"/>
                </a:cubicBezTo>
                <a:cubicBezTo>
                  <a:pt x="2447843" y="2679082"/>
                  <a:pt x="2303828" y="2633750"/>
                  <a:pt x="2074672" y="2648637"/>
                </a:cubicBezTo>
                <a:cubicBezTo>
                  <a:pt x="1845516" y="2663524"/>
                  <a:pt x="1601236" y="2674499"/>
                  <a:pt x="1446810" y="2648637"/>
                </a:cubicBezTo>
                <a:cubicBezTo>
                  <a:pt x="1292384" y="2622775"/>
                  <a:pt x="1067751" y="2635719"/>
                  <a:pt x="818949" y="2648637"/>
                </a:cubicBezTo>
                <a:cubicBezTo>
                  <a:pt x="570147" y="2661555"/>
                  <a:pt x="392150" y="2685606"/>
                  <a:pt x="0" y="2648637"/>
                </a:cubicBezTo>
                <a:cubicBezTo>
                  <a:pt x="17386" y="2314637"/>
                  <a:pt x="-9040" y="2160093"/>
                  <a:pt x="0" y="1933505"/>
                </a:cubicBezTo>
                <a:cubicBezTo>
                  <a:pt x="9040" y="1706917"/>
                  <a:pt x="-19622" y="1586281"/>
                  <a:pt x="0" y="1324319"/>
                </a:cubicBezTo>
                <a:cubicBezTo>
                  <a:pt x="19622" y="1062357"/>
                  <a:pt x="17941" y="947553"/>
                  <a:pt x="0" y="635673"/>
                </a:cubicBezTo>
                <a:cubicBezTo>
                  <a:pt x="-17941" y="323793"/>
                  <a:pt x="17536" y="209868"/>
                  <a:pt x="0" y="0"/>
                </a:cubicBez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>
            <a:solidFill>
              <a:schemeClr val="accent5">
                <a:shade val="50000"/>
                <a:alpha val="0"/>
              </a:schemeClr>
            </a:solidFill>
            <a:extLst>
              <a:ext uri="{C807C97D-BFC1-408E-A445-0C87EB9F89A2}">
                <ask:lineSketchStyleProps xmlns:ask="http://schemas.microsoft.com/office/drawing/2018/sketchyshapes" sd="251298046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206107" dist="81185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13" descr="TUBS_CO_150dpi">
            <a:extLst>
              <a:ext uri="{FF2B5EF4-FFF2-40B4-BE49-F238E27FC236}">
                <a16:creationId xmlns:a16="http://schemas.microsoft.com/office/drawing/2014/main" id="{51DAD6FF-B22C-CFF2-4E1D-7110E6D2D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" y="269716"/>
            <a:ext cx="1886070" cy="70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C17435C-6785-1627-FD2A-4A248E09EE6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063629"/>
            <a:ext cx="1944216" cy="452337"/>
          </a:xfrm>
          <a:prstGeom prst="rect">
            <a:avLst/>
          </a:prstGeom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2579E59F-D66C-7994-C751-A5D4BE8FBB6E}"/>
              </a:ext>
            </a:extLst>
          </p:cNvPr>
          <p:cNvSpPr txBox="1">
            <a:spLocks noChangeArrowheads="1"/>
          </p:cNvSpPr>
          <p:nvPr/>
        </p:nvSpPr>
        <p:spPr>
          <a:xfrm>
            <a:off x="678044" y="4228093"/>
            <a:ext cx="7827432" cy="216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05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361950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542925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742950" indent="-198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1200150" indent="-19843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1657350" indent="-19843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114550" indent="-19843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2571750" indent="-19843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1200" kern="0" dirty="0"/>
              <a:t>Sándor Fekete, Chek-Manh Loi and Michael Perk</a:t>
            </a:r>
            <a:r>
              <a:rPr lang="de-DE" sz="1200" kern="0"/>
              <a:t>, 14.03.24</a:t>
            </a:r>
            <a:endParaRPr lang="de-DE" sz="1200" kern="0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617EC928-2B8B-EE18-72F7-39CF7BE25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452" y="3737647"/>
            <a:ext cx="7853096" cy="474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kern="0" dirty="0"/>
              <a:t>Covering Geometric Sets with Lines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18D0400-9D8F-71A4-1941-8CF0B7213A1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2" t="12683" r="15025" b="44607"/>
          <a:stretch/>
        </p:blipFill>
        <p:spPr>
          <a:xfrm>
            <a:off x="129110" y="1478976"/>
            <a:ext cx="2936650" cy="2243000"/>
          </a:xfrm>
          <a:custGeom>
            <a:avLst/>
            <a:gdLst>
              <a:gd name="connsiteX0" fmla="*/ 0 w 2936650"/>
              <a:gd name="connsiteY0" fmla="*/ 0 h 2243000"/>
              <a:gd name="connsiteX1" fmla="*/ 528597 w 2936650"/>
              <a:gd name="connsiteY1" fmla="*/ 0 h 2243000"/>
              <a:gd name="connsiteX2" fmla="*/ 1086561 w 2936650"/>
              <a:gd name="connsiteY2" fmla="*/ 0 h 2243000"/>
              <a:gd name="connsiteX3" fmla="*/ 1673891 w 2936650"/>
              <a:gd name="connsiteY3" fmla="*/ 0 h 2243000"/>
              <a:gd name="connsiteX4" fmla="*/ 2290587 w 2936650"/>
              <a:gd name="connsiteY4" fmla="*/ 0 h 2243000"/>
              <a:gd name="connsiteX5" fmla="*/ 2936650 w 2936650"/>
              <a:gd name="connsiteY5" fmla="*/ 0 h 2243000"/>
              <a:gd name="connsiteX6" fmla="*/ 2936650 w 2936650"/>
              <a:gd name="connsiteY6" fmla="*/ 605610 h 2243000"/>
              <a:gd name="connsiteX7" fmla="*/ 2936650 w 2936650"/>
              <a:gd name="connsiteY7" fmla="*/ 1188790 h 2243000"/>
              <a:gd name="connsiteX8" fmla="*/ 2936650 w 2936650"/>
              <a:gd name="connsiteY8" fmla="*/ 2243000 h 2243000"/>
              <a:gd name="connsiteX9" fmla="*/ 2290587 w 2936650"/>
              <a:gd name="connsiteY9" fmla="*/ 2243000 h 2243000"/>
              <a:gd name="connsiteX10" fmla="*/ 1673890 w 2936650"/>
              <a:gd name="connsiteY10" fmla="*/ 2243000 h 2243000"/>
              <a:gd name="connsiteX11" fmla="*/ 1174660 w 2936650"/>
              <a:gd name="connsiteY11" fmla="*/ 2243000 h 2243000"/>
              <a:gd name="connsiteX12" fmla="*/ 675429 w 2936650"/>
              <a:gd name="connsiteY12" fmla="*/ 2243000 h 2243000"/>
              <a:gd name="connsiteX13" fmla="*/ 0 w 2936650"/>
              <a:gd name="connsiteY13" fmla="*/ 2243000 h 2243000"/>
              <a:gd name="connsiteX14" fmla="*/ 0 w 2936650"/>
              <a:gd name="connsiteY14" fmla="*/ 1637390 h 2243000"/>
              <a:gd name="connsiteX15" fmla="*/ 0 w 2936650"/>
              <a:gd name="connsiteY15" fmla="*/ 1143930 h 2243000"/>
              <a:gd name="connsiteX16" fmla="*/ 0 w 2936650"/>
              <a:gd name="connsiteY16" fmla="*/ 538320 h 2243000"/>
              <a:gd name="connsiteX17" fmla="*/ 0 w 2936650"/>
              <a:gd name="connsiteY17" fmla="*/ 0 h 22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36650" h="2243000" fill="none" extrusionOk="0">
                <a:moveTo>
                  <a:pt x="0" y="0"/>
                </a:moveTo>
                <a:cubicBezTo>
                  <a:pt x="229903" y="-10917"/>
                  <a:pt x="410884" y="-9698"/>
                  <a:pt x="528597" y="0"/>
                </a:cubicBezTo>
                <a:cubicBezTo>
                  <a:pt x="646310" y="9698"/>
                  <a:pt x="964428" y="-17352"/>
                  <a:pt x="1086561" y="0"/>
                </a:cubicBezTo>
                <a:cubicBezTo>
                  <a:pt x="1208694" y="17352"/>
                  <a:pt x="1492702" y="-14541"/>
                  <a:pt x="1673891" y="0"/>
                </a:cubicBezTo>
                <a:cubicBezTo>
                  <a:pt x="1855080" y="14541"/>
                  <a:pt x="2024396" y="30593"/>
                  <a:pt x="2290587" y="0"/>
                </a:cubicBezTo>
                <a:cubicBezTo>
                  <a:pt x="2556778" y="-30593"/>
                  <a:pt x="2728118" y="14696"/>
                  <a:pt x="2936650" y="0"/>
                </a:cubicBezTo>
                <a:cubicBezTo>
                  <a:pt x="2911898" y="216859"/>
                  <a:pt x="2918872" y="435921"/>
                  <a:pt x="2936650" y="605610"/>
                </a:cubicBezTo>
                <a:cubicBezTo>
                  <a:pt x="2954429" y="775299"/>
                  <a:pt x="2925948" y="1060959"/>
                  <a:pt x="2936650" y="1188790"/>
                </a:cubicBezTo>
                <a:cubicBezTo>
                  <a:pt x="2947352" y="1316621"/>
                  <a:pt x="2954810" y="1838519"/>
                  <a:pt x="2936650" y="2243000"/>
                </a:cubicBezTo>
                <a:cubicBezTo>
                  <a:pt x="2630799" y="2236871"/>
                  <a:pt x="2489464" y="2255154"/>
                  <a:pt x="2290587" y="2243000"/>
                </a:cubicBezTo>
                <a:cubicBezTo>
                  <a:pt x="2091710" y="2230846"/>
                  <a:pt x="1932870" y="2246304"/>
                  <a:pt x="1673890" y="2243000"/>
                </a:cubicBezTo>
                <a:cubicBezTo>
                  <a:pt x="1414910" y="2239696"/>
                  <a:pt x="1328139" y="2242669"/>
                  <a:pt x="1174660" y="2243000"/>
                </a:cubicBezTo>
                <a:cubicBezTo>
                  <a:pt x="1021181" y="2243332"/>
                  <a:pt x="788695" y="2243767"/>
                  <a:pt x="675429" y="2243000"/>
                </a:cubicBezTo>
                <a:cubicBezTo>
                  <a:pt x="562163" y="2242233"/>
                  <a:pt x="310336" y="2240672"/>
                  <a:pt x="0" y="2243000"/>
                </a:cubicBezTo>
                <a:cubicBezTo>
                  <a:pt x="21617" y="2057128"/>
                  <a:pt x="-688" y="1900038"/>
                  <a:pt x="0" y="1637390"/>
                </a:cubicBezTo>
                <a:cubicBezTo>
                  <a:pt x="688" y="1374742"/>
                  <a:pt x="-21900" y="1275745"/>
                  <a:pt x="0" y="1143930"/>
                </a:cubicBezTo>
                <a:cubicBezTo>
                  <a:pt x="21900" y="1012115"/>
                  <a:pt x="-14427" y="825374"/>
                  <a:pt x="0" y="538320"/>
                </a:cubicBezTo>
                <a:cubicBezTo>
                  <a:pt x="14427" y="251266"/>
                  <a:pt x="24633" y="164376"/>
                  <a:pt x="0" y="0"/>
                </a:cubicBezTo>
                <a:close/>
              </a:path>
              <a:path w="2936650" h="2243000" stroke="0" extrusionOk="0">
                <a:moveTo>
                  <a:pt x="0" y="0"/>
                </a:moveTo>
                <a:cubicBezTo>
                  <a:pt x="261056" y="13033"/>
                  <a:pt x="368193" y="-14991"/>
                  <a:pt x="616697" y="0"/>
                </a:cubicBezTo>
                <a:cubicBezTo>
                  <a:pt x="865201" y="14991"/>
                  <a:pt x="899050" y="23770"/>
                  <a:pt x="1174660" y="0"/>
                </a:cubicBezTo>
                <a:cubicBezTo>
                  <a:pt x="1450270" y="-23770"/>
                  <a:pt x="1576997" y="28438"/>
                  <a:pt x="1761990" y="0"/>
                </a:cubicBezTo>
                <a:cubicBezTo>
                  <a:pt x="1946983" y="-28438"/>
                  <a:pt x="2028205" y="-9780"/>
                  <a:pt x="2290587" y="0"/>
                </a:cubicBezTo>
                <a:cubicBezTo>
                  <a:pt x="2552969" y="9780"/>
                  <a:pt x="2703449" y="-15744"/>
                  <a:pt x="2936650" y="0"/>
                </a:cubicBezTo>
                <a:cubicBezTo>
                  <a:pt x="2955205" y="155477"/>
                  <a:pt x="2918719" y="325074"/>
                  <a:pt x="2936650" y="515890"/>
                </a:cubicBezTo>
                <a:cubicBezTo>
                  <a:pt x="2954582" y="706706"/>
                  <a:pt x="2944701" y="869815"/>
                  <a:pt x="2936650" y="1076640"/>
                </a:cubicBezTo>
                <a:cubicBezTo>
                  <a:pt x="2928600" y="1283465"/>
                  <a:pt x="2950133" y="1415594"/>
                  <a:pt x="2936650" y="1592530"/>
                </a:cubicBezTo>
                <a:cubicBezTo>
                  <a:pt x="2923168" y="1769466"/>
                  <a:pt x="2919339" y="2036397"/>
                  <a:pt x="2936650" y="2243000"/>
                </a:cubicBezTo>
                <a:cubicBezTo>
                  <a:pt x="2706130" y="2261965"/>
                  <a:pt x="2579003" y="2246193"/>
                  <a:pt x="2378687" y="2243000"/>
                </a:cubicBezTo>
                <a:cubicBezTo>
                  <a:pt x="2178371" y="2239807"/>
                  <a:pt x="2048012" y="2256456"/>
                  <a:pt x="1850090" y="2243000"/>
                </a:cubicBezTo>
                <a:cubicBezTo>
                  <a:pt x="1652168" y="2229544"/>
                  <a:pt x="1520164" y="2220104"/>
                  <a:pt x="1292126" y="2243000"/>
                </a:cubicBezTo>
                <a:cubicBezTo>
                  <a:pt x="1064088" y="2265896"/>
                  <a:pt x="836280" y="2272752"/>
                  <a:pt x="646063" y="2243000"/>
                </a:cubicBezTo>
                <a:cubicBezTo>
                  <a:pt x="455846" y="2213248"/>
                  <a:pt x="233494" y="2220891"/>
                  <a:pt x="0" y="2243000"/>
                </a:cubicBezTo>
                <a:cubicBezTo>
                  <a:pt x="21628" y="2089651"/>
                  <a:pt x="-19132" y="1916943"/>
                  <a:pt x="0" y="1704680"/>
                </a:cubicBezTo>
                <a:cubicBezTo>
                  <a:pt x="19132" y="1492417"/>
                  <a:pt x="-19184" y="1438757"/>
                  <a:pt x="0" y="1211220"/>
                </a:cubicBezTo>
                <a:cubicBezTo>
                  <a:pt x="19184" y="983683"/>
                  <a:pt x="-14310" y="838042"/>
                  <a:pt x="0" y="717760"/>
                </a:cubicBezTo>
                <a:cubicBezTo>
                  <a:pt x="14310" y="597478"/>
                  <a:pt x="-20604" y="225098"/>
                  <a:pt x="0" y="0"/>
                </a:cubicBezTo>
                <a:close/>
              </a:path>
            </a:pathLst>
          </a:custGeom>
          <a:blipFill dpi="0" rotWithShape="1">
            <a:blip r:embed="rId6"/>
            <a:srcRect/>
            <a:stretch>
              <a:fillRect/>
            </a:stretch>
          </a:blipFill>
          <a:ln>
            <a:solidFill>
              <a:schemeClr val="accent5">
                <a:shade val="50000"/>
                <a:alpha val="0"/>
              </a:schemeClr>
            </a:solidFill>
            <a:extLst>
              <a:ext uri="{C807C97D-BFC1-408E-A445-0C87EB9F89A2}">
                <ask:lineSketchStyleProps xmlns:ask="http://schemas.microsoft.com/office/drawing/2018/sketchyshapes" sd="251298046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206107" dist="81185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7A3EB4-23D4-C8B2-000F-58496A850F3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8298" y="1556509"/>
            <a:ext cx="3215868" cy="2243000"/>
          </a:xfrm>
          <a:custGeom>
            <a:avLst/>
            <a:gdLst>
              <a:gd name="connsiteX0" fmla="*/ 0 w 3215868"/>
              <a:gd name="connsiteY0" fmla="*/ 0 h 2243000"/>
              <a:gd name="connsiteX1" fmla="*/ 578856 w 3215868"/>
              <a:gd name="connsiteY1" fmla="*/ 0 h 2243000"/>
              <a:gd name="connsiteX2" fmla="*/ 1189871 w 3215868"/>
              <a:gd name="connsiteY2" fmla="*/ 0 h 2243000"/>
              <a:gd name="connsiteX3" fmla="*/ 1833045 w 3215868"/>
              <a:gd name="connsiteY3" fmla="*/ 0 h 2243000"/>
              <a:gd name="connsiteX4" fmla="*/ 2508377 w 3215868"/>
              <a:gd name="connsiteY4" fmla="*/ 0 h 2243000"/>
              <a:gd name="connsiteX5" fmla="*/ 3215868 w 3215868"/>
              <a:gd name="connsiteY5" fmla="*/ 0 h 2243000"/>
              <a:gd name="connsiteX6" fmla="*/ 3215868 w 3215868"/>
              <a:gd name="connsiteY6" fmla="*/ 605610 h 2243000"/>
              <a:gd name="connsiteX7" fmla="*/ 3215868 w 3215868"/>
              <a:gd name="connsiteY7" fmla="*/ 1188790 h 2243000"/>
              <a:gd name="connsiteX8" fmla="*/ 3215868 w 3215868"/>
              <a:gd name="connsiteY8" fmla="*/ 2243000 h 2243000"/>
              <a:gd name="connsiteX9" fmla="*/ 2508377 w 3215868"/>
              <a:gd name="connsiteY9" fmla="*/ 2243000 h 2243000"/>
              <a:gd name="connsiteX10" fmla="*/ 1833045 w 3215868"/>
              <a:gd name="connsiteY10" fmla="*/ 2243000 h 2243000"/>
              <a:gd name="connsiteX11" fmla="*/ 1286347 w 3215868"/>
              <a:gd name="connsiteY11" fmla="*/ 2243000 h 2243000"/>
              <a:gd name="connsiteX12" fmla="*/ 739650 w 3215868"/>
              <a:gd name="connsiteY12" fmla="*/ 2243000 h 2243000"/>
              <a:gd name="connsiteX13" fmla="*/ 0 w 3215868"/>
              <a:gd name="connsiteY13" fmla="*/ 2243000 h 2243000"/>
              <a:gd name="connsiteX14" fmla="*/ 0 w 3215868"/>
              <a:gd name="connsiteY14" fmla="*/ 1637390 h 2243000"/>
              <a:gd name="connsiteX15" fmla="*/ 0 w 3215868"/>
              <a:gd name="connsiteY15" fmla="*/ 1143930 h 2243000"/>
              <a:gd name="connsiteX16" fmla="*/ 0 w 3215868"/>
              <a:gd name="connsiteY16" fmla="*/ 538320 h 2243000"/>
              <a:gd name="connsiteX17" fmla="*/ 0 w 3215868"/>
              <a:gd name="connsiteY17" fmla="*/ 0 h 22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15868" h="2243000" fill="none" extrusionOk="0">
                <a:moveTo>
                  <a:pt x="0" y="0"/>
                </a:moveTo>
                <a:cubicBezTo>
                  <a:pt x="222145" y="17727"/>
                  <a:pt x="325715" y="-4304"/>
                  <a:pt x="578856" y="0"/>
                </a:cubicBezTo>
                <a:cubicBezTo>
                  <a:pt x="831997" y="4304"/>
                  <a:pt x="1020796" y="753"/>
                  <a:pt x="1189871" y="0"/>
                </a:cubicBezTo>
                <a:cubicBezTo>
                  <a:pt x="1358946" y="-753"/>
                  <a:pt x="1587772" y="28192"/>
                  <a:pt x="1833045" y="0"/>
                </a:cubicBezTo>
                <a:cubicBezTo>
                  <a:pt x="2078318" y="-28192"/>
                  <a:pt x="2214277" y="24386"/>
                  <a:pt x="2508377" y="0"/>
                </a:cubicBezTo>
                <a:cubicBezTo>
                  <a:pt x="2802477" y="-24386"/>
                  <a:pt x="2927886" y="21473"/>
                  <a:pt x="3215868" y="0"/>
                </a:cubicBezTo>
                <a:cubicBezTo>
                  <a:pt x="3191116" y="216859"/>
                  <a:pt x="3198090" y="435921"/>
                  <a:pt x="3215868" y="605610"/>
                </a:cubicBezTo>
                <a:cubicBezTo>
                  <a:pt x="3233647" y="775299"/>
                  <a:pt x="3205166" y="1060959"/>
                  <a:pt x="3215868" y="1188790"/>
                </a:cubicBezTo>
                <a:cubicBezTo>
                  <a:pt x="3226570" y="1316621"/>
                  <a:pt x="3234028" y="1838519"/>
                  <a:pt x="3215868" y="2243000"/>
                </a:cubicBezTo>
                <a:cubicBezTo>
                  <a:pt x="2901660" y="2224316"/>
                  <a:pt x="2785777" y="2239324"/>
                  <a:pt x="2508377" y="2243000"/>
                </a:cubicBezTo>
                <a:cubicBezTo>
                  <a:pt x="2230977" y="2246676"/>
                  <a:pt x="2111868" y="2217054"/>
                  <a:pt x="1833045" y="2243000"/>
                </a:cubicBezTo>
                <a:cubicBezTo>
                  <a:pt x="1554222" y="2268946"/>
                  <a:pt x="1526772" y="2241227"/>
                  <a:pt x="1286347" y="2243000"/>
                </a:cubicBezTo>
                <a:cubicBezTo>
                  <a:pt x="1045922" y="2244773"/>
                  <a:pt x="881021" y="2227936"/>
                  <a:pt x="739650" y="2243000"/>
                </a:cubicBezTo>
                <a:cubicBezTo>
                  <a:pt x="598279" y="2258064"/>
                  <a:pt x="200434" y="2246977"/>
                  <a:pt x="0" y="2243000"/>
                </a:cubicBezTo>
                <a:cubicBezTo>
                  <a:pt x="21617" y="2057128"/>
                  <a:pt x="-688" y="1900038"/>
                  <a:pt x="0" y="1637390"/>
                </a:cubicBezTo>
                <a:cubicBezTo>
                  <a:pt x="688" y="1374742"/>
                  <a:pt x="-21900" y="1275745"/>
                  <a:pt x="0" y="1143930"/>
                </a:cubicBezTo>
                <a:cubicBezTo>
                  <a:pt x="21900" y="1012115"/>
                  <a:pt x="-14427" y="825374"/>
                  <a:pt x="0" y="538320"/>
                </a:cubicBezTo>
                <a:cubicBezTo>
                  <a:pt x="14427" y="251266"/>
                  <a:pt x="24633" y="164376"/>
                  <a:pt x="0" y="0"/>
                </a:cubicBezTo>
                <a:close/>
              </a:path>
              <a:path w="3215868" h="2243000" stroke="0" extrusionOk="0">
                <a:moveTo>
                  <a:pt x="0" y="0"/>
                </a:moveTo>
                <a:cubicBezTo>
                  <a:pt x="232787" y="-19490"/>
                  <a:pt x="397794" y="6302"/>
                  <a:pt x="675332" y="0"/>
                </a:cubicBezTo>
                <a:cubicBezTo>
                  <a:pt x="952870" y="-6302"/>
                  <a:pt x="986839" y="20885"/>
                  <a:pt x="1286347" y="0"/>
                </a:cubicBezTo>
                <a:cubicBezTo>
                  <a:pt x="1585856" y="-20885"/>
                  <a:pt x="1611942" y="-3198"/>
                  <a:pt x="1929521" y="0"/>
                </a:cubicBezTo>
                <a:cubicBezTo>
                  <a:pt x="2247100" y="3198"/>
                  <a:pt x="2219281" y="-24387"/>
                  <a:pt x="2508377" y="0"/>
                </a:cubicBezTo>
                <a:cubicBezTo>
                  <a:pt x="2797473" y="24387"/>
                  <a:pt x="3028220" y="8718"/>
                  <a:pt x="3215868" y="0"/>
                </a:cubicBezTo>
                <a:cubicBezTo>
                  <a:pt x="3234423" y="155477"/>
                  <a:pt x="3197937" y="325074"/>
                  <a:pt x="3215868" y="515890"/>
                </a:cubicBezTo>
                <a:cubicBezTo>
                  <a:pt x="3233800" y="706706"/>
                  <a:pt x="3223919" y="869815"/>
                  <a:pt x="3215868" y="1076640"/>
                </a:cubicBezTo>
                <a:cubicBezTo>
                  <a:pt x="3207818" y="1283465"/>
                  <a:pt x="3229351" y="1415594"/>
                  <a:pt x="3215868" y="1592530"/>
                </a:cubicBezTo>
                <a:cubicBezTo>
                  <a:pt x="3202386" y="1769466"/>
                  <a:pt x="3198557" y="2036397"/>
                  <a:pt x="3215868" y="2243000"/>
                </a:cubicBezTo>
                <a:cubicBezTo>
                  <a:pt x="2914904" y="2223137"/>
                  <a:pt x="2841327" y="2251984"/>
                  <a:pt x="2604853" y="2243000"/>
                </a:cubicBezTo>
                <a:cubicBezTo>
                  <a:pt x="2368379" y="2234016"/>
                  <a:pt x="2202632" y="2232228"/>
                  <a:pt x="2025997" y="2243000"/>
                </a:cubicBezTo>
                <a:cubicBezTo>
                  <a:pt x="1849362" y="2253772"/>
                  <a:pt x="1659991" y="2263612"/>
                  <a:pt x="1414982" y="2243000"/>
                </a:cubicBezTo>
                <a:cubicBezTo>
                  <a:pt x="1169974" y="2222388"/>
                  <a:pt x="883974" y="2227476"/>
                  <a:pt x="707491" y="2243000"/>
                </a:cubicBezTo>
                <a:cubicBezTo>
                  <a:pt x="531008" y="2258524"/>
                  <a:pt x="307670" y="2256088"/>
                  <a:pt x="0" y="2243000"/>
                </a:cubicBezTo>
                <a:cubicBezTo>
                  <a:pt x="21628" y="2089651"/>
                  <a:pt x="-19132" y="1916943"/>
                  <a:pt x="0" y="1704680"/>
                </a:cubicBezTo>
                <a:cubicBezTo>
                  <a:pt x="19132" y="1492417"/>
                  <a:pt x="-19184" y="1438757"/>
                  <a:pt x="0" y="1211220"/>
                </a:cubicBezTo>
                <a:cubicBezTo>
                  <a:pt x="19184" y="983683"/>
                  <a:pt x="-14310" y="838042"/>
                  <a:pt x="0" y="717760"/>
                </a:cubicBezTo>
                <a:cubicBezTo>
                  <a:pt x="14310" y="597478"/>
                  <a:pt x="-20604" y="225098"/>
                  <a:pt x="0" y="0"/>
                </a:cubicBez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>
            <a:solidFill>
              <a:schemeClr val="accent5">
                <a:shade val="50000"/>
                <a:alpha val="0"/>
              </a:schemeClr>
            </a:solidFill>
            <a:extLst>
              <a:ext uri="{C807C97D-BFC1-408E-A445-0C87EB9F89A2}">
                <ask:lineSketchStyleProps xmlns:ask="http://schemas.microsoft.com/office/drawing/2018/sketchyshapes" sd="251298046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206107" dist="81185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D34F15-C527-F698-F8C9-894B0A0B23D3}"/>
              </a:ext>
            </a:extLst>
          </p:cNvPr>
          <p:cNvSpPr txBox="1"/>
          <p:nvPr/>
        </p:nvSpPr>
        <p:spPr>
          <a:xfrm>
            <a:off x="899592" y="2085913"/>
            <a:ext cx="7605884" cy="707886"/>
          </a:xfrm>
          <a:prstGeom prst="rect">
            <a:avLst/>
          </a:prstGeom>
          <a:solidFill>
            <a:srgbClr val="FFFFFF">
              <a:alpha val="77255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DE" sz="4000" b="1" i="1" dirty="0"/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15577061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ZZSNZZ">
            <a:extLst>
              <a:ext uri="{FF2B5EF4-FFF2-40B4-BE49-F238E27FC236}">
                <a16:creationId xmlns:a16="http://schemas.microsoft.com/office/drawing/2014/main" id="{C8CDD488-7512-7414-C056-C6E742886056}"/>
              </a:ext>
            </a:extLst>
          </p:cNvPr>
          <p:cNvSpPr txBox="1"/>
          <p:nvPr/>
        </p:nvSpPr>
        <p:spPr>
          <a:xfrm>
            <a:off x="5295900" y="4559300"/>
            <a:ext cx="635000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DE" sz="800" dirty="0"/>
              <a:t> 11/10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0148A4-75E7-E291-6143-7D73913B0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Instances (GLC)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17D02DE-75FF-7D34-5E2E-124D539A0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877584"/>
            <a:ext cx="3388331" cy="3388331"/>
          </a:xfrm>
          <a:custGeom>
            <a:avLst/>
            <a:gdLst>
              <a:gd name="connsiteX0" fmla="*/ 0 w 3388331"/>
              <a:gd name="connsiteY0" fmla="*/ 0 h 3388331"/>
              <a:gd name="connsiteX1" fmla="*/ 745433 w 3388331"/>
              <a:gd name="connsiteY1" fmla="*/ 0 h 3388331"/>
              <a:gd name="connsiteX2" fmla="*/ 1456982 w 3388331"/>
              <a:gd name="connsiteY2" fmla="*/ 0 h 3388331"/>
              <a:gd name="connsiteX3" fmla="*/ 2066882 w 3388331"/>
              <a:gd name="connsiteY3" fmla="*/ 0 h 3388331"/>
              <a:gd name="connsiteX4" fmla="*/ 3388331 w 3388331"/>
              <a:gd name="connsiteY4" fmla="*/ 0 h 3388331"/>
              <a:gd name="connsiteX5" fmla="*/ 3388331 w 3388331"/>
              <a:gd name="connsiteY5" fmla="*/ 643783 h 3388331"/>
              <a:gd name="connsiteX6" fmla="*/ 3388331 w 3388331"/>
              <a:gd name="connsiteY6" fmla="*/ 1389216 h 3388331"/>
              <a:gd name="connsiteX7" fmla="*/ 3388331 w 3388331"/>
              <a:gd name="connsiteY7" fmla="*/ 2134649 h 3388331"/>
              <a:gd name="connsiteX8" fmla="*/ 3388331 w 3388331"/>
              <a:gd name="connsiteY8" fmla="*/ 2744548 h 3388331"/>
              <a:gd name="connsiteX9" fmla="*/ 3388331 w 3388331"/>
              <a:gd name="connsiteY9" fmla="*/ 3388331 h 3388331"/>
              <a:gd name="connsiteX10" fmla="*/ 2744548 w 3388331"/>
              <a:gd name="connsiteY10" fmla="*/ 3388331 h 3388331"/>
              <a:gd name="connsiteX11" fmla="*/ 2032999 w 3388331"/>
              <a:gd name="connsiteY11" fmla="*/ 3388331 h 3388331"/>
              <a:gd name="connsiteX12" fmla="*/ 1287566 w 3388331"/>
              <a:gd name="connsiteY12" fmla="*/ 3388331 h 3388331"/>
              <a:gd name="connsiteX13" fmla="*/ 677666 w 3388331"/>
              <a:gd name="connsiteY13" fmla="*/ 3388331 h 3388331"/>
              <a:gd name="connsiteX14" fmla="*/ 0 w 3388331"/>
              <a:gd name="connsiteY14" fmla="*/ 3388331 h 3388331"/>
              <a:gd name="connsiteX15" fmla="*/ 0 w 3388331"/>
              <a:gd name="connsiteY15" fmla="*/ 2642898 h 3388331"/>
              <a:gd name="connsiteX16" fmla="*/ 0 w 3388331"/>
              <a:gd name="connsiteY16" fmla="*/ 2066882 h 3388331"/>
              <a:gd name="connsiteX17" fmla="*/ 0 w 3388331"/>
              <a:gd name="connsiteY17" fmla="*/ 1355332 h 3388331"/>
              <a:gd name="connsiteX18" fmla="*/ 0 w 3388331"/>
              <a:gd name="connsiteY18" fmla="*/ 779316 h 3388331"/>
              <a:gd name="connsiteX19" fmla="*/ 0 w 3388331"/>
              <a:gd name="connsiteY19" fmla="*/ 0 h 3388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388331" h="3388331" fill="none" extrusionOk="0">
                <a:moveTo>
                  <a:pt x="0" y="0"/>
                </a:moveTo>
                <a:cubicBezTo>
                  <a:pt x="270469" y="-26543"/>
                  <a:pt x="506178" y="5753"/>
                  <a:pt x="745433" y="0"/>
                </a:cubicBezTo>
                <a:cubicBezTo>
                  <a:pt x="984688" y="-5753"/>
                  <a:pt x="1217406" y="-18795"/>
                  <a:pt x="1456982" y="0"/>
                </a:cubicBezTo>
                <a:cubicBezTo>
                  <a:pt x="1696558" y="18795"/>
                  <a:pt x="1806744" y="15593"/>
                  <a:pt x="2066882" y="0"/>
                </a:cubicBezTo>
                <a:cubicBezTo>
                  <a:pt x="2327020" y="-15593"/>
                  <a:pt x="2869170" y="-58482"/>
                  <a:pt x="3388331" y="0"/>
                </a:cubicBezTo>
                <a:cubicBezTo>
                  <a:pt x="3419844" y="270309"/>
                  <a:pt x="3398535" y="350461"/>
                  <a:pt x="3388331" y="643783"/>
                </a:cubicBezTo>
                <a:cubicBezTo>
                  <a:pt x="3378127" y="937105"/>
                  <a:pt x="3376593" y="1227988"/>
                  <a:pt x="3388331" y="1389216"/>
                </a:cubicBezTo>
                <a:cubicBezTo>
                  <a:pt x="3400069" y="1550444"/>
                  <a:pt x="3362626" y="1903582"/>
                  <a:pt x="3388331" y="2134649"/>
                </a:cubicBezTo>
                <a:cubicBezTo>
                  <a:pt x="3414036" y="2365716"/>
                  <a:pt x="3408870" y="2504045"/>
                  <a:pt x="3388331" y="2744548"/>
                </a:cubicBezTo>
                <a:cubicBezTo>
                  <a:pt x="3367792" y="2985051"/>
                  <a:pt x="3420337" y="3075819"/>
                  <a:pt x="3388331" y="3388331"/>
                </a:cubicBezTo>
                <a:cubicBezTo>
                  <a:pt x="3143365" y="3418552"/>
                  <a:pt x="3009724" y="3357261"/>
                  <a:pt x="2744548" y="3388331"/>
                </a:cubicBezTo>
                <a:cubicBezTo>
                  <a:pt x="2479372" y="3419401"/>
                  <a:pt x="2313386" y="3359923"/>
                  <a:pt x="2032999" y="3388331"/>
                </a:cubicBezTo>
                <a:cubicBezTo>
                  <a:pt x="1752612" y="3416739"/>
                  <a:pt x="1537029" y="3371696"/>
                  <a:pt x="1287566" y="3388331"/>
                </a:cubicBezTo>
                <a:cubicBezTo>
                  <a:pt x="1038103" y="3404966"/>
                  <a:pt x="815433" y="3406016"/>
                  <a:pt x="677666" y="3388331"/>
                </a:cubicBezTo>
                <a:cubicBezTo>
                  <a:pt x="539899" y="3370646"/>
                  <a:pt x="233676" y="3374459"/>
                  <a:pt x="0" y="3388331"/>
                </a:cubicBezTo>
                <a:cubicBezTo>
                  <a:pt x="26716" y="3100073"/>
                  <a:pt x="33872" y="2800939"/>
                  <a:pt x="0" y="2642898"/>
                </a:cubicBezTo>
                <a:cubicBezTo>
                  <a:pt x="-33872" y="2484857"/>
                  <a:pt x="3831" y="2257683"/>
                  <a:pt x="0" y="2066882"/>
                </a:cubicBezTo>
                <a:cubicBezTo>
                  <a:pt x="-3831" y="1876081"/>
                  <a:pt x="-18168" y="1503995"/>
                  <a:pt x="0" y="1355332"/>
                </a:cubicBezTo>
                <a:cubicBezTo>
                  <a:pt x="18168" y="1206669"/>
                  <a:pt x="-28693" y="1057570"/>
                  <a:pt x="0" y="779316"/>
                </a:cubicBezTo>
                <a:cubicBezTo>
                  <a:pt x="28693" y="501062"/>
                  <a:pt x="-1637" y="181731"/>
                  <a:pt x="0" y="0"/>
                </a:cubicBezTo>
                <a:close/>
              </a:path>
              <a:path w="3388331" h="3388331" stroke="0" extrusionOk="0">
                <a:moveTo>
                  <a:pt x="0" y="0"/>
                </a:moveTo>
                <a:cubicBezTo>
                  <a:pt x="329770" y="-14523"/>
                  <a:pt x="403526" y="20589"/>
                  <a:pt x="711550" y="0"/>
                </a:cubicBezTo>
                <a:cubicBezTo>
                  <a:pt x="1019574" y="-20589"/>
                  <a:pt x="1104323" y="-29210"/>
                  <a:pt x="1355332" y="0"/>
                </a:cubicBezTo>
                <a:cubicBezTo>
                  <a:pt x="1606341" y="29210"/>
                  <a:pt x="1815178" y="-621"/>
                  <a:pt x="2032999" y="0"/>
                </a:cubicBezTo>
                <a:cubicBezTo>
                  <a:pt x="2250820" y="621"/>
                  <a:pt x="2443360" y="15321"/>
                  <a:pt x="2642898" y="0"/>
                </a:cubicBezTo>
                <a:cubicBezTo>
                  <a:pt x="2842436" y="-15321"/>
                  <a:pt x="3025065" y="-11815"/>
                  <a:pt x="3388331" y="0"/>
                </a:cubicBezTo>
                <a:cubicBezTo>
                  <a:pt x="3358953" y="147215"/>
                  <a:pt x="3407949" y="309825"/>
                  <a:pt x="3388331" y="609900"/>
                </a:cubicBezTo>
                <a:cubicBezTo>
                  <a:pt x="3368713" y="909975"/>
                  <a:pt x="3363048" y="1131179"/>
                  <a:pt x="3388331" y="1287566"/>
                </a:cubicBezTo>
                <a:cubicBezTo>
                  <a:pt x="3413614" y="1443953"/>
                  <a:pt x="3370638" y="1692470"/>
                  <a:pt x="3388331" y="1897465"/>
                </a:cubicBezTo>
                <a:cubicBezTo>
                  <a:pt x="3406024" y="2102460"/>
                  <a:pt x="3419032" y="2221165"/>
                  <a:pt x="3388331" y="2541248"/>
                </a:cubicBezTo>
                <a:cubicBezTo>
                  <a:pt x="3357630" y="2861331"/>
                  <a:pt x="3401882" y="3132370"/>
                  <a:pt x="3388331" y="3388331"/>
                </a:cubicBezTo>
                <a:cubicBezTo>
                  <a:pt x="3092058" y="3355430"/>
                  <a:pt x="2904880" y="3405764"/>
                  <a:pt x="2676781" y="3388331"/>
                </a:cubicBezTo>
                <a:cubicBezTo>
                  <a:pt x="2448682" y="3370899"/>
                  <a:pt x="2201157" y="3376284"/>
                  <a:pt x="2032999" y="3388331"/>
                </a:cubicBezTo>
                <a:cubicBezTo>
                  <a:pt x="1864841" y="3400378"/>
                  <a:pt x="1519377" y="3381580"/>
                  <a:pt x="1287566" y="3388331"/>
                </a:cubicBezTo>
                <a:cubicBezTo>
                  <a:pt x="1055755" y="3395082"/>
                  <a:pt x="885789" y="3394866"/>
                  <a:pt x="609900" y="3388331"/>
                </a:cubicBezTo>
                <a:cubicBezTo>
                  <a:pt x="334011" y="3381796"/>
                  <a:pt x="210433" y="3365284"/>
                  <a:pt x="0" y="3388331"/>
                </a:cubicBezTo>
                <a:cubicBezTo>
                  <a:pt x="12523" y="3060097"/>
                  <a:pt x="8438" y="3028403"/>
                  <a:pt x="0" y="2676781"/>
                </a:cubicBezTo>
                <a:cubicBezTo>
                  <a:pt x="-8438" y="2325159"/>
                  <a:pt x="18357" y="2254575"/>
                  <a:pt x="0" y="2100765"/>
                </a:cubicBezTo>
                <a:cubicBezTo>
                  <a:pt x="-18357" y="1946955"/>
                  <a:pt x="-15598" y="1677610"/>
                  <a:pt x="0" y="1490866"/>
                </a:cubicBezTo>
                <a:cubicBezTo>
                  <a:pt x="15598" y="1304122"/>
                  <a:pt x="-3994" y="1144347"/>
                  <a:pt x="0" y="880966"/>
                </a:cubicBezTo>
                <a:cubicBezTo>
                  <a:pt x="3994" y="617585"/>
                  <a:pt x="42797" y="338313"/>
                  <a:pt x="0" y="0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solidFill>
              <a:schemeClr val="accent5">
                <a:shade val="50000"/>
                <a:alpha val="0"/>
              </a:schemeClr>
            </a:solidFill>
            <a:extLst>
              <a:ext uri="{C807C97D-BFC1-408E-A445-0C87EB9F89A2}">
                <ask:lineSketchStyleProps xmlns:ask="http://schemas.microsoft.com/office/drawing/2018/sketchyshapes" sd="251298046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206107" dist="81185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F62F353-0C82-4589-0163-4D6FBD8356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125556"/>
            <a:ext cx="3301110" cy="3301110"/>
          </a:xfrm>
          <a:custGeom>
            <a:avLst/>
            <a:gdLst>
              <a:gd name="connsiteX0" fmla="*/ 0 w 3301110"/>
              <a:gd name="connsiteY0" fmla="*/ 0 h 3301110"/>
              <a:gd name="connsiteX1" fmla="*/ 726244 w 3301110"/>
              <a:gd name="connsiteY1" fmla="*/ 0 h 3301110"/>
              <a:gd name="connsiteX2" fmla="*/ 1419477 w 3301110"/>
              <a:gd name="connsiteY2" fmla="*/ 0 h 3301110"/>
              <a:gd name="connsiteX3" fmla="*/ 2013677 w 3301110"/>
              <a:gd name="connsiteY3" fmla="*/ 0 h 3301110"/>
              <a:gd name="connsiteX4" fmla="*/ 3301110 w 3301110"/>
              <a:gd name="connsiteY4" fmla="*/ 0 h 3301110"/>
              <a:gd name="connsiteX5" fmla="*/ 3301110 w 3301110"/>
              <a:gd name="connsiteY5" fmla="*/ 627211 h 3301110"/>
              <a:gd name="connsiteX6" fmla="*/ 3301110 w 3301110"/>
              <a:gd name="connsiteY6" fmla="*/ 1353455 h 3301110"/>
              <a:gd name="connsiteX7" fmla="*/ 3301110 w 3301110"/>
              <a:gd name="connsiteY7" fmla="*/ 2079699 h 3301110"/>
              <a:gd name="connsiteX8" fmla="*/ 3301110 w 3301110"/>
              <a:gd name="connsiteY8" fmla="*/ 2673899 h 3301110"/>
              <a:gd name="connsiteX9" fmla="*/ 3301110 w 3301110"/>
              <a:gd name="connsiteY9" fmla="*/ 3301110 h 3301110"/>
              <a:gd name="connsiteX10" fmla="*/ 2673899 w 3301110"/>
              <a:gd name="connsiteY10" fmla="*/ 3301110 h 3301110"/>
              <a:gd name="connsiteX11" fmla="*/ 1980666 w 3301110"/>
              <a:gd name="connsiteY11" fmla="*/ 3301110 h 3301110"/>
              <a:gd name="connsiteX12" fmla="*/ 1254422 w 3301110"/>
              <a:gd name="connsiteY12" fmla="*/ 3301110 h 3301110"/>
              <a:gd name="connsiteX13" fmla="*/ 660222 w 3301110"/>
              <a:gd name="connsiteY13" fmla="*/ 3301110 h 3301110"/>
              <a:gd name="connsiteX14" fmla="*/ 0 w 3301110"/>
              <a:gd name="connsiteY14" fmla="*/ 3301110 h 3301110"/>
              <a:gd name="connsiteX15" fmla="*/ 0 w 3301110"/>
              <a:gd name="connsiteY15" fmla="*/ 2574866 h 3301110"/>
              <a:gd name="connsiteX16" fmla="*/ 0 w 3301110"/>
              <a:gd name="connsiteY16" fmla="*/ 2013677 h 3301110"/>
              <a:gd name="connsiteX17" fmla="*/ 0 w 3301110"/>
              <a:gd name="connsiteY17" fmla="*/ 1320444 h 3301110"/>
              <a:gd name="connsiteX18" fmla="*/ 0 w 3301110"/>
              <a:gd name="connsiteY18" fmla="*/ 759255 h 3301110"/>
              <a:gd name="connsiteX19" fmla="*/ 0 w 3301110"/>
              <a:gd name="connsiteY19" fmla="*/ 0 h 3301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301110" h="3301110" fill="none" extrusionOk="0">
                <a:moveTo>
                  <a:pt x="0" y="0"/>
                </a:moveTo>
                <a:cubicBezTo>
                  <a:pt x="220289" y="-31652"/>
                  <a:pt x="517028" y="-22037"/>
                  <a:pt x="726244" y="0"/>
                </a:cubicBezTo>
                <a:cubicBezTo>
                  <a:pt x="935460" y="22037"/>
                  <a:pt x="1136655" y="26127"/>
                  <a:pt x="1419477" y="0"/>
                </a:cubicBezTo>
                <a:cubicBezTo>
                  <a:pt x="1702299" y="-26127"/>
                  <a:pt x="1739923" y="6338"/>
                  <a:pt x="2013677" y="0"/>
                </a:cubicBezTo>
                <a:cubicBezTo>
                  <a:pt x="2287431" y="-6338"/>
                  <a:pt x="2906297" y="60832"/>
                  <a:pt x="3301110" y="0"/>
                </a:cubicBezTo>
                <a:cubicBezTo>
                  <a:pt x="3299760" y="186254"/>
                  <a:pt x="3309603" y="483426"/>
                  <a:pt x="3301110" y="627211"/>
                </a:cubicBezTo>
                <a:cubicBezTo>
                  <a:pt x="3292617" y="770996"/>
                  <a:pt x="3269821" y="1105719"/>
                  <a:pt x="3301110" y="1353455"/>
                </a:cubicBezTo>
                <a:cubicBezTo>
                  <a:pt x="3332399" y="1601191"/>
                  <a:pt x="3290541" y="1762393"/>
                  <a:pt x="3301110" y="2079699"/>
                </a:cubicBezTo>
                <a:cubicBezTo>
                  <a:pt x="3311679" y="2397005"/>
                  <a:pt x="3288276" y="2475714"/>
                  <a:pt x="3301110" y="2673899"/>
                </a:cubicBezTo>
                <a:cubicBezTo>
                  <a:pt x="3313944" y="2872084"/>
                  <a:pt x="3295142" y="3030687"/>
                  <a:pt x="3301110" y="3301110"/>
                </a:cubicBezTo>
                <a:cubicBezTo>
                  <a:pt x="3150915" y="3331878"/>
                  <a:pt x="2801330" y="3325932"/>
                  <a:pt x="2673899" y="3301110"/>
                </a:cubicBezTo>
                <a:cubicBezTo>
                  <a:pt x="2546468" y="3276288"/>
                  <a:pt x="2229693" y="3325584"/>
                  <a:pt x="1980666" y="3301110"/>
                </a:cubicBezTo>
                <a:cubicBezTo>
                  <a:pt x="1731639" y="3276636"/>
                  <a:pt x="1453526" y="3289497"/>
                  <a:pt x="1254422" y="3301110"/>
                </a:cubicBezTo>
                <a:cubicBezTo>
                  <a:pt x="1055318" y="3312723"/>
                  <a:pt x="797663" y="3278760"/>
                  <a:pt x="660222" y="3301110"/>
                </a:cubicBezTo>
                <a:cubicBezTo>
                  <a:pt x="522781" y="3323460"/>
                  <a:pt x="139022" y="3309485"/>
                  <a:pt x="0" y="3301110"/>
                </a:cubicBezTo>
                <a:cubicBezTo>
                  <a:pt x="-25457" y="3063221"/>
                  <a:pt x="-8966" y="2773783"/>
                  <a:pt x="0" y="2574866"/>
                </a:cubicBezTo>
                <a:cubicBezTo>
                  <a:pt x="8966" y="2375949"/>
                  <a:pt x="26392" y="2247218"/>
                  <a:pt x="0" y="2013677"/>
                </a:cubicBezTo>
                <a:cubicBezTo>
                  <a:pt x="-26392" y="1780136"/>
                  <a:pt x="-24453" y="1633558"/>
                  <a:pt x="0" y="1320444"/>
                </a:cubicBezTo>
                <a:cubicBezTo>
                  <a:pt x="24453" y="1007330"/>
                  <a:pt x="-27546" y="999109"/>
                  <a:pt x="0" y="759255"/>
                </a:cubicBezTo>
                <a:cubicBezTo>
                  <a:pt x="27546" y="519401"/>
                  <a:pt x="-11351" y="337719"/>
                  <a:pt x="0" y="0"/>
                </a:cubicBezTo>
                <a:close/>
              </a:path>
              <a:path w="3301110" h="3301110" stroke="0" extrusionOk="0">
                <a:moveTo>
                  <a:pt x="0" y="0"/>
                </a:moveTo>
                <a:cubicBezTo>
                  <a:pt x="304061" y="9362"/>
                  <a:pt x="422961" y="27290"/>
                  <a:pt x="693233" y="0"/>
                </a:cubicBezTo>
                <a:cubicBezTo>
                  <a:pt x="963505" y="-27290"/>
                  <a:pt x="1112175" y="-23994"/>
                  <a:pt x="1320444" y="0"/>
                </a:cubicBezTo>
                <a:cubicBezTo>
                  <a:pt x="1528713" y="23994"/>
                  <a:pt x="1665300" y="-20856"/>
                  <a:pt x="1980666" y="0"/>
                </a:cubicBezTo>
                <a:cubicBezTo>
                  <a:pt x="2296032" y="20856"/>
                  <a:pt x="2439367" y="16662"/>
                  <a:pt x="2574866" y="0"/>
                </a:cubicBezTo>
                <a:cubicBezTo>
                  <a:pt x="2710365" y="-16662"/>
                  <a:pt x="2970462" y="-6240"/>
                  <a:pt x="3301110" y="0"/>
                </a:cubicBezTo>
                <a:cubicBezTo>
                  <a:pt x="3289837" y="124578"/>
                  <a:pt x="3282283" y="450808"/>
                  <a:pt x="3301110" y="594200"/>
                </a:cubicBezTo>
                <a:cubicBezTo>
                  <a:pt x="3319937" y="737592"/>
                  <a:pt x="3330245" y="1019127"/>
                  <a:pt x="3301110" y="1254422"/>
                </a:cubicBezTo>
                <a:cubicBezTo>
                  <a:pt x="3271975" y="1489717"/>
                  <a:pt x="3310743" y="1587443"/>
                  <a:pt x="3301110" y="1848622"/>
                </a:cubicBezTo>
                <a:cubicBezTo>
                  <a:pt x="3291477" y="2109801"/>
                  <a:pt x="3289408" y="2228101"/>
                  <a:pt x="3301110" y="2475833"/>
                </a:cubicBezTo>
                <a:cubicBezTo>
                  <a:pt x="3312812" y="2723565"/>
                  <a:pt x="3275562" y="2927086"/>
                  <a:pt x="3301110" y="3301110"/>
                </a:cubicBezTo>
                <a:cubicBezTo>
                  <a:pt x="3000494" y="3317349"/>
                  <a:pt x="2757912" y="3305292"/>
                  <a:pt x="2607877" y="3301110"/>
                </a:cubicBezTo>
                <a:cubicBezTo>
                  <a:pt x="2457842" y="3296928"/>
                  <a:pt x="2242741" y="3293260"/>
                  <a:pt x="1980666" y="3301110"/>
                </a:cubicBezTo>
                <a:cubicBezTo>
                  <a:pt x="1718591" y="3308960"/>
                  <a:pt x="1425922" y="3317492"/>
                  <a:pt x="1254422" y="3301110"/>
                </a:cubicBezTo>
                <a:cubicBezTo>
                  <a:pt x="1082922" y="3284728"/>
                  <a:pt x="727145" y="3320535"/>
                  <a:pt x="594200" y="3301110"/>
                </a:cubicBezTo>
                <a:cubicBezTo>
                  <a:pt x="461255" y="3281685"/>
                  <a:pt x="165416" y="3271868"/>
                  <a:pt x="0" y="3301110"/>
                </a:cubicBezTo>
                <a:cubicBezTo>
                  <a:pt x="-1854" y="3106251"/>
                  <a:pt x="-11755" y="2759132"/>
                  <a:pt x="0" y="2607877"/>
                </a:cubicBezTo>
                <a:cubicBezTo>
                  <a:pt x="11755" y="2456622"/>
                  <a:pt x="10722" y="2307559"/>
                  <a:pt x="0" y="2046688"/>
                </a:cubicBezTo>
                <a:cubicBezTo>
                  <a:pt x="-10722" y="1785817"/>
                  <a:pt x="20330" y="1699759"/>
                  <a:pt x="0" y="1452488"/>
                </a:cubicBezTo>
                <a:cubicBezTo>
                  <a:pt x="-20330" y="1205217"/>
                  <a:pt x="-13070" y="1057665"/>
                  <a:pt x="0" y="858289"/>
                </a:cubicBezTo>
                <a:cubicBezTo>
                  <a:pt x="13070" y="658913"/>
                  <a:pt x="-38655" y="381681"/>
                  <a:pt x="0" y="0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solidFill>
              <a:schemeClr val="accent5">
                <a:shade val="50000"/>
                <a:alpha val="0"/>
              </a:schemeClr>
            </a:solidFill>
            <a:extLst>
              <a:ext uri="{C807C97D-BFC1-408E-A445-0C87EB9F89A2}">
                <ask:lineSketchStyleProps xmlns:ask="http://schemas.microsoft.com/office/drawing/2018/sketchyshapes" sd="251298046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206107" dist="81185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EBE4380-4B22-BEAC-C8EA-15726E3BC3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312" y="477449"/>
            <a:ext cx="3518943" cy="3518943"/>
          </a:xfrm>
          <a:custGeom>
            <a:avLst/>
            <a:gdLst>
              <a:gd name="connsiteX0" fmla="*/ 0 w 3518943"/>
              <a:gd name="connsiteY0" fmla="*/ 0 h 3518943"/>
              <a:gd name="connsiteX1" fmla="*/ 656869 w 3518943"/>
              <a:gd name="connsiteY1" fmla="*/ 0 h 3518943"/>
              <a:gd name="connsiteX2" fmla="*/ 1208170 w 3518943"/>
              <a:gd name="connsiteY2" fmla="*/ 0 h 3518943"/>
              <a:gd name="connsiteX3" fmla="*/ 1724282 w 3518943"/>
              <a:gd name="connsiteY3" fmla="*/ 0 h 3518943"/>
              <a:gd name="connsiteX4" fmla="*/ 2275583 w 3518943"/>
              <a:gd name="connsiteY4" fmla="*/ 0 h 3518943"/>
              <a:gd name="connsiteX5" fmla="*/ 2862074 w 3518943"/>
              <a:gd name="connsiteY5" fmla="*/ 0 h 3518943"/>
              <a:gd name="connsiteX6" fmla="*/ 3518943 w 3518943"/>
              <a:gd name="connsiteY6" fmla="*/ 0 h 3518943"/>
              <a:gd name="connsiteX7" fmla="*/ 3518943 w 3518943"/>
              <a:gd name="connsiteY7" fmla="*/ 586491 h 3518943"/>
              <a:gd name="connsiteX8" fmla="*/ 3518943 w 3518943"/>
              <a:gd name="connsiteY8" fmla="*/ 1067413 h 3518943"/>
              <a:gd name="connsiteX9" fmla="*/ 3518943 w 3518943"/>
              <a:gd name="connsiteY9" fmla="*/ 1583524 h 3518943"/>
              <a:gd name="connsiteX10" fmla="*/ 3518943 w 3518943"/>
              <a:gd name="connsiteY10" fmla="*/ 2064447 h 3518943"/>
              <a:gd name="connsiteX11" fmla="*/ 3518943 w 3518943"/>
              <a:gd name="connsiteY11" fmla="*/ 2686126 h 3518943"/>
              <a:gd name="connsiteX12" fmla="*/ 3518943 w 3518943"/>
              <a:gd name="connsiteY12" fmla="*/ 3518943 h 3518943"/>
              <a:gd name="connsiteX13" fmla="*/ 2967642 w 3518943"/>
              <a:gd name="connsiteY13" fmla="*/ 3518943 h 3518943"/>
              <a:gd name="connsiteX14" fmla="*/ 2345962 w 3518943"/>
              <a:gd name="connsiteY14" fmla="*/ 3518943 h 3518943"/>
              <a:gd name="connsiteX15" fmla="*/ 1724282 w 3518943"/>
              <a:gd name="connsiteY15" fmla="*/ 3518943 h 3518943"/>
              <a:gd name="connsiteX16" fmla="*/ 1102602 w 3518943"/>
              <a:gd name="connsiteY16" fmla="*/ 3518943 h 3518943"/>
              <a:gd name="connsiteX17" fmla="*/ 586491 w 3518943"/>
              <a:gd name="connsiteY17" fmla="*/ 3518943 h 3518943"/>
              <a:gd name="connsiteX18" fmla="*/ 0 w 3518943"/>
              <a:gd name="connsiteY18" fmla="*/ 3518943 h 3518943"/>
              <a:gd name="connsiteX19" fmla="*/ 0 w 3518943"/>
              <a:gd name="connsiteY19" fmla="*/ 2862074 h 3518943"/>
              <a:gd name="connsiteX20" fmla="*/ 0 w 3518943"/>
              <a:gd name="connsiteY20" fmla="*/ 2310773 h 3518943"/>
              <a:gd name="connsiteX21" fmla="*/ 0 w 3518943"/>
              <a:gd name="connsiteY21" fmla="*/ 1794661 h 3518943"/>
              <a:gd name="connsiteX22" fmla="*/ 0 w 3518943"/>
              <a:gd name="connsiteY22" fmla="*/ 1172981 h 3518943"/>
              <a:gd name="connsiteX23" fmla="*/ 0 w 3518943"/>
              <a:gd name="connsiteY23" fmla="*/ 656869 h 3518943"/>
              <a:gd name="connsiteX24" fmla="*/ 0 w 3518943"/>
              <a:gd name="connsiteY24" fmla="*/ 0 h 3518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518943" h="3518943" fill="none" extrusionOk="0">
                <a:moveTo>
                  <a:pt x="0" y="0"/>
                </a:moveTo>
                <a:cubicBezTo>
                  <a:pt x="133522" y="-16570"/>
                  <a:pt x="372690" y="-21250"/>
                  <a:pt x="656869" y="0"/>
                </a:cubicBezTo>
                <a:cubicBezTo>
                  <a:pt x="941048" y="21250"/>
                  <a:pt x="939416" y="-7965"/>
                  <a:pt x="1208170" y="0"/>
                </a:cubicBezTo>
                <a:cubicBezTo>
                  <a:pt x="1476924" y="7965"/>
                  <a:pt x="1560924" y="-16700"/>
                  <a:pt x="1724282" y="0"/>
                </a:cubicBezTo>
                <a:cubicBezTo>
                  <a:pt x="1887640" y="16700"/>
                  <a:pt x="2161496" y="27221"/>
                  <a:pt x="2275583" y="0"/>
                </a:cubicBezTo>
                <a:cubicBezTo>
                  <a:pt x="2389670" y="-27221"/>
                  <a:pt x="2593401" y="-27789"/>
                  <a:pt x="2862074" y="0"/>
                </a:cubicBezTo>
                <a:cubicBezTo>
                  <a:pt x="3130747" y="27789"/>
                  <a:pt x="3369902" y="-24148"/>
                  <a:pt x="3518943" y="0"/>
                </a:cubicBezTo>
                <a:cubicBezTo>
                  <a:pt x="3518359" y="226448"/>
                  <a:pt x="3501886" y="356135"/>
                  <a:pt x="3518943" y="586491"/>
                </a:cubicBezTo>
                <a:cubicBezTo>
                  <a:pt x="3536000" y="816847"/>
                  <a:pt x="3503380" y="878528"/>
                  <a:pt x="3518943" y="1067413"/>
                </a:cubicBezTo>
                <a:cubicBezTo>
                  <a:pt x="3534506" y="1256298"/>
                  <a:pt x="3499761" y="1461427"/>
                  <a:pt x="3518943" y="1583524"/>
                </a:cubicBezTo>
                <a:cubicBezTo>
                  <a:pt x="3538125" y="1705621"/>
                  <a:pt x="3538334" y="1841221"/>
                  <a:pt x="3518943" y="2064447"/>
                </a:cubicBezTo>
                <a:cubicBezTo>
                  <a:pt x="3499552" y="2287673"/>
                  <a:pt x="3508178" y="2497731"/>
                  <a:pt x="3518943" y="2686126"/>
                </a:cubicBezTo>
                <a:cubicBezTo>
                  <a:pt x="3529708" y="2874521"/>
                  <a:pt x="3529478" y="3192517"/>
                  <a:pt x="3518943" y="3518943"/>
                </a:cubicBezTo>
                <a:cubicBezTo>
                  <a:pt x="3292988" y="3532409"/>
                  <a:pt x="3094169" y="3524911"/>
                  <a:pt x="2967642" y="3518943"/>
                </a:cubicBezTo>
                <a:cubicBezTo>
                  <a:pt x="2841115" y="3512975"/>
                  <a:pt x="2607646" y="3522363"/>
                  <a:pt x="2345962" y="3518943"/>
                </a:cubicBezTo>
                <a:cubicBezTo>
                  <a:pt x="2084278" y="3515523"/>
                  <a:pt x="2029792" y="3503317"/>
                  <a:pt x="1724282" y="3518943"/>
                </a:cubicBezTo>
                <a:cubicBezTo>
                  <a:pt x="1418772" y="3534569"/>
                  <a:pt x="1341642" y="3547227"/>
                  <a:pt x="1102602" y="3518943"/>
                </a:cubicBezTo>
                <a:cubicBezTo>
                  <a:pt x="863562" y="3490659"/>
                  <a:pt x="729511" y="3502751"/>
                  <a:pt x="586491" y="3518943"/>
                </a:cubicBezTo>
                <a:cubicBezTo>
                  <a:pt x="443471" y="3535135"/>
                  <a:pt x="124561" y="3505247"/>
                  <a:pt x="0" y="3518943"/>
                </a:cubicBezTo>
                <a:cubicBezTo>
                  <a:pt x="5778" y="3223651"/>
                  <a:pt x="23180" y="3126925"/>
                  <a:pt x="0" y="2862074"/>
                </a:cubicBezTo>
                <a:cubicBezTo>
                  <a:pt x="-23180" y="2597223"/>
                  <a:pt x="-13865" y="2572133"/>
                  <a:pt x="0" y="2310773"/>
                </a:cubicBezTo>
                <a:cubicBezTo>
                  <a:pt x="13865" y="2049413"/>
                  <a:pt x="-2075" y="2009748"/>
                  <a:pt x="0" y="1794661"/>
                </a:cubicBezTo>
                <a:cubicBezTo>
                  <a:pt x="2075" y="1579574"/>
                  <a:pt x="16550" y="1316451"/>
                  <a:pt x="0" y="1172981"/>
                </a:cubicBezTo>
                <a:cubicBezTo>
                  <a:pt x="-16550" y="1029511"/>
                  <a:pt x="-24168" y="807908"/>
                  <a:pt x="0" y="656869"/>
                </a:cubicBezTo>
                <a:cubicBezTo>
                  <a:pt x="24168" y="505830"/>
                  <a:pt x="21166" y="286673"/>
                  <a:pt x="0" y="0"/>
                </a:cubicBezTo>
                <a:close/>
              </a:path>
              <a:path w="3518943" h="3518943" stroke="0" extrusionOk="0">
                <a:moveTo>
                  <a:pt x="0" y="0"/>
                </a:moveTo>
                <a:cubicBezTo>
                  <a:pt x="249866" y="8667"/>
                  <a:pt x="361682" y="-5546"/>
                  <a:pt x="621680" y="0"/>
                </a:cubicBezTo>
                <a:cubicBezTo>
                  <a:pt x="881678" y="5546"/>
                  <a:pt x="931491" y="8817"/>
                  <a:pt x="1172981" y="0"/>
                </a:cubicBezTo>
                <a:cubicBezTo>
                  <a:pt x="1414471" y="-8817"/>
                  <a:pt x="1590726" y="24982"/>
                  <a:pt x="1759472" y="0"/>
                </a:cubicBezTo>
                <a:cubicBezTo>
                  <a:pt x="1928218" y="-24982"/>
                  <a:pt x="2092061" y="18293"/>
                  <a:pt x="2275583" y="0"/>
                </a:cubicBezTo>
                <a:cubicBezTo>
                  <a:pt x="2459105" y="-18293"/>
                  <a:pt x="2737016" y="7834"/>
                  <a:pt x="2862074" y="0"/>
                </a:cubicBezTo>
                <a:cubicBezTo>
                  <a:pt x="2987132" y="-7834"/>
                  <a:pt x="3347046" y="-17919"/>
                  <a:pt x="3518943" y="0"/>
                </a:cubicBezTo>
                <a:cubicBezTo>
                  <a:pt x="3531218" y="178382"/>
                  <a:pt x="3506581" y="407318"/>
                  <a:pt x="3518943" y="586491"/>
                </a:cubicBezTo>
                <a:cubicBezTo>
                  <a:pt x="3531305" y="765664"/>
                  <a:pt x="3520122" y="879146"/>
                  <a:pt x="3518943" y="1102602"/>
                </a:cubicBezTo>
                <a:cubicBezTo>
                  <a:pt x="3517764" y="1326058"/>
                  <a:pt x="3506258" y="1445957"/>
                  <a:pt x="3518943" y="1653903"/>
                </a:cubicBezTo>
                <a:cubicBezTo>
                  <a:pt x="3531628" y="1861849"/>
                  <a:pt x="3523942" y="2075133"/>
                  <a:pt x="3518943" y="2205204"/>
                </a:cubicBezTo>
                <a:cubicBezTo>
                  <a:pt x="3513944" y="2335275"/>
                  <a:pt x="3496938" y="2582843"/>
                  <a:pt x="3518943" y="2826884"/>
                </a:cubicBezTo>
                <a:cubicBezTo>
                  <a:pt x="3540948" y="3070925"/>
                  <a:pt x="3491418" y="3347326"/>
                  <a:pt x="3518943" y="3518943"/>
                </a:cubicBezTo>
                <a:cubicBezTo>
                  <a:pt x="3323723" y="3544761"/>
                  <a:pt x="3151552" y="3492022"/>
                  <a:pt x="2932453" y="3518943"/>
                </a:cubicBezTo>
                <a:cubicBezTo>
                  <a:pt x="2713354" y="3545865"/>
                  <a:pt x="2608317" y="3498579"/>
                  <a:pt x="2345962" y="3518943"/>
                </a:cubicBezTo>
                <a:cubicBezTo>
                  <a:pt x="2083607" y="3539307"/>
                  <a:pt x="1934733" y="3491500"/>
                  <a:pt x="1794661" y="3518943"/>
                </a:cubicBezTo>
                <a:cubicBezTo>
                  <a:pt x="1654589" y="3546386"/>
                  <a:pt x="1416455" y="3493149"/>
                  <a:pt x="1172981" y="3518943"/>
                </a:cubicBezTo>
                <a:cubicBezTo>
                  <a:pt x="929507" y="3544737"/>
                  <a:pt x="810296" y="3488584"/>
                  <a:pt x="516112" y="3518943"/>
                </a:cubicBezTo>
                <a:cubicBezTo>
                  <a:pt x="221928" y="3549302"/>
                  <a:pt x="184291" y="3533003"/>
                  <a:pt x="0" y="3518943"/>
                </a:cubicBezTo>
                <a:cubicBezTo>
                  <a:pt x="23" y="3341730"/>
                  <a:pt x="-5105" y="3272548"/>
                  <a:pt x="0" y="3038021"/>
                </a:cubicBezTo>
                <a:cubicBezTo>
                  <a:pt x="5105" y="2803494"/>
                  <a:pt x="14519" y="2522829"/>
                  <a:pt x="0" y="2381151"/>
                </a:cubicBezTo>
                <a:cubicBezTo>
                  <a:pt x="-14519" y="2239473"/>
                  <a:pt x="30908" y="1941236"/>
                  <a:pt x="0" y="1724282"/>
                </a:cubicBezTo>
                <a:cubicBezTo>
                  <a:pt x="-30908" y="1507328"/>
                  <a:pt x="17108" y="1320699"/>
                  <a:pt x="0" y="1102602"/>
                </a:cubicBezTo>
                <a:cubicBezTo>
                  <a:pt x="-17108" y="884505"/>
                  <a:pt x="-40954" y="496647"/>
                  <a:pt x="0" y="0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solidFill>
              <a:schemeClr val="accent5">
                <a:shade val="50000"/>
                <a:alpha val="0"/>
              </a:schemeClr>
            </a:solidFill>
            <a:extLst>
              <a:ext uri="{C807C97D-BFC1-408E-A445-0C87EB9F89A2}">
                <ask:lineSketchStyleProps xmlns:ask="http://schemas.microsoft.com/office/drawing/2018/sketchyshapes" sd="251298046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206107" dist="81185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4117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ZZSNZZ">
            <a:extLst>
              <a:ext uri="{FF2B5EF4-FFF2-40B4-BE49-F238E27FC236}">
                <a16:creationId xmlns:a16="http://schemas.microsoft.com/office/drawing/2014/main" id="{4CFEAC71-1936-BC12-EC48-9A0134CC4C28}"/>
              </a:ext>
            </a:extLst>
          </p:cNvPr>
          <p:cNvSpPr txBox="1"/>
          <p:nvPr/>
        </p:nvSpPr>
        <p:spPr>
          <a:xfrm>
            <a:off x="5295900" y="4559300"/>
            <a:ext cx="635000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DE" sz="800" dirty="0"/>
              <a:t> 12/10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0148A4-75E7-E291-6143-7D73913B0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Instances (PLC)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2DACAF-F721-7044-0172-DD0B9CD6D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612" y="716656"/>
            <a:ext cx="3568700" cy="3746500"/>
          </a:xfrm>
          <a:custGeom>
            <a:avLst/>
            <a:gdLst>
              <a:gd name="connsiteX0" fmla="*/ 0 w 3568700"/>
              <a:gd name="connsiteY0" fmla="*/ 0 h 3746500"/>
              <a:gd name="connsiteX1" fmla="*/ 666157 w 3568700"/>
              <a:gd name="connsiteY1" fmla="*/ 0 h 3746500"/>
              <a:gd name="connsiteX2" fmla="*/ 1225254 w 3568700"/>
              <a:gd name="connsiteY2" fmla="*/ 0 h 3746500"/>
              <a:gd name="connsiteX3" fmla="*/ 1748663 w 3568700"/>
              <a:gd name="connsiteY3" fmla="*/ 0 h 3746500"/>
              <a:gd name="connsiteX4" fmla="*/ 2307759 w 3568700"/>
              <a:gd name="connsiteY4" fmla="*/ 0 h 3746500"/>
              <a:gd name="connsiteX5" fmla="*/ 2902543 w 3568700"/>
              <a:gd name="connsiteY5" fmla="*/ 0 h 3746500"/>
              <a:gd name="connsiteX6" fmla="*/ 3568700 w 3568700"/>
              <a:gd name="connsiteY6" fmla="*/ 0 h 3746500"/>
              <a:gd name="connsiteX7" fmla="*/ 3568700 w 3568700"/>
              <a:gd name="connsiteY7" fmla="*/ 624417 h 3746500"/>
              <a:gd name="connsiteX8" fmla="*/ 3568700 w 3568700"/>
              <a:gd name="connsiteY8" fmla="*/ 1136438 h 3746500"/>
              <a:gd name="connsiteX9" fmla="*/ 3568700 w 3568700"/>
              <a:gd name="connsiteY9" fmla="*/ 1685925 h 3746500"/>
              <a:gd name="connsiteX10" fmla="*/ 3568700 w 3568700"/>
              <a:gd name="connsiteY10" fmla="*/ 2197947 h 3746500"/>
              <a:gd name="connsiteX11" fmla="*/ 3568700 w 3568700"/>
              <a:gd name="connsiteY11" fmla="*/ 2859828 h 3746500"/>
              <a:gd name="connsiteX12" fmla="*/ 3568700 w 3568700"/>
              <a:gd name="connsiteY12" fmla="*/ 3746500 h 3746500"/>
              <a:gd name="connsiteX13" fmla="*/ 3009604 w 3568700"/>
              <a:gd name="connsiteY13" fmla="*/ 3746500 h 3746500"/>
              <a:gd name="connsiteX14" fmla="*/ 2379133 w 3568700"/>
              <a:gd name="connsiteY14" fmla="*/ 3746500 h 3746500"/>
              <a:gd name="connsiteX15" fmla="*/ 1748663 w 3568700"/>
              <a:gd name="connsiteY15" fmla="*/ 3746500 h 3746500"/>
              <a:gd name="connsiteX16" fmla="*/ 1118193 w 3568700"/>
              <a:gd name="connsiteY16" fmla="*/ 3746500 h 3746500"/>
              <a:gd name="connsiteX17" fmla="*/ 594783 w 3568700"/>
              <a:gd name="connsiteY17" fmla="*/ 3746500 h 3746500"/>
              <a:gd name="connsiteX18" fmla="*/ 0 w 3568700"/>
              <a:gd name="connsiteY18" fmla="*/ 3746500 h 3746500"/>
              <a:gd name="connsiteX19" fmla="*/ 0 w 3568700"/>
              <a:gd name="connsiteY19" fmla="*/ 3047153 h 3746500"/>
              <a:gd name="connsiteX20" fmla="*/ 0 w 3568700"/>
              <a:gd name="connsiteY20" fmla="*/ 2460202 h 3746500"/>
              <a:gd name="connsiteX21" fmla="*/ 0 w 3568700"/>
              <a:gd name="connsiteY21" fmla="*/ 1910715 h 3746500"/>
              <a:gd name="connsiteX22" fmla="*/ 0 w 3568700"/>
              <a:gd name="connsiteY22" fmla="*/ 1248833 h 3746500"/>
              <a:gd name="connsiteX23" fmla="*/ 0 w 3568700"/>
              <a:gd name="connsiteY23" fmla="*/ 699347 h 3746500"/>
              <a:gd name="connsiteX24" fmla="*/ 0 w 3568700"/>
              <a:gd name="connsiteY24" fmla="*/ 0 h 374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568700" h="3746500" fill="none" extrusionOk="0">
                <a:moveTo>
                  <a:pt x="0" y="0"/>
                </a:moveTo>
                <a:cubicBezTo>
                  <a:pt x="207802" y="21402"/>
                  <a:pt x="487338" y="30542"/>
                  <a:pt x="666157" y="0"/>
                </a:cubicBezTo>
                <a:cubicBezTo>
                  <a:pt x="844976" y="-30542"/>
                  <a:pt x="973733" y="-12972"/>
                  <a:pt x="1225254" y="0"/>
                </a:cubicBezTo>
                <a:cubicBezTo>
                  <a:pt x="1476775" y="12972"/>
                  <a:pt x="1537344" y="24162"/>
                  <a:pt x="1748663" y="0"/>
                </a:cubicBezTo>
                <a:cubicBezTo>
                  <a:pt x="1959982" y="-24162"/>
                  <a:pt x="2194123" y="-26389"/>
                  <a:pt x="2307759" y="0"/>
                </a:cubicBezTo>
                <a:cubicBezTo>
                  <a:pt x="2421395" y="26389"/>
                  <a:pt x="2705946" y="-21821"/>
                  <a:pt x="2902543" y="0"/>
                </a:cubicBezTo>
                <a:cubicBezTo>
                  <a:pt x="3099140" y="21821"/>
                  <a:pt x="3271457" y="17546"/>
                  <a:pt x="3568700" y="0"/>
                </a:cubicBezTo>
                <a:cubicBezTo>
                  <a:pt x="3591601" y="168268"/>
                  <a:pt x="3589202" y="444341"/>
                  <a:pt x="3568700" y="624417"/>
                </a:cubicBezTo>
                <a:cubicBezTo>
                  <a:pt x="3548198" y="804493"/>
                  <a:pt x="3558324" y="920180"/>
                  <a:pt x="3568700" y="1136438"/>
                </a:cubicBezTo>
                <a:cubicBezTo>
                  <a:pt x="3579076" y="1352696"/>
                  <a:pt x="3554120" y="1500264"/>
                  <a:pt x="3568700" y="1685925"/>
                </a:cubicBezTo>
                <a:cubicBezTo>
                  <a:pt x="3583280" y="1871586"/>
                  <a:pt x="3576822" y="2032072"/>
                  <a:pt x="3568700" y="2197947"/>
                </a:cubicBezTo>
                <a:cubicBezTo>
                  <a:pt x="3560578" y="2363822"/>
                  <a:pt x="3575954" y="2707908"/>
                  <a:pt x="3568700" y="2859828"/>
                </a:cubicBezTo>
                <a:cubicBezTo>
                  <a:pt x="3561446" y="3011748"/>
                  <a:pt x="3572127" y="3505981"/>
                  <a:pt x="3568700" y="3746500"/>
                </a:cubicBezTo>
                <a:cubicBezTo>
                  <a:pt x="3442481" y="3734841"/>
                  <a:pt x="3263442" y="3727535"/>
                  <a:pt x="3009604" y="3746500"/>
                </a:cubicBezTo>
                <a:cubicBezTo>
                  <a:pt x="2755766" y="3765465"/>
                  <a:pt x="2538897" y="3760056"/>
                  <a:pt x="2379133" y="3746500"/>
                </a:cubicBezTo>
                <a:cubicBezTo>
                  <a:pt x="2219369" y="3732944"/>
                  <a:pt x="2056588" y="3736010"/>
                  <a:pt x="1748663" y="3746500"/>
                </a:cubicBezTo>
                <a:cubicBezTo>
                  <a:pt x="1440738" y="3756991"/>
                  <a:pt x="1301411" y="3724880"/>
                  <a:pt x="1118193" y="3746500"/>
                </a:cubicBezTo>
                <a:cubicBezTo>
                  <a:pt x="934975" y="3768121"/>
                  <a:pt x="707093" y="3733462"/>
                  <a:pt x="594783" y="3746500"/>
                </a:cubicBezTo>
                <a:cubicBezTo>
                  <a:pt x="482473" y="3759539"/>
                  <a:pt x="207098" y="3746682"/>
                  <a:pt x="0" y="3746500"/>
                </a:cubicBezTo>
                <a:cubicBezTo>
                  <a:pt x="-15083" y="3404662"/>
                  <a:pt x="21163" y="3290385"/>
                  <a:pt x="0" y="3047153"/>
                </a:cubicBezTo>
                <a:cubicBezTo>
                  <a:pt x="-21163" y="2803921"/>
                  <a:pt x="-634" y="2696849"/>
                  <a:pt x="0" y="2460202"/>
                </a:cubicBezTo>
                <a:cubicBezTo>
                  <a:pt x="634" y="2223555"/>
                  <a:pt x="7770" y="2056704"/>
                  <a:pt x="0" y="1910715"/>
                </a:cubicBezTo>
                <a:cubicBezTo>
                  <a:pt x="-7770" y="1764726"/>
                  <a:pt x="16845" y="1389784"/>
                  <a:pt x="0" y="1248833"/>
                </a:cubicBezTo>
                <a:cubicBezTo>
                  <a:pt x="-16845" y="1107882"/>
                  <a:pt x="6435" y="848755"/>
                  <a:pt x="0" y="699347"/>
                </a:cubicBezTo>
                <a:cubicBezTo>
                  <a:pt x="-6435" y="549939"/>
                  <a:pt x="7708" y="158119"/>
                  <a:pt x="0" y="0"/>
                </a:cubicBezTo>
                <a:close/>
              </a:path>
              <a:path w="3568700" h="3746500" stroke="0" extrusionOk="0">
                <a:moveTo>
                  <a:pt x="0" y="0"/>
                </a:moveTo>
                <a:cubicBezTo>
                  <a:pt x="130040" y="-22351"/>
                  <a:pt x="494946" y="-13095"/>
                  <a:pt x="630470" y="0"/>
                </a:cubicBezTo>
                <a:cubicBezTo>
                  <a:pt x="765994" y="13095"/>
                  <a:pt x="1015368" y="21929"/>
                  <a:pt x="1189567" y="0"/>
                </a:cubicBezTo>
                <a:cubicBezTo>
                  <a:pt x="1363766" y="-21929"/>
                  <a:pt x="1583856" y="2544"/>
                  <a:pt x="1784350" y="0"/>
                </a:cubicBezTo>
                <a:cubicBezTo>
                  <a:pt x="1984844" y="-2544"/>
                  <a:pt x="2155350" y="-14477"/>
                  <a:pt x="2307759" y="0"/>
                </a:cubicBezTo>
                <a:cubicBezTo>
                  <a:pt x="2460168" y="14477"/>
                  <a:pt x="2761227" y="19149"/>
                  <a:pt x="2902543" y="0"/>
                </a:cubicBezTo>
                <a:cubicBezTo>
                  <a:pt x="3043859" y="-19149"/>
                  <a:pt x="3339755" y="1438"/>
                  <a:pt x="3568700" y="0"/>
                </a:cubicBezTo>
                <a:cubicBezTo>
                  <a:pt x="3565713" y="176295"/>
                  <a:pt x="3538772" y="393829"/>
                  <a:pt x="3568700" y="624417"/>
                </a:cubicBezTo>
                <a:cubicBezTo>
                  <a:pt x="3598628" y="855005"/>
                  <a:pt x="3551469" y="1013421"/>
                  <a:pt x="3568700" y="1173903"/>
                </a:cubicBezTo>
                <a:cubicBezTo>
                  <a:pt x="3585931" y="1334385"/>
                  <a:pt x="3575106" y="1493714"/>
                  <a:pt x="3568700" y="1760855"/>
                </a:cubicBezTo>
                <a:cubicBezTo>
                  <a:pt x="3562294" y="2027996"/>
                  <a:pt x="3572840" y="2056145"/>
                  <a:pt x="3568700" y="2347807"/>
                </a:cubicBezTo>
                <a:cubicBezTo>
                  <a:pt x="3564560" y="2639469"/>
                  <a:pt x="3598359" y="2730116"/>
                  <a:pt x="3568700" y="3009688"/>
                </a:cubicBezTo>
                <a:cubicBezTo>
                  <a:pt x="3539041" y="3289260"/>
                  <a:pt x="3535936" y="3503976"/>
                  <a:pt x="3568700" y="3746500"/>
                </a:cubicBezTo>
                <a:cubicBezTo>
                  <a:pt x="3278678" y="3754109"/>
                  <a:pt x="3139608" y="3717263"/>
                  <a:pt x="2973917" y="3746500"/>
                </a:cubicBezTo>
                <a:cubicBezTo>
                  <a:pt x="2808226" y="3775737"/>
                  <a:pt x="2540632" y="3757577"/>
                  <a:pt x="2379133" y="3746500"/>
                </a:cubicBezTo>
                <a:cubicBezTo>
                  <a:pt x="2217634" y="3735423"/>
                  <a:pt x="1980504" y="3733002"/>
                  <a:pt x="1820037" y="3746500"/>
                </a:cubicBezTo>
                <a:cubicBezTo>
                  <a:pt x="1659570" y="3759998"/>
                  <a:pt x="1400766" y="3725690"/>
                  <a:pt x="1189567" y="3746500"/>
                </a:cubicBezTo>
                <a:cubicBezTo>
                  <a:pt x="978368" y="3767311"/>
                  <a:pt x="685473" y="3715420"/>
                  <a:pt x="523409" y="3746500"/>
                </a:cubicBezTo>
                <a:cubicBezTo>
                  <a:pt x="361345" y="3777580"/>
                  <a:pt x="116169" y="3748049"/>
                  <a:pt x="0" y="3746500"/>
                </a:cubicBezTo>
                <a:cubicBezTo>
                  <a:pt x="21389" y="3571060"/>
                  <a:pt x="-9311" y="3346591"/>
                  <a:pt x="0" y="3234478"/>
                </a:cubicBezTo>
                <a:cubicBezTo>
                  <a:pt x="9311" y="3122365"/>
                  <a:pt x="33194" y="2827844"/>
                  <a:pt x="0" y="2535132"/>
                </a:cubicBezTo>
                <a:cubicBezTo>
                  <a:pt x="-33194" y="2242420"/>
                  <a:pt x="26134" y="2035779"/>
                  <a:pt x="0" y="1835785"/>
                </a:cubicBezTo>
                <a:cubicBezTo>
                  <a:pt x="-26134" y="1635791"/>
                  <a:pt x="-32587" y="1384424"/>
                  <a:pt x="0" y="1173903"/>
                </a:cubicBezTo>
                <a:cubicBezTo>
                  <a:pt x="32587" y="963382"/>
                  <a:pt x="-49592" y="524942"/>
                  <a:pt x="0" y="0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solidFill>
              <a:schemeClr val="accent5">
                <a:shade val="50000"/>
                <a:alpha val="0"/>
              </a:schemeClr>
            </a:solidFill>
            <a:extLst>
              <a:ext uri="{C807C97D-BFC1-408E-A445-0C87EB9F89A2}">
                <ask:lineSketchStyleProps xmlns:ask="http://schemas.microsoft.com/office/drawing/2018/sketchyshapes" sd="251298046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206107" dist="81185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EA33FA-F7C9-1E65-4047-582283E073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12" y="879871"/>
            <a:ext cx="3257763" cy="3420071"/>
          </a:xfrm>
          <a:custGeom>
            <a:avLst/>
            <a:gdLst>
              <a:gd name="connsiteX0" fmla="*/ 0 w 3257763"/>
              <a:gd name="connsiteY0" fmla="*/ 0 h 3420071"/>
              <a:gd name="connsiteX1" fmla="*/ 716708 w 3257763"/>
              <a:gd name="connsiteY1" fmla="*/ 0 h 3420071"/>
              <a:gd name="connsiteX2" fmla="*/ 1400838 w 3257763"/>
              <a:gd name="connsiteY2" fmla="*/ 0 h 3420071"/>
              <a:gd name="connsiteX3" fmla="*/ 1987235 w 3257763"/>
              <a:gd name="connsiteY3" fmla="*/ 0 h 3420071"/>
              <a:gd name="connsiteX4" fmla="*/ 3257763 w 3257763"/>
              <a:gd name="connsiteY4" fmla="*/ 0 h 3420071"/>
              <a:gd name="connsiteX5" fmla="*/ 3257763 w 3257763"/>
              <a:gd name="connsiteY5" fmla="*/ 649813 h 3420071"/>
              <a:gd name="connsiteX6" fmla="*/ 3257763 w 3257763"/>
              <a:gd name="connsiteY6" fmla="*/ 1402229 h 3420071"/>
              <a:gd name="connsiteX7" fmla="*/ 3257763 w 3257763"/>
              <a:gd name="connsiteY7" fmla="*/ 2154645 h 3420071"/>
              <a:gd name="connsiteX8" fmla="*/ 3257763 w 3257763"/>
              <a:gd name="connsiteY8" fmla="*/ 2770258 h 3420071"/>
              <a:gd name="connsiteX9" fmla="*/ 3257763 w 3257763"/>
              <a:gd name="connsiteY9" fmla="*/ 3420071 h 3420071"/>
              <a:gd name="connsiteX10" fmla="*/ 2638788 w 3257763"/>
              <a:gd name="connsiteY10" fmla="*/ 3420071 h 3420071"/>
              <a:gd name="connsiteX11" fmla="*/ 1954658 w 3257763"/>
              <a:gd name="connsiteY11" fmla="*/ 3420071 h 3420071"/>
              <a:gd name="connsiteX12" fmla="*/ 1237950 w 3257763"/>
              <a:gd name="connsiteY12" fmla="*/ 3420071 h 3420071"/>
              <a:gd name="connsiteX13" fmla="*/ 651553 w 3257763"/>
              <a:gd name="connsiteY13" fmla="*/ 3420071 h 3420071"/>
              <a:gd name="connsiteX14" fmla="*/ 0 w 3257763"/>
              <a:gd name="connsiteY14" fmla="*/ 3420071 h 3420071"/>
              <a:gd name="connsiteX15" fmla="*/ 0 w 3257763"/>
              <a:gd name="connsiteY15" fmla="*/ 2667655 h 3420071"/>
              <a:gd name="connsiteX16" fmla="*/ 0 w 3257763"/>
              <a:gd name="connsiteY16" fmla="*/ 2086243 h 3420071"/>
              <a:gd name="connsiteX17" fmla="*/ 0 w 3257763"/>
              <a:gd name="connsiteY17" fmla="*/ 1368028 h 3420071"/>
              <a:gd name="connsiteX18" fmla="*/ 0 w 3257763"/>
              <a:gd name="connsiteY18" fmla="*/ 786616 h 3420071"/>
              <a:gd name="connsiteX19" fmla="*/ 0 w 3257763"/>
              <a:gd name="connsiteY19" fmla="*/ 0 h 342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257763" h="3420071" fill="none" extrusionOk="0">
                <a:moveTo>
                  <a:pt x="0" y="0"/>
                </a:moveTo>
                <a:cubicBezTo>
                  <a:pt x="312823" y="-19684"/>
                  <a:pt x="421709" y="13551"/>
                  <a:pt x="716708" y="0"/>
                </a:cubicBezTo>
                <a:cubicBezTo>
                  <a:pt x="1011707" y="-13551"/>
                  <a:pt x="1226849" y="-5470"/>
                  <a:pt x="1400838" y="0"/>
                </a:cubicBezTo>
                <a:cubicBezTo>
                  <a:pt x="1574827" y="5470"/>
                  <a:pt x="1754357" y="17350"/>
                  <a:pt x="1987235" y="0"/>
                </a:cubicBezTo>
                <a:cubicBezTo>
                  <a:pt x="2220113" y="-17350"/>
                  <a:pt x="2755922" y="-262"/>
                  <a:pt x="3257763" y="0"/>
                </a:cubicBezTo>
                <a:cubicBezTo>
                  <a:pt x="3244645" y="257396"/>
                  <a:pt x="3247003" y="369885"/>
                  <a:pt x="3257763" y="649813"/>
                </a:cubicBezTo>
                <a:cubicBezTo>
                  <a:pt x="3268523" y="929741"/>
                  <a:pt x="3274664" y="1113911"/>
                  <a:pt x="3257763" y="1402229"/>
                </a:cubicBezTo>
                <a:cubicBezTo>
                  <a:pt x="3240862" y="1690547"/>
                  <a:pt x="3287938" y="1888667"/>
                  <a:pt x="3257763" y="2154645"/>
                </a:cubicBezTo>
                <a:cubicBezTo>
                  <a:pt x="3227588" y="2420623"/>
                  <a:pt x="3262724" y="2617713"/>
                  <a:pt x="3257763" y="2770258"/>
                </a:cubicBezTo>
                <a:cubicBezTo>
                  <a:pt x="3252802" y="2922803"/>
                  <a:pt x="3232043" y="3191104"/>
                  <a:pt x="3257763" y="3420071"/>
                </a:cubicBezTo>
                <a:cubicBezTo>
                  <a:pt x="2998266" y="3446664"/>
                  <a:pt x="2779886" y="3448601"/>
                  <a:pt x="2638788" y="3420071"/>
                </a:cubicBezTo>
                <a:cubicBezTo>
                  <a:pt x="2497691" y="3391541"/>
                  <a:pt x="2230564" y="3387967"/>
                  <a:pt x="1954658" y="3420071"/>
                </a:cubicBezTo>
                <a:cubicBezTo>
                  <a:pt x="1678752" y="3452176"/>
                  <a:pt x="1462242" y="3426368"/>
                  <a:pt x="1237950" y="3420071"/>
                </a:cubicBezTo>
                <a:cubicBezTo>
                  <a:pt x="1013658" y="3413774"/>
                  <a:pt x="801214" y="3393529"/>
                  <a:pt x="651553" y="3420071"/>
                </a:cubicBezTo>
                <a:cubicBezTo>
                  <a:pt x="501892" y="3446613"/>
                  <a:pt x="276626" y="3445001"/>
                  <a:pt x="0" y="3420071"/>
                </a:cubicBezTo>
                <a:cubicBezTo>
                  <a:pt x="36310" y="3105267"/>
                  <a:pt x="-2877" y="2929171"/>
                  <a:pt x="0" y="2667655"/>
                </a:cubicBezTo>
                <a:cubicBezTo>
                  <a:pt x="2877" y="2406139"/>
                  <a:pt x="9367" y="2322249"/>
                  <a:pt x="0" y="2086243"/>
                </a:cubicBezTo>
                <a:cubicBezTo>
                  <a:pt x="-9367" y="1850237"/>
                  <a:pt x="-10829" y="1716874"/>
                  <a:pt x="0" y="1368028"/>
                </a:cubicBezTo>
                <a:cubicBezTo>
                  <a:pt x="10829" y="1019183"/>
                  <a:pt x="14512" y="1057519"/>
                  <a:pt x="0" y="786616"/>
                </a:cubicBezTo>
                <a:cubicBezTo>
                  <a:pt x="-14512" y="515713"/>
                  <a:pt x="-2283" y="248204"/>
                  <a:pt x="0" y="0"/>
                </a:cubicBezTo>
                <a:close/>
              </a:path>
              <a:path w="3257763" h="3420071" stroke="0" extrusionOk="0">
                <a:moveTo>
                  <a:pt x="0" y="0"/>
                </a:moveTo>
                <a:cubicBezTo>
                  <a:pt x="176166" y="33421"/>
                  <a:pt x="435352" y="29512"/>
                  <a:pt x="684130" y="0"/>
                </a:cubicBezTo>
                <a:cubicBezTo>
                  <a:pt x="932908" y="-29512"/>
                  <a:pt x="1082736" y="26104"/>
                  <a:pt x="1303105" y="0"/>
                </a:cubicBezTo>
                <a:cubicBezTo>
                  <a:pt x="1523475" y="-26104"/>
                  <a:pt x="1755499" y="-16568"/>
                  <a:pt x="1954658" y="0"/>
                </a:cubicBezTo>
                <a:cubicBezTo>
                  <a:pt x="2153817" y="16568"/>
                  <a:pt x="2285527" y="-3041"/>
                  <a:pt x="2541055" y="0"/>
                </a:cubicBezTo>
                <a:cubicBezTo>
                  <a:pt x="2796583" y="3041"/>
                  <a:pt x="2929098" y="-30578"/>
                  <a:pt x="3257763" y="0"/>
                </a:cubicBezTo>
                <a:cubicBezTo>
                  <a:pt x="3282507" y="138145"/>
                  <a:pt x="3282237" y="313142"/>
                  <a:pt x="3257763" y="615613"/>
                </a:cubicBezTo>
                <a:cubicBezTo>
                  <a:pt x="3233289" y="918084"/>
                  <a:pt x="3236424" y="1112726"/>
                  <a:pt x="3257763" y="1299627"/>
                </a:cubicBezTo>
                <a:cubicBezTo>
                  <a:pt x="3279102" y="1486528"/>
                  <a:pt x="3280747" y="1616006"/>
                  <a:pt x="3257763" y="1915240"/>
                </a:cubicBezTo>
                <a:cubicBezTo>
                  <a:pt x="3234779" y="2214474"/>
                  <a:pt x="3237306" y="2338414"/>
                  <a:pt x="3257763" y="2565053"/>
                </a:cubicBezTo>
                <a:cubicBezTo>
                  <a:pt x="3278220" y="2791692"/>
                  <a:pt x="3270100" y="3070452"/>
                  <a:pt x="3257763" y="3420071"/>
                </a:cubicBezTo>
                <a:cubicBezTo>
                  <a:pt x="3052878" y="3391474"/>
                  <a:pt x="2751668" y="3419966"/>
                  <a:pt x="2573633" y="3420071"/>
                </a:cubicBezTo>
                <a:cubicBezTo>
                  <a:pt x="2395598" y="3420177"/>
                  <a:pt x="2208338" y="3415189"/>
                  <a:pt x="1954658" y="3420071"/>
                </a:cubicBezTo>
                <a:cubicBezTo>
                  <a:pt x="1700978" y="3424953"/>
                  <a:pt x="1499346" y="3401912"/>
                  <a:pt x="1237950" y="3420071"/>
                </a:cubicBezTo>
                <a:cubicBezTo>
                  <a:pt x="976554" y="3438230"/>
                  <a:pt x="784270" y="3394442"/>
                  <a:pt x="586397" y="3420071"/>
                </a:cubicBezTo>
                <a:cubicBezTo>
                  <a:pt x="388524" y="3445700"/>
                  <a:pt x="197391" y="3406042"/>
                  <a:pt x="0" y="3420071"/>
                </a:cubicBezTo>
                <a:cubicBezTo>
                  <a:pt x="34555" y="3103013"/>
                  <a:pt x="-17959" y="2908429"/>
                  <a:pt x="0" y="2701856"/>
                </a:cubicBezTo>
                <a:cubicBezTo>
                  <a:pt x="17959" y="2495283"/>
                  <a:pt x="-1906" y="2316050"/>
                  <a:pt x="0" y="2120444"/>
                </a:cubicBezTo>
                <a:cubicBezTo>
                  <a:pt x="1906" y="1924838"/>
                  <a:pt x="12242" y="1677096"/>
                  <a:pt x="0" y="1504831"/>
                </a:cubicBezTo>
                <a:cubicBezTo>
                  <a:pt x="-12242" y="1332566"/>
                  <a:pt x="30271" y="1059907"/>
                  <a:pt x="0" y="889218"/>
                </a:cubicBezTo>
                <a:cubicBezTo>
                  <a:pt x="-30271" y="718529"/>
                  <a:pt x="6336" y="412813"/>
                  <a:pt x="0" y="0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solidFill>
              <a:schemeClr val="accent5">
                <a:shade val="50000"/>
                <a:alpha val="0"/>
              </a:schemeClr>
            </a:solidFill>
            <a:extLst>
              <a:ext uri="{C807C97D-BFC1-408E-A445-0C87EB9F89A2}">
                <ask:lineSketchStyleProps xmlns:ask="http://schemas.microsoft.com/office/drawing/2018/sketchyshapes" sd="251298046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206107" dist="81185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7BCD8A-37DD-B593-1203-738A53597F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48853"/>
            <a:ext cx="3568701" cy="3746501"/>
          </a:xfrm>
          <a:custGeom>
            <a:avLst/>
            <a:gdLst>
              <a:gd name="connsiteX0" fmla="*/ 0 w 3568701"/>
              <a:gd name="connsiteY0" fmla="*/ 0 h 3746501"/>
              <a:gd name="connsiteX1" fmla="*/ 666158 w 3568701"/>
              <a:gd name="connsiteY1" fmla="*/ 0 h 3746501"/>
              <a:gd name="connsiteX2" fmla="*/ 1225254 w 3568701"/>
              <a:gd name="connsiteY2" fmla="*/ 0 h 3746501"/>
              <a:gd name="connsiteX3" fmla="*/ 1748663 w 3568701"/>
              <a:gd name="connsiteY3" fmla="*/ 0 h 3746501"/>
              <a:gd name="connsiteX4" fmla="*/ 2307760 w 3568701"/>
              <a:gd name="connsiteY4" fmla="*/ 0 h 3746501"/>
              <a:gd name="connsiteX5" fmla="*/ 2902543 w 3568701"/>
              <a:gd name="connsiteY5" fmla="*/ 0 h 3746501"/>
              <a:gd name="connsiteX6" fmla="*/ 3568701 w 3568701"/>
              <a:gd name="connsiteY6" fmla="*/ 0 h 3746501"/>
              <a:gd name="connsiteX7" fmla="*/ 3568701 w 3568701"/>
              <a:gd name="connsiteY7" fmla="*/ 624417 h 3746501"/>
              <a:gd name="connsiteX8" fmla="*/ 3568701 w 3568701"/>
              <a:gd name="connsiteY8" fmla="*/ 1136439 h 3746501"/>
              <a:gd name="connsiteX9" fmla="*/ 3568701 w 3568701"/>
              <a:gd name="connsiteY9" fmla="*/ 1685925 h 3746501"/>
              <a:gd name="connsiteX10" fmla="*/ 3568701 w 3568701"/>
              <a:gd name="connsiteY10" fmla="*/ 2197947 h 3746501"/>
              <a:gd name="connsiteX11" fmla="*/ 3568701 w 3568701"/>
              <a:gd name="connsiteY11" fmla="*/ 2859829 h 3746501"/>
              <a:gd name="connsiteX12" fmla="*/ 3568701 w 3568701"/>
              <a:gd name="connsiteY12" fmla="*/ 3746501 h 3746501"/>
              <a:gd name="connsiteX13" fmla="*/ 3009605 w 3568701"/>
              <a:gd name="connsiteY13" fmla="*/ 3746501 h 3746501"/>
              <a:gd name="connsiteX14" fmla="*/ 2379134 w 3568701"/>
              <a:gd name="connsiteY14" fmla="*/ 3746501 h 3746501"/>
              <a:gd name="connsiteX15" fmla="*/ 1748663 w 3568701"/>
              <a:gd name="connsiteY15" fmla="*/ 3746501 h 3746501"/>
              <a:gd name="connsiteX16" fmla="*/ 1118193 w 3568701"/>
              <a:gd name="connsiteY16" fmla="*/ 3746501 h 3746501"/>
              <a:gd name="connsiteX17" fmla="*/ 594784 w 3568701"/>
              <a:gd name="connsiteY17" fmla="*/ 3746501 h 3746501"/>
              <a:gd name="connsiteX18" fmla="*/ 0 w 3568701"/>
              <a:gd name="connsiteY18" fmla="*/ 3746501 h 3746501"/>
              <a:gd name="connsiteX19" fmla="*/ 0 w 3568701"/>
              <a:gd name="connsiteY19" fmla="*/ 3047154 h 3746501"/>
              <a:gd name="connsiteX20" fmla="*/ 0 w 3568701"/>
              <a:gd name="connsiteY20" fmla="*/ 2460202 h 3746501"/>
              <a:gd name="connsiteX21" fmla="*/ 0 w 3568701"/>
              <a:gd name="connsiteY21" fmla="*/ 1910716 h 3746501"/>
              <a:gd name="connsiteX22" fmla="*/ 0 w 3568701"/>
              <a:gd name="connsiteY22" fmla="*/ 1248834 h 3746501"/>
              <a:gd name="connsiteX23" fmla="*/ 0 w 3568701"/>
              <a:gd name="connsiteY23" fmla="*/ 699347 h 3746501"/>
              <a:gd name="connsiteX24" fmla="*/ 0 w 3568701"/>
              <a:gd name="connsiteY24" fmla="*/ 0 h 374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568701" h="3746501" fill="none" extrusionOk="0">
                <a:moveTo>
                  <a:pt x="0" y="0"/>
                </a:moveTo>
                <a:cubicBezTo>
                  <a:pt x="203142" y="18181"/>
                  <a:pt x="483256" y="24289"/>
                  <a:pt x="666158" y="0"/>
                </a:cubicBezTo>
                <a:cubicBezTo>
                  <a:pt x="849060" y="-24289"/>
                  <a:pt x="975598" y="-6926"/>
                  <a:pt x="1225254" y="0"/>
                </a:cubicBezTo>
                <a:cubicBezTo>
                  <a:pt x="1474910" y="6926"/>
                  <a:pt x="1537344" y="24162"/>
                  <a:pt x="1748663" y="0"/>
                </a:cubicBezTo>
                <a:cubicBezTo>
                  <a:pt x="1959982" y="-24162"/>
                  <a:pt x="2193573" y="22024"/>
                  <a:pt x="2307760" y="0"/>
                </a:cubicBezTo>
                <a:cubicBezTo>
                  <a:pt x="2421947" y="-22024"/>
                  <a:pt x="2706956" y="-17755"/>
                  <a:pt x="2902543" y="0"/>
                </a:cubicBezTo>
                <a:cubicBezTo>
                  <a:pt x="3098130" y="17755"/>
                  <a:pt x="3269872" y="13816"/>
                  <a:pt x="3568701" y="0"/>
                </a:cubicBezTo>
                <a:cubicBezTo>
                  <a:pt x="3591602" y="168268"/>
                  <a:pt x="3589203" y="444341"/>
                  <a:pt x="3568701" y="624417"/>
                </a:cubicBezTo>
                <a:cubicBezTo>
                  <a:pt x="3548199" y="804493"/>
                  <a:pt x="3564644" y="915008"/>
                  <a:pt x="3568701" y="1136439"/>
                </a:cubicBezTo>
                <a:cubicBezTo>
                  <a:pt x="3572758" y="1357870"/>
                  <a:pt x="3546408" y="1505392"/>
                  <a:pt x="3568701" y="1685925"/>
                </a:cubicBezTo>
                <a:cubicBezTo>
                  <a:pt x="3590994" y="1866458"/>
                  <a:pt x="3576823" y="2032072"/>
                  <a:pt x="3568701" y="2197947"/>
                </a:cubicBezTo>
                <a:cubicBezTo>
                  <a:pt x="3560579" y="2363822"/>
                  <a:pt x="3576982" y="2701883"/>
                  <a:pt x="3568701" y="2859829"/>
                </a:cubicBezTo>
                <a:cubicBezTo>
                  <a:pt x="3560420" y="3017775"/>
                  <a:pt x="3572128" y="3505982"/>
                  <a:pt x="3568701" y="3746501"/>
                </a:cubicBezTo>
                <a:cubicBezTo>
                  <a:pt x="3442482" y="3734842"/>
                  <a:pt x="3263443" y="3727536"/>
                  <a:pt x="3009605" y="3746501"/>
                </a:cubicBezTo>
                <a:cubicBezTo>
                  <a:pt x="2755767" y="3765466"/>
                  <a:pt x="2538898" y="3760057"/>
                  <a:pt x="2379134" y="3746501"/>
                </a:cubicBezTo>
                <a:cubicBezTo>
                  <a:pt x="2219370" y="3732945"/>
                  <a:pt x="2057925" y="3740792"/>
                  <a:pt x="1748663" y="3746501"/>
                </a:cubicBezTo>
                <a:cubicBezTo>
                  <a:pt x="1439401" y="3752210"/>
                  <a:pt x="1301411" y="3724881"/>
                  <a:pt x="1118193" y="3746501"/>
                </a:cubicBezTo>
                <a:cubicBezTo>
                  <a:pt x="934975" y="3768122"/>
                  <a:pt x="703195" y="3729446"/>
                  <a:pt x="594784" y="3746501"/>
                </a:cubicBezTo>
                <a:cubicBezTo>
                  <a:pt x="486373" y="3763556"/>
                  <a:pt x="212731" y="3751741"/>
                  <a:pt x="0" y="3746501"/>
                </a:cubicBezTo>
                <a:cubicBezTo>
                  <a:pt x="-15083" y="3404663"/>
                  <a:pt x="21163" y="3290386"/>
                  <a:pt x="0" y="3047154"/>
                </a:cubicBezTo>
                <a:cubicBezTo>
                  <a:pt x="-21163" y="2803922"/>
                  <a:pt x="-841" y="2697698"/>
                  <a:pt x="0" y="2460202"/>
                </a:cubicBezTo>
                <a:cubicBezTo>
                  <a:pt x="841" y="2222706"/>
                  <a:pt x="7858" y="2051284"/>
                  <a:pt x="0" y="1910716"/>
                </a:cubicBezTo>
                <a:cubicBezTo>
                  <a:pt x="-7858" y="1770148"/>
                  <a:pt x="16845" y="1389785"/>
                  <a:pt x="0" y="1248834"/>
                </a:cubicBezTo>
                <a:cubicBezTo>
                  <a:pt x="-16845" y="1107883"/>
                  <a:pt x="1979" y="854805"/>
                  <a:pt x="0" y="699347"/>
                </a:cubicBezTo>
                <a:cubicBezTo>
                  <a:pt x="-1979" y="543889"/>
                  <a:pt x="7708" y="158119"/>
                  <a:pt x="0" y="0"/>
                </a:cubicBezTo>
                <a:close/>
              </a:path>
              <a:path w="3568701" h="3746501" stroke="0" extrusionOk="0">
                <a:moveTo>
                  <a:pt x="0" y="0"/>
                </a:moveTo>
                <a:cubicBezTo>
                  <a:pt x="129708" y="-23535"/>
                  <a:pt x="494176" y="-16632"/>
                  <a:pt x="630471" y="0"/>
                </a:cubicBezTo>
                <a:cubicBezTo>
                  <a:pt x="766766" y="16632"/>
                  <a:pt x="1022954" y="27147"/>
                  <a:pt x="1189567" y="0"/>
                </a:cubicBezTo>
                <a:cubicBezTo>
                  <a:pt x="1356180" y="-27147"/>
                  <a:pt x="1583216" y="-2629"/>
                  <a:pt x="1784351" y="0"/>
                </a:cubicBezTo>
                <a:cubicBezTo>
                  <a:pt x="1985486" y="2629"/>
                  <a:pt x="2155351" y="-14477"/>
                  <a:pt x="2307760" y="0"/>
                </a:cubicBezTo>
                <a:cubicBezTo>
                  <a:pt x="2460169" y="14477"/>
                  <a:pt x="2762438" y="23964"/>
                  <a:pt x="2902543" y="0"/>
                </a:cubicBezTo>
                <a:cubicBezTo>
                  <a:pt x="3042648" y="-23964"/>
                  <a:pt x="3338541" y="-2754"/>
                  <a:pt x="3568701" y="0"/>
                </a:cubicBezTo>
                <a:cubicBezTo>
                  <a:pt x="3565714" y="176295"/>
                  <a:pt x="3538773" y="393829"/>
                  <a:pt x="3568701" y="624417"/>
                </a:cubicBezTo>
                <a:cubicBezTo>
                  <a:pt x="3598629" y="855005"/>
                  <a:pt x="3556022" y="1013225"/>
                  <a:pt x="3568701" y="1173904"/>
                </a:cubicBezTo>
                <a:cubicBezTo>
                  <a:pt x="3581380" y="1334583"/>
                  <a:pt x="3570388" y="1500257"/>
                  <a:pt x="3568701" y="1760855"/>
                </a:cubicBezTo>
                <a:cubicBezTo>
                  <a:pt x="3567014" y="2021453"/>
                  <a:pt x="3572841" y="2056145"/>
                  <a:pt x="3568701" y="2347807"/>
                </a:cubicBezTo>
                <a:cubicBezTo>
                  <a:pt x="3564561" y="2639469"/>
                  <a:pt x="3599805" y="2727931"/>
                  <a:pt x="3568701" y="3009689"/>
                </a:cubicBezTo>
                <a:cubicBezTo>
                  <a:pt x="3537597" y="3291447"/>
                  <a:pt x="3535937" y="3503977"/>
                  <a:pt x="3568701" y="3746501"/>
                </a:cubicBezTo>
                <a:cubicBezTo>
                  <a:pt x="3278679" y="3754110"/>
                  <a:pt x="3139609" y="3717264"/>
                  <a:pt x="2973918" y="3746501"/>
                </a:cubicBezTo>
                <a:cubicBezTo>
                  <a:pt x="2808227" y="3775738"/>
                  <a:pt x="2540633" y="3757578"/>
                  <a:pt x="2379134" y="3746501"/>
                </a:cubicBezTo>
                <a:cubicBezTo>
                  <a:pt x="2217635" y="3735424"/>
                  <a:pt x="1980505" y="3733003"/>
                  <a:pt x="1820038" y="3746501"/>
                </a:cubicBezTo>
                <a:cubicBezTo>
                  <a:pt x="1659571" y="3759999"/>
                  <a:pt x="1402629" y="3728739"/>
                  <a:pt x="1189567" y="3746501"/>
                </a:cubicBezTo>
                <a:cubicBezTo>
                  <a:pt x="976505" y="3764263"/>
                  <a:pt x="685473" y="3715421"/>
                  <a:pt x="523409" y="3746501"/>
                </a:cubicBezTo>
                <a:cubicBezTo>
                  <a:pt x="361345" y="3777581"/>
                  <a:pt x="116169" y="3748050"/>
                  <a:pt x="0" y="3746501"/>
                </a:cubicBezTo>
                <a:cubicBezTo>
                  <a:pt x="21389" y="3571061"/>
                  <a:pt x="-9311" y="3346592"/>
                  <a:pt x="0" y="3234479"/>
                </a:cubicBezTo>
                <a:cubicBezTo>
                  <a:pt x="9311" y="3122366"/>
                  <a:pt x="32645" y="2829444"/>
                  <a:pt x="0" y="2535132"/>
                </a:cubicBezTo>
                <a:cubicBezTo>
                  <a:pt x="-32645" y="2240820"/>
                  <a:pt x="26134" y="2035779"/>
                  <a:pt x="0" y="1835785"/>
                </a:cubicBezTo>
                <a:cubicBezTo>
                  <a:pt x="-26134" y="1635791"/>
                  <a:pt x="-28628" y="1380083"/>
                  <a:pt x="0" y="1173904"/>
                </a:cubicBezTo>
                <a:cubicBezTo>
                  <a:pt x="28628" y="967725"/>
                  <a:pt x="-53043" y="526126"/>
                  <a:pt x="0" y="0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solidFill>
              <a:schemeClr val="accent5">
                <a:shade val="50000"/>
                <a:alpha val="0"/>
              </a:schemeClr>
            </a:solidFill>
            <a:extLst>
              <a:ext uri="{C807C97D-BFC1-408E-A445-0C87EB9F89A2}">
                <ask:lineSketchStyleProps xmlns:ask="http://schemas.microsoft.com/office/drawing/2018/sketchyshapes" sd="251298046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206107" dist="81185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69090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ZSNZZ">
            <a:extLst>
              <a:ext uri="{FF2B5EF4-FFF2-40B4-BE49-F238E27FC236}">
                <a16:creationId xmlns:a16="http://schemas.microsoft.com/office/drawing/2014/main" id="{E8490D40-78E1-08EE-F0CC-5F63BE40D1AF}"/>
              </a:ext>
            </a:extLst>
          </p:cNvPr>
          <p:cNvSpPr txBox="1"/>
          <p:nvPr/>
        </p:nvSpPr>
        <p:spPr>
          <a:xfrm>
            <a:off x="5295900" y="4559300"/>
            <a:ext cx="635000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DE" sz="800" dirty="0"/>
              <a:t> 13/10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4E0F10-ADFA-5484-AADD-FFB96FBB4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Absolute solution PLC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DC5F88-EC5B-17E8-E39A-064680136F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8000" y="806400"/>
            <a:ext cx="5909772" cy="3527999"/>
          </a:xfrm>
          <a:custGeom>
            <a:avLst/>
            <a:gdLst>
              <a:gd name="connsiteX0" fmla="*/ 0 w 5909772"/>
              <a:gd name="connsiteY0" fmla="*/ 0 h 3527999"/>
              <a:gd name="connsiteX1" fmla="*/ 715739 w 5909772"/>
              <a:gd name="connsiteY1" fmla="*/ 0 h 3527999"/>
              <a:gd name="connsiteX2" fmla="*/ 1372380 w 5909772"/>
              <a:gd name="connsiteY2" fmla="*/ 0 h 3527999"/>
              <a:gd name="connsiteX3" fmla="*/ 2088119 w 5909772"/>
              <a:gd name="connsiteY3" fmla="*/ 0 h 3527999"/>
              <a:gd name="connsiteX4" fmla="*/ 2567468 w 5909772"/>
              <a:gd name="connsiteY4" fmla="*/ 0 h 3527999"/>
              <a:gd name="connsiteX5" fmla="*/ 3046816 w 5909772"/>
              <a:gd name="connsiteY5" fmla="*/ 0 h 3527999"/>
              <a:gd name="connsiteX6" fmla="*/ 3526164 w 5909772"/>
              <a:gd name="connsiteY6" fmla="*/ 0 h 3527999"/>
              <a:gd name="connsiteX7" fmla="*/ 4301001 w 5909772"/>
              <a:gd name="connsiteY7" fmla="*/ 0 h 3527999"/>
              <a:gd name="connsiteX8" fmla="*/ 4898544 w 5909772"/>
              <a:gd name="connsiteY8" fmla="*/ 0 h 3527999"/>
              <a:gd name="connsiteX9" fmla="*/ 5909772 w 5909772"/>
              <a:gd name="connsiteY9" fmla="*/ 0 h 3527999"/>
              <a:gd name="connsiteX10" fmla="*/ 5909772 w 5909772"/>
              <a:gd name="connsiteY10" fmla="*/ 623280 h 3527999"/>
              <a:gd name="connsiteX11" fmla="*/ 5909772 w 5909772"/>
              <a:gd name="connsiteY11" fmla="*/ 1281840 h 3527999"/>
              <a:gd name="connsiteX12" fmla="*/ 5909772 w 5909772"/>
              <a:gd name="connsiteY12" fmla="*/ 1869839 h 3527999"/>
              <a:gd name="connsiteX13" fmla="*/ 5909772 w 5909772"/>
              <a:gd name="connsiteY13" fmla="*/ 2422559 h 3527999"/>
              <a:gd name="connsiteX14" fmla="*/ 5909772 w 5909772"/>
              <a:gd name="connsiteY14" fmla="*/ 2939999 h 3527999"/>
              <a:gd name="connsiteX15" fmla="*/ 5909772 w 5909772"/>
              <a:gd name="connsiteY15" fmla="*/ 3527999 h 3527999"/>
              <a:gd name="connsiteX16" fmla="*/ 5430424 w 5909772"/>
              <a:gd name="connsiteY16" fmla="*/ 3527999 h 3527999"/>
              <a:gd name="connsiteX17" fmla="*/ 4832880 w 5909772"/>
              <a:gd name="connsiteY17" fmla="*/ 3527999 h 3527999"/>
              <a:gd name="connsiteX18" fmla="*/ 4353532 w 5909772"/>
              <a:gd name="connsiteY18" fmla="*/ 3527999 h 3527999"/>
              <a:gd name="connsiteX19" fmla="*/ 3815086 w 5909772"/>
              <a:gd name="connsiteY19" fmla="*/ 3527999 h 3527999"/>
              <a:gd name="connsiteX20" fmla="*/ 3099347 w 5909772"/>
              <a:gd name="connsiteY20" fmla="*/ 3527999 h 3527999"/>
              <a:gd name="connsiteX21" fmla="*/ 2501803 w 5909772"/>
              <a:gd name="connsiteY21" fmla="*/ 3527999 h 3527999"/>
              <a:gd name="connsiteX22" fmla="*/ 1845162 w 5909772"/>
              <a:gd name="connsiteY22" fmla="*/ 3527999 h 3527999"/>
              <a:gd name="connsiteX23" fmla="*/ 1129423 w 5909772"/>
              <a:gd name="connsiteY23" fmla="*/ 3527999 h 3527999"/>
              <a:gd name="connsiteX24" fmla="*/ 590977 w 5909772"/>
              <a:gd name="connsiteY24" fmla="*/ 3527999 h 3527999"/>
              <a:gd name="connsiteX25" fmla="*/ 0 w 5909772"/>
              <a:gd name="connsiteY25" fmla="*/ 3527999 h 3527999"/>
              <a:gd name="connsiteX26" fmla="*/ 0 w 5909772"/>
              <a:gd name="connsiteY26" fmla="*/ 2904719 h 3527999"/>
              <a:gd name="connsiteX27" fmla="*/ 0 w 5909772"/>
              <a:gd name="connsiteY27" fmla="*/ 2422559 h 3527999"/>
              <a:gd name="connsiteX28" fmla="*/ 0 w 5909772"/>
              <a:gd name="connsiteY28" fmla="*/ 1764000 h 3527999"/>
              <a:gd name="connsiteX29" fmla="*/ 0 w 5909772"/>
              <a:gd name="connsiteY29" fmla="*/ 1211280 h 3527999"/>
              <a:gd name="connsiteX30" fmla="*/ 0 w 5909772"/>
              <a:gd name="connsiteY30" fmla="*/ 729120 h 3527999"/>
              <a:gd name="connsiteX31" fmla="*/ 0 w 5909772"/>
              <a:gd name="connsiteY31" fmla="*/ 0 h 35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909772" h="3527999" fill="none" extrusionOk="0">
                <a:moveTo>
                  <a:pt x="0" y="0"/>
                </a:moveTo>
                <a:cubicBezTo>
                  <a:pt x="351510" y="-34775"/>
                  <a:pt x="381497" y="-19962"/>
                  <a:pt x="715739" y="0"/>
                </a:cubicBezTo>
                <a:cubicBezTo>
                  <a:pt x="1049981" y="19962"/>
                  <a:pt x="1050971" y="26165"/>
                  <a:pt x="1372380" y="0"/>
                </a:cubicBezTo>
                <a:cubicBezTo>
                  <a:pt x="1693789" y="-26165"/>
                  <a:pt x="1897601" y="5678"/>
                  <a:pt x="2088119" y="0"/>
                </a:cubicBezTo>
                <a:cubicBezTo>
                  <a:pt x="2278637" y="-5678"/>
                  <a:pt x="2342528" y="13078"/>
                  <a:pt x="2567468" y="0"/>
                </a:cubicBezTo>
                <a:cubicBezTo>
                  <a:pt x="2792408" y="-13078"/>
                  <a:pt x="2923149" y="2722"/>
                  <a:pt x="3046816" y="0"/>
                </a:cubicBezTo>
                <a:cubicBezTo>
                  <a:pt x="3170483" y="-2722"/>
                  <a:pt x="3428367" y="23378"/>
                  <a:pt x="3526164" y="0"/>
                </a:cubicBezTo>
                <a:cubicBezTo>
                  <a:pt x="3623961" y="-23378"/>
                  <a:pt x="4040278" y="12866"/>
                  <a:pt x="4301001" y="0"/>
                </a:cubicBezTo>
                <a:cubicBezTo>
                  <a:pt x="4561724" y="-12866"/>
                  <a:pt x="4628059" y="19819"/>
                  <a:pt x="4898544" y="0"/>
                </a:cubicBezTo>
                <a:cubicBezTo>
                  <a:pt x="5169029" y="-19819"/>
                  <a:pt x="5455920" y="-7379"/>
                  <a:pt x="5909772" y="0"/>
                </a:cubicBezTo>
                <a:cubicBezTo>
                  <a:pt x="5918248" y="277148"/>
                  <a:pt x="5915630" y="436836"/>
                  <a:pt x="5909772" y="623280"/>
                </a:cubicBezTo>
                <a:cubicBezTo>
                  <a:pt x="5903914" y="809724"/>
                  <a:pt x="5936435" y="970522"/>
                  <a:pt x="5909772" y="1281840"/>
                </a:cubicBezTo>
                <a:cubicBezTo>
                  <a:pt x="5883109" y="1593158"/>
                  <a:pt x="5927858" y="1652453"/>
                  <a:pt x="5909772" y="1869839"/>
                </a:cubicBezTo>
                <a:cubicBezTo>
                  <a:pt x="5891686" y="2087225"/>
                  <a:pt x="5894431" y="2148715"/>
                  <a:pt x="5909772" y="2422559"/>
                </a:cubicBezTo>
                <a:cubicBezTo>
                  <a:pt x="5925113" y="2696403"/>
                  <a:pt x="5928708" y="2739612"/>
                  <a:pt x="5909772" y="2939999"/>
                </a:cubicBezTo>
                <a:cubicBezTo>
                  <a:pt x="5890836" y="3140386"/>
                  <a:pt x="5886860" y="3399805"/>
                  <a:pt x="5909772" y="3527999"/>
                </a:cubicBezTo>
                <a:cubicBezTo>
                  <a:pt x="5703624" y="3517369"/>
                  <a:pt x="5564704" y="3547720"/>
                  <a:pt x="5430424" y="3527999"/>
                </a:cubicBezTo>
                <a:cubicBezTo>
                  <a:pt x="5296144" y="3508278"/>
                  <a:pt x="5121819" y="3514752"/>
                  <a:pt x="4832880" y="3527999"/>
                </a:cubicBezTo>
                <a:cubicBezTo>
                  <a:pt x="4543941" y="3541246"/>
                  <a:pt x="4535369" y="3504831"/>
                  <a:pt x="4353532" y="3527999"/>
                </a:cubicBezTo>
                <a:cubicBezTo>
                  <a:pt x="4171695" y="3551167"/>
                  <a:pt x="4024640" y="3527971"/>
                  <a:pt x="3815086" y="3527999"/>
                </a:cubicBezTo>
                <a:cubicBezTo>
                  <a:pt x="3605532" y="3528027"/>
                  <a:pt x="3354891" y="3561427"/>
                  <a:pt x="3099347" y="3527999"/>
                </a:cubicBezTo>
                <a:cubicBezTo>
                  <a:pt x="2843803" y="3494571"/>
                  <a:pt x="2739752" y="3511737"/>
                  <a:pt x="2501803" y="3527999"/>
                </a:cubicBezTo>
                <a:cubicBezTo>
                  <a:pt x="2263854" y="3544261"/>
                  <a:pt x="1996896" y="3525619"/>
                  <a:pt x="1845162" y="3527999"/>
                </a:cubicBezTo>
                <a:cubicBezTo>
                  <a:pt x="1693428" y="3530379"/>
                  <a:pt x="1313461" y="3551398"/>
                  <a:pt x="1129423" y="3527999"/>
                </a:cubicBezTo>
                <a:cubicBezTo>
                  <a:pt x="945385" y="3504600"/>
                  <a:pt x="809882" y="3545093"/>
                  <a:pt x="590977" y="3527999"/>
                </a:cubicBezTo>
                <a:cubicBezTo>
                  <a:pt x="372072" y="3510905"/>
                  <a:pt x="210066" y="3527179"/>
                  <a:pt x="0" y="3527999"/>
                </a:cubicBezTo>
                <a:cubicBezTo>
                  <a:pt x="-21671" y="3400817"/>
                  <a:pt x="-14706" y="3166082"/>
                  <a:pt x="0" y="2904719"/>
                </a:cubicBezTo>
                <a:cubicBezTo>
                  <a:pt x="14706" y="2643356"/>
                  <a:pt x="-15935" y="2540476"/>
                  <a:pt x="0" y="2422559"/>
                </a:cubicBezTo>
                <a:cubicBezTo>
                  <a:pt x="15935" y="2304642"/>
                  <a:pt x="8069" y="2009563"/>
                  <a:pt x="0" y="1764000"/>
                </a:cubicBezTo>
                <a:cubicBezTo>
                  <a:pt x="-8069" y="1518437"/>
                  <a:pt x="16046" y="1366534"/>
                  <a:pt x="0" y="1211280"/>
                </a:cubicBezTo>
                <a:cubicBezTo>
                  <a:pt x="-16046" y="1056026"/>
                  <a:pt x="-3104" y="910408"/>
                  <a:pt x="0" y="729120"/>
                </a:cubicBezTo>
                <a:cubicBezTo>
                  <a:pt x="3104" y="547832"/>
                  <a:pt x="11048" y="328560"/>
                  <a:pt x="0" y="0"/>
                </a:cubicBezTo>
                <a:close/>
              </a:path>
              <a:path w="5909772" h="3527999" stroke="0" extrusionOk="0">
                <a:moveTo>
                  <a:pt x="0" y="0"/>
                </a:moveTo>
                <a:cubicBezTo>
                  <a:pt x="172655" y="26075"/>
                  <a:pt x="551489" y="-9923"/>
                  <a:pt x="715739" y="0"/>
                </a:cubicBezTo>
                <a:cubicBezTo>
                  <a:pt x="879989" y="9923"/>
                  <a:pt x="1131461" y="-26070"/>
                  <a:pt x="1313283" y="0"/>
                </a:cubicBezTo>
                <a:cubicBezTo>
                  <a:pt x="1495105" y="26070"/>
                  <a:pt x="1751220" y="-10824"/>
                  <a:pt x="1969924" y="0"/>
                </a:cubicBezTo>
                <a:cubicBezTo>
                  <a:pt x="2188628" y="10824"/>
                  <a:pt x="2254998" y="-21411"/>
                  <a:pt x="2508370" y="0"/>
                </a:cubicBezTo>
                <a:cubicBezTo>
                  <a:pt x="2761742" y="21411"/>
                  <a:pt x="2953765" y="-20148"/>
                  <a:pt x="3165011" y="0"/>
                </a:cubicBezTo>
                <a:cubicBezTo>
                  <a:pt x="3376257" y="20148"/>
                  <a:pt x="3472290" y="11009"/>
                  <a:pt x="3703457" y="0"/>
                </a:cubicBezTo>
                <a:cubicBezTo>
                  <a:pt x="3934624" y="-11009"/>
                  <a:pt x="4061376" y="18467"/>
                  <a:pt x="4360098" y="0"/>
                </a:cubicBezTo>
                <a:cubicBezTo>
                  <a:pt x="4658820" y="-18467"/>
                  <a:pt x="4676169" y="7890"/>
                  <a:pt x="4957642" y="0"/>
                </a:cubicBezTo>
                <a:cubicBezTo>
                  <a:pt x="5239115" y="-7890"/>
                  <a:pt x="5674844" y="-39955"/>
                  <a:pt x="5909772" y="0"/>
                </a:cubicBezTo>
                <a:cubicBezTo>
                  <a:pt x="5879362" y="245775"/>
                  <a:pt x="5904455" y="371285"/>
                  <a:pt x="5909772" y="623280"/>
                </a:cubicBezTo>
                <a:cubicBezTo>
                  <a:pt x="5915089" y="875275"/>
                  <a:pt x="5919455" y="1018539"/>
                  <a:pt x="5909772" y="1246560"/>
                </a:cubicBezTo>
                <a:cubicBezTo>
                  <a:pt x="5900089" y="1474581"/>
                  <a:pt x="5890411" y="1619572"/>
                  <a:pt x="5909772" y="1799279"/>
                </a:cubicBezTo>
                <a:cubicBezTo>
                  <a:pt x="5929133" y="1978986"/>
                  <a:pt x="5898883" y="2105416"/>
                  <a:pt x="5909772" y="2387279"/>
                </a:cubicBezTo>
                <a:cubicBezTo>
                  <a:pt x="5920661" y="2669142"/>
                  <a:pt x="5893581" y="2775187"/>
                  <a:pt x="5909772" y="3010559"/>
                </a:cubicBezTo>
                <a:cubicBezTo>
                  <a:pt x="5925963" y="3245931"/>
                  <a:pt x="5930896" y="3389991"/>
                  <a:pt x="5909772" y="3527999"/>
                </a:cubicBezTo>
                <a:cubicBezTo>
                  <a:pt x="5611135" y="3509987"/>
                  <a:pt x="5474182" y="3508145"/>
                  <a:pt x="5312228" y="3527999"/>
                </a:cubicBezTo>
                <a:cubicBezTo>
                  <a:pt x="5150274" y="3547853"/>
                  <a:pt x="4781804" y="3536720"/>
                  <a:pt x="4537392" y="3527999"/>
                </a:cubicBezTo>
                <a:cubicBezTo>
                  <a:pt x="4292980" y="3519278"/>
                  <a:pt x="4222128" y="3536997"/>
                  <a:pt x="4058043" y="3527999"/>
                </a:cubicBezTo>
                <a:cubicBezTo>
                  <a:pt x="3893958" y="3519001"/>
                  <a:pt x="3814288" y="3528879"/>
                  <a:pt x="3578695" y="3527999"/>
                </a:cubicBezTo>
                <a:cubicBezTo>
                  <a:pt x="3343102" y="3527119"/>
                  <a:pt x="3104664" y="3544709"/>
                  <a:pt x="2981152" y="3527999"/>
                </a:cubicBezTo>
                <a:cubicBezTo>
                  <a:pt x="2857640" y="3511289"/>
                  <a:pt x="2480257" y="3516239"/>
                  <a:pt x="2206315" y="3527999"/>
                </a:cubicBezTo>
                <a:cubicBezTo>
                  <a:pt x="1932373" y="3539759"/>
                  <a:pt x="1906573" y="3534736"/>
                  <a:pt x="1667869" y="3527999"/>
                </a:cubicBezTo>
                <a:cubicBezTo>
                  <a:pt x="1429165" y="3521262"/>
                  <a:pt x="1337351" y="3549084"/>
                  <a:pt x="1129423" y="3527999"/>
                </a:cubicBezTo>
                <a:cubicBezTo>
                  <a:pt x="921495" y="3506914"/>
                  <a:pt x="482757" y="3579887"/>
                  <a:pt x="0" y="3527999"/>
                </a:cubicBezTo>
                <a:cubicBezTo>
                  <a:pt x="13601" y="3310443"/>
                  <a:pt x="22436" y="3162895"/>
                  <a:pt x="0" y="2975279"/>
                </a:cubicBezTo>
                <a:cubicBezTo>
                  <a:pt x="-22436" y="2787663"/>
                  <a:pt x="-23249" y="2486436"/>
                  <a:pt x="0" y="2316719"/>
                </a:cubicBezTo>
                <a:cubicBezTo>
                  <a:pt x="23249" y="2147002"/>
                  <a:pt x="28735" y="1881722"/>
                  <a:pt x="0" y="1728720"/>
                </a:cubicBezTo>
                <a:cubicBezTo>
                  <a:pt x="-28735" y="1575718"/>
                  <a:pt x="19731" y="1307567"/>
                  <a:pt x="0" y="1070160"/>
                </a:cubicBezTo>
                <a:cubicBezTo>
                  <a:pt x="-19731" y="832753"/>
                  <a:pt x="-12955" y="454921"/>
                  <a:pt x="0" y="0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solidFill>
              <a:schemeClr val="accent5">
                <a:shade val="50000"/>
                <a:alpha val="0"/>
              </a:schemeClr>
            </a:solidFill>
            <a:extLst>
              <a:ext uri="{C807C97D-BFC1-408E-A445-0C87EB9F89A2}">
                <ask:lineSketchStyleProps xmlns:ask="http://schemas.microsoft.com/office/drawing/2018/sketchyshapes" sd="251298046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206107" dist="81185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2405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ZZSNZZ">
            <a:extLst>
              <a:ext uri="{FF2B5EF4-FFF2-40B4-BE49-F238E27FC236}">
                <a16:creationId xmlns:a16="http://schemas.microsoft.com/office/drawing/2014/main" id="{C69DF2E4-7A11-8879-5710-BA23B3B9D500}"/>
              </a:ext>
            </a:extLst>
          </p:cNvPr>
          <p:cNvSpPr txBox="1"/>
          <p:nvPr/>
        </p:nvSpPr>
        <p:spPr>
          <a:xfrm>
            <a:off x="5295900" y="4559300"/>
            <a:ext cx="635000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DE" sz="800"/>
              <a:t> -3/10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EA477F-FBB1-9278-33FE-F27D26008B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83" r="33482" b="39443"/>
          <a:stretch/>
        </p:blipFill>
        <p:spPr>
          <a:xfrm>
            <a:off x="5948559" y="247998"/>
            <a:ext cx="2883057" cy="2837061"/>
          </a:xfrm>
          <a:custGeom>
            <a:avLst/>
            <a:gdLst>
              <a:gd name="connsiteX0" fmla="*/ 0 w 2883057"/>
              <a:gd name="connsiteY0" fmla="*/ 0 h 2837061"/>
              <a:gd name="connsiteX1" fmla="*/ 634273 w 2883057"/>
              <a:gd name="connsiteY1" fmla="*/ 0 h 2837061"/>
              <a:gd name="connsiteX2" fmla="*/ 1210884 w 2883057"/>
              <a:gd name="connsiteY2" fmla="*/ 0 h 2837061"/>
              <a:gd name="connsiteX3" fmla="*/ 1845156 w 2883057"/>
              <a:gd name="connsiteY3" fmla="*/ 0 h 2837061"/>
              <a:gd name="connsiteX4" fmla="*/ 2883057 w 2883057"/>
              <a:gd name="connsiteY4" fmla="*/ 0 h 2837061"/>
              <a:gd name="connsiteX5" fmla="*/ 2883057 w 2883057"/>
              <a:gd name="connsiteY5" fmla="*/ 482300 h 2837061"/>
              <a:gd name="connsiteX6" fmla="*/ 2883057 w 2883057"/>
              <a:gd name="connsiteY6" fmla="*/ 1021342 h 2837061"/>
              <a:gd name="connsiteX7" fmla="*/ 2883057 w 2883057"/>
              <a:gd name="connsiteY7" fmla="*/ 1503642 h 2837061"/>
              <a:gd name="connsiteX8" fmla="*/ 2883057 w 2883057"/>
              <a:gd name="connsiteY8" fmla="*/ 2071055 h 2837061"/>
              <a:gd name="connsiteX9" fmla="*/ 2883057 w 2883057"/>
              <a:gd name="connsiteY9" fmla="*/ 2837061 h 2837061"/>
              <a:gd name="connsiteX10" fmla="*/ 2392937 w 2883057"/>
              <a:gd name="connsiteY10" fmla="*/ 2837061 h 2837061"/>
              <a:gd name="connsiteX11" fmla="*/ 1816326 w 2883057"/>
              <a:gd name="connsiteY11" fmla="*/ 2837061 h 2837061"/>
              <a:gd name="connsiteX12" fmla="*/ 1297376 w 2883057"/>
              <a:gd name="connsiteY12" fmla="*/ 2837061 h 2837061"/>
              <a:gd name="connsiteX13" fmla="*/ 663103 w 2883057"/>
              <a:gd name="connsiteY13" fmla="*/ 2837061 h 2837061"/>
              <a:gd name="connsiteX14" fmla="*/ 0 w 2883057"/>
              <a:gd name="connsiteY14" fmla="*/ 2837061 h 2837061"/>
              <a:gd name="connsiteX15" fmla="*/ 0 w 2883057"/>
              <a:gd name="connsiteY15" fmla="*/ 2269649 h 2837061"/>
              <a:gd name="connsiteX16" fmla="*/ 0 w 2883057"/>
              <a:gd name="connsiteY16" fmla="*/ 1673866 h 2837061"/>
              <a:gd name="connsiteX17" fmla="*/ 0 w 2883057"/>
              <a:gd name="connsiteY17" fmla="*/ 1163195 h 2837061"/>
              <a:gd name="connsiteX18" fmla="*/ 0 w 2883057"/>
              <a:gd name="connsiteY18" fmla="*/ 652524 h 2837061"/>
              <a:gd name="connsiteX19" fmla="*/ 0 w 2883057"/>
              <a:gd name="connsiteY19" fmla="*/ 0 h 2837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883057" h="2837061" fill="none" extrusionOk="0">
                <a:moveTo>
                  <a:pt x="0" y="0"/>
                </a:moveTo>
                <a:cubicBezTo>
                  <a:pt x="280135" y="5042"/>
                  <a:pt x="327708" y="24127"/>
                  <a:pt x="634273" y="0"/>
                </a:cubicBezTo>
                <a:cubicBezTo>
                  <a:pt x="940838" y="-24127"/>
                  <a:pt x="928329" y="-196"/>
                  <a:pt x="1210884" y="0"/>
                </a:cubicBezTo>
                <a:cubicBezTo>
                  <a:pt x="1493439" y="196"/>
                  <a:pt x="1680787" y="-15094"/>
                  <a:pt x="1845156" y="0"/>
                </a:cubicBezTo>
                <a:cubicBezTo>
                  <a:pt x="2009525" y="15094"/>
                  <a:pt x="2417534" y="-51889"/>
                  <a:pt x="2883057" y="0"/>
                </a:cubicBezTo>
                <a:cubicBezTo>
                  <a:pt x="2871916" y="133961"/>
                  <a:pt x="2871894" y="363552"/>
                  <a:pt x="2883057" y="482300"/>
                </a:cubicBezTo>
                <a:cubicBezTo>
                  <a:pt x="2894220" y="601048"/>
                  <a:pt x="2879759" y="764338"/>
                  <a:pt x="2883057" y="1021342"/>
                </a:cubicBezTo>
                <a:cubicBezTo>
                  <a:pt x="2886355" y="1278346"/>
                  <a:pt x="2870033" y="1382623"/>
                  <a:pt x="2883057" y="1503642"/>
                </a:cubicBezTo>
                <a:cubicBezTo>
                  <a:pt x="2896081" y="1624661"/>
                  <a:pt x="2867039" y="1924658"/>
                  <a:pt x="2883057" y="2071055"/>
                </a:cubicBezTo>
                <a:cubicBezTo>
                  <a:pt x="2899075" y="2217452"/>
                  <a:pt x="2895534" y="2520885"/>
                  <a:pt x="2883057" y="2837061"/>
                </a:cubicBezTo>
                <a:cubicBezTo>
                  <a:pt x="2664480" y="2820606"/>
                  <a:pt x="2547961" y="2843103"/>
                  <a:pt x="2392937" y="2837061"/>
                </a:cubicBezTo>
                <a:cubicBezTo>
                  <a:pt x="2237913" y="2831019"/>
                  <a:pt x="1934439" y="2812594"/>
                  <a:pt x="1816326" y="2837061"/>
                </a:cubicBezTo>
                <a:cubicBezTo>
                  <a:pt x="1698213" y="2861528"/>
                  <a:pt x="1534039" y="2849571"/>
                  <a:pt x="1297376" y="2837061"/>
                </a:cubicBezTo>
                <a:cubicBezTo>
                  <a:pt x="1060713" y="2824552"/>
                  <a:pt x="816617" y="2825760"/>
                  <a:pt x="663103" y="2837061"/>
                </a:cubicBezTo>
                <a:cubicBezTo>
                  <a:pt x="509589" y="2848362"/>
                  <a:pt x="305726" y="2806837"/>
                  <a:pt x="0" y="2837061"/>
                </a:cubicBezTo>
                <a:cubicBezTo>
                  <a:pt x="27893" y="2693494"/>
                  <a:pt x="7476" y="2505574"/>
                  <a:pt x="0" y="2269649"/>
                </a:cubicBezTo>
                <a:cubicBezTo>
                  <a:pt x="-7476" y="2033724"/>
                  <a:pt x="-11756" y="1799642"/>
                  <a:pt x="0" y="1673866"/>
                </a:cubicBezTo>
                <a:cubicBezTo>
                  <a:pt x="11756" y="1548090"/>
                  <a:pt x="1332" y="1310841"/>
                  <a:pt x="0" y="1163195"/>
                </a:cubicBezTo>
                <a:cubicBezTo>
                  <a:pt x="-1332" y="1015549"/>
                  <a:pt x="19056" y="823645"/>
                  <a:pt x="0" y="652524"/>
                </a:cubicBezTo>
                <a:cubicBezTo>
                  <a:pt x="-19056" y="481403"/>
                  <a:pt x="-60" y="168333"/>
                  <a:pt x="0" y="0"/>
                </a:cubicBezTo>
                <a:close/>
              </a:path>
              <a:path w="2883057" h="2837061" stroke="0" extrusionOk="0">
                <a:moveTo>
                  <a:pt x="0" y="0"/>
                </a:moveTo>
                <a:cubicBezTo>
                  <a:pt x="190728" y="21827"/>
                  <a:pt x="419211" y="-15205"/>
                  <a:pt x="634273" y="0"/>
                </a:cubicBezTo>
                <a:cubicBezTo>
                  <a:pt x="849335" y="15205"/>
                  <a:pt x="1129112" y="-15798"/>
                  <a:pt x="1268545" y="0"/>
                </a:cubicBezTo>
                <a:cubicBezTo>
                  <a:pt x="1407978" y="15798"/>
                  <a:pt x="1683211" y="-22901"/>
                  <a:pt x="1787495" y="0"/>
                </a:cubicBezTo>
                <a:cubicBezTo>
                  <a:pt x="1891779" y="22901"/>
                  <a:pt x="2139816" y="4112"/>
                  <a:pt x="2335276" y="0"/>
                </a:cubicBezTo>
                <a:cubicBezTo>
                  <a:pt x="2530736" y="-4112"/>
                  <a:pt x="2680659" y="4528"/>
                  <a:pt x="2883057" y="0"/>
                </a:cubicBezTo>
                <a:cubicBezTo>
                  <a:pt x="2889556" y="122862"/>
                  <a:pt x="2859951" y="321902"/>
                  <a:pt x="2883057" y="510671"/>
                </a:cubicBezTo>
                <a:cubicBezTo>
                  <a:pt x="2906163" y="699440"/>
                  <a:pt x="2890829" y="894917"/>
                  <a:pt x="2883057" y="992971"/>
                </a:cubicBezTo>
                <a:cubicBezTo>
                  <a:pt x="2875285" y="1091025"/>
                  <a:pt x="2861989" y="1323232"/>
                  <a:pt x="2883057" y="1560384"/>
                </a:cubicBezTo>
                <a:cubicBezTo>
                  <a:pt x="2904125" y="1797536"/>
                  <a:pt x="2890747" y="1815747"/>
                  <a:pt x="2883057" y="2071055"/>
                </a:cubicBezTo>
                <a:cubicBezTo>
                  <a:pt x="2875367" y="2326363"/>
                  <a:pt x="2911010" y="2591766"/>
                  <a:pt x="2883057" y="2837061"/>
                </a:cubicBezTo>
                <a:cubicBezTo>
                  <a:pt x="2645267" y="2848358"/>
                  <a:pt x="2570482" y="2836821"/>
                  <a:pt x="2364107" y="2837061"/>
                </a:cubicBezTo>
                <a:cubicBezTo>
                  <a:pt x="2157732" y="2837302"/>
                  <a:pt x="1987683" y="2840888"/>
                  <a:pt x="1845156" y="2837061"/>
                </a:cubicBezTo>
                <a:cubicBezTo>
                  <a:pt x="1702629" y="2833234"/>
                  <a:pt x="1424110" y="2823891"/>
                  <a:pt x="1297376" y="2837061"/>
                </a:cubicBezTo>
                <a:cubicBezTo>
                  <a:pt x="1170642" y="2850231"/>
                  <a:pt x="976748" y="2814248"/>
                  <a:pt x="663103" y="2837061"/>
                </a:cubicBezTo>
                <a:cubicBezTo>
                  <a:pt x="349458" y="2859874"/>
                  <a:pt x="299058" y="2850044"/>
                  <a:pt x="0" y="2837061"/>
                </a:cubicBezTo>
                <a:cubicBezTo>
                  <a:pt x="-27105" y="2638689"/>
                  <a:pt x="7371" y="2515650"/>
                  <a:pt x="0" y="2241278"/>
                </a:cubicBezTo>
                <a:cubicBezTo>
                  <a:pt x="-7371" y="1966906"/>
                  <a:pt x="6784" y="1989117"/>
                  <a:pt x="0" y="1758978"/>
                </a:cubicBezTo>
                <a:cubicBezTo>
                  <a:pt x="-6784" y="1528839"/>
                  <a:pt x="20913" y="1339846"/>
                  <a:pt x="0" y="1163195"/>
                </a:cubicBezTo>
                <a:cubicBezTo>
                  <a:pt x="-20913" y="986544"/>
                  <a:pt x="-15734" y="840944"/>
                  <a:pt x="0" y="567412"/>
                </a:cubicBezTo>
                <a:cubicBezTo>
                  <a:pt x="15734" y="293880"/>
                  <a:pt x="16576" y="189074"/>
                  <a:pt x="0" y="0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solidFill>
              <a:schemeClr val="accent5">
                <a:shade val="50000"/>
                <a:alpha val="0"/>
              </a:schemeClr>
            </a:solidFill>
            <a:extLst>
              <a:ext uri="{C807C97D-BFC1-408E-A445-0C87EB9F89A2}">
                <ask:lineSketchStyleProps xmlns:ask="http://schemas.microsoft.com/office/drawing/2018/sketchyshapes" sd="72411551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206107" dist="81185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9BEFCDE-B721-D49A-EAFE-C7DF5BDF924F}"/>
              </a:ext>
            </a:extLst>
          </p:cNvPr>
          <p:cNvGrpSpPr/>
          <p:nvPr/>
        </p:nvGrpSpPr>
        <p:grpSpPr>
          <a:xfrm>
            <a:off x="395536" y="3484807"/>
            <a:ext cx="8748464" cy="1410695"/>
            <a:chOff x="287338" y="3267075"/>
            <a:chExt cx="8583612" cy="1628428"/>
          </a:xfrm>
        </p:grpSpPr>
        <p:sp>
          <p:nvSpPr>
            <p:cNvPr id="4" name="Rectangle 17">
              <a:extLst>
                <a:ext uri="{FF2B5EF4-FFF2-40B4-BE49-F238E27FC236}">
                  <a16:creationId xmlns:a16="http://schemas.microsoft.com/office/drawing/2014/main" id="{62E944BA-B389-1021-BCE8-87BA59E8E7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338" y="3267075"/>
              <a:ext cx="8583612" cy="1454944"/>
            </a:xfrm>
            <a:custGeom>
              <a:avLst/>
              <a:gdLst>
                <a:gd name="connsiteX0" fmla="*/ 0 w 8583612"/>
                <a:gd name="connsiteY0" fmla="*/ 0 h 1454944"/>
                <a:gd name="connsiteX1" fmla="*/ 746114 w 8583612"/>
                <a:gd name="connsiteY1" fmla="*/ 0 h 1454944"/>
                <a:gd name="connsiteX2" fmla="*/ 1578064 w 8583612"/>
                <a:gd name="connsiteY2" fmla="*/ 0 h 1454944"/>
                <a:gd name="connsiteX3" fmla="*/ 2066670 w 8583612"/>
                <a:gd name="connsiteY3" fmla="*/ 0 h 1454944"/>
                <a:gd name="connsiteX4" fmla="*/ 2812784 w 8583612"/>
                <a:gd name="connsiteY4" fmla="*/ 0 h 1454944"/>
                <a:gd name="connsiteX5" fmla="*/ 3301389 w 8583612"/>
                <a:gd name="connsiteY5" fmla="*/ 0 h 1454944"/>
                <a:gd name="connsiteX6" fmla="*/ 3961667 w 8583612"/>
                <a:gd name="connsiteY6" fmla="*/ 0 h 1454944"/>
                <a:gd name="connsiteX7" fmla="*/ 4707781 w 8583612"/>
                <a:gd name="connsiteY7" fmla="*/ 0 h 1454944"/>
                <a:gd name="connsiteX8" fmla="*/ 5110551 w 8583612"/>
                <a:gd name="connsiteY8" fmla="*/ 0 h 1454944"/>
                <a:gd name="connsiteX9" fmla="*/ 5513320 w 8583612"/>
                <a:gd name="connsiteY9" fmla="*/ 0 h 1454944"/>
                <a:gd name="connsiteX10" fmla="*/ 6345270 w 8583612"/>
                <a:gd name="connsiteY10" fmla="*/ 0 h 1454944"/>
                <a:gd name="connsiteX11" fmla="*/ 7005548 w 8583612"/>
                <a:gd name="connsiteY11" fmla="*/ 0 h 1454944"/>
                <a:gd name="connsiteX12" fmla="*/ 7408317 w 8583612"/>
                <a:gd name="connsiteY12" fmla="*/ 0 h 1454944"/>
                <a:gd name="connsiteX13" fmla="*/ 8583612 w 8583612"/>
                <a:gd name="connsiteY13" fmla="*/ 0 h 1454944"/>
                <a:gd name="connsiteX14" fmla="*/ 8583612 w 8583612"/>
                <a:gd name="connsiteY14" fmla="*/ 514080 h 1454944"/>
                <a:gd name="connsiteX15" fmla="*/ 8583612 w 8583612"/>
                <a:gd name="connsiteY15" fmla="*/ 969963 h 1454944"/>
                <a:gd name="connsiteX16" fmla="*/ 8583612 w 8583612"/>
                <a:gd name="connsiteY16" fmla="*/ 1454944 h 1454944"/>
                <a:gd name="connsiteX17" fmla="*/ 8180843 w 8583612"/>
                <a:gd name="connsiteY17" fmla="*/ 1454944 h 1454944"/>
                <a:gd name="connsiteX18" fmla="*/ 7348892 w 8583612"/>
                <a:gd name="connsiteY18" fmla="*/ 1454944 h 1454944"/>
                <a:gd name="connsiteX19" fmla="*/ 6602778 w 8583612"/>
                <a:gd name="connsiteY19" fmla="*/ 1454944 h 1454944"/>
                <a:gd name="connsiteX20" fmla="*/ 5856664 w 8583612"/>
                <a:gd name="connsiteY20" fmla="*/ 1454944 h 1454944"/>
                <a:gd name="connsiteX21" fmla="*/ 5110551 w 8583612"/>
                <a:gd name="connsiteY21" fmla="*/ 1454944 h 1454944"/>
                <a:gd name="connsiteX22" fmla="*/ 4621945 w 8583612"/>
                <a:gd name="connsiteY22" fmla="*/ 1454944 h 1454944"/>
                <a:gd name="connsiteX23" fmla="*/ 3789995 w 8583612"/>
                <a:gd name="connsiteY23" fmla="*/ 1454944 h 1454944"/>
                <a:gd name="connsiteX24" fmla="*/ 3129717 w 8583612"/>
                <a:gd name="connsiteY24" fmla="*/ 1454944 h 1454944"/>
                <a:gd name="connsiteX25" fmla="*/ 2726948 w 8583612"/>
                <a:gd name="connsiteY25" fmla="*/ 1454944 h 1454944"/>
                <a:gd name="connsiteX26" fmla="*/ 2066670 w 8583612"/>
                <a:gd name="connsiteY26" fmla="*/ 1454944 h 1454944"/>
                <a:gd name="connsiteX27" fmla="*/ 1492228 w 8583612"/>
                <a:gd name="connsiteY27" fmla="*/ 1454944 h 1454944"/>
                <a:gd name="connsiteX28" fmla="*/ 917786 w 8583612"/>
                <a:gd name="connsiteY28" fmla="*/ 1454944 h 1454944"/>
                <a:gd name="connsiteX29" fmla="*/ 0 w 8583612"/>
                <a:gd name="connsiteY29" fmla="*/ 1454944 h 1454944"/>
                <a:gd name="connsiteX30" fmla="*/ 0 w 8583612"/>
                <a:gd name="connsiteY30" fmla="*/ 984512 h 1454944"/>
                <a:gd name="connsiteX31" fmla="*/ 0 w 8583612"/>
                <a:gd name="connsiteY31" fmla="*/ 484981 h 1454944"/>
                <a:gd name="connsiteX32" fmla="*/ 0 w 8583612"/>
                <a:gd name="connsiteY32" fmla="*/ 0 h 1454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83612" h="1454944" fill="none" extrusionOk="0">
                  <a:moveTo>
                    <a:pt x="0" y="0"/>
                  </a:moveTo>
                  <a:cubicBezTo>
                    <a:pt x="349764" y="28216"/>
                    <a:pt x="562071" y="-14864"/>
                    <a:pt x="746114" y="0"/>
                  </a:cubicBezTo>
                  <a:cubicBezTo>
                    <a:pt x="930157" y="14864"/>
                    <a:pt x="1209929" y="-3321"/>
                    <a:pt x="1578064" y="0"/>
                  </a:cubicBezTo>
                  <a:cubicBezTo>
                    <a:pt x="1946199" y="3321"/>
                    <a:pt x="1902183" y="-8758"/>
                    <a:pt x="2066670" y="0"/>
                  </a:cubicBezTo>
                  <a:cubicBezTo>
                    <a:pt x="2231157" y="8758"/>
                    <a:pt x="2557357" y="-15010"/>
                    <a:pt x="2812784" y="0"/>
                  </a:cubicBezTo>
                  <a:cubicBezTo>
                    <a:pt x="3068211" y="15010"/>
                    <a:pt x="3184998" y="-5723"/>
                    <a:pt x="3301389" y="0"/>
                  </a:cubicBezTo>
                  <a:cubicBezTo>
                    <a:pt x="3417781" y="5723"/>
                    <a:pt x="3805766" y="-32772"/>
                    <a:pt x="3961667" y="0"/>
                  </a:cubicBezTo>
                  <a:cubicBezTo>
                    <a:pt x="4117568" y="32772"/>
                    <a:pt x="4483147" y="-350"/>
                    <a:pt x="4707781" y="0"/>
                  </a:cubicBezTo>
                  <a:cubicBezTo>
                    <a:pt x="4932415" y="350"/>
                    <a:pt x="4929462" y="-15279"/>
                    <a:pt x="5110551" y="0"/>
                  </a:cubicBezTo>
                  <a:cubicBezTo>
                    <a:pt x="5291640" y="15279"/>
                    <a:pt x="5318530" y="10410"/>
                    <a:pt x="5513320" y="0"/>
                  </a:cubicBezTo>
                  <a:cubicBezTo>
                    <a:pt x="5708110" y="-10410"/>
                    <a:pt x="6010060" y="16882"/>
                    <a:pt x="6345270" y="0"/>
                  </a:cubicBezTo>
                  <a:cubicBezTo>
                    <a:pt x="6680480" y="-16882"/>
                    <a:pt x="6788071" y="15659"/>
                    <a:pt x="7005548" y="0"/>
                  </a:cubicBezTo>
                  <a:cubicBezTo>
                    <a:pt x="7223025" y="-15659"/>
                    <a:pt x="7323764" y="11214"/>
                    <a:pt x="7408317" y="0"/>
                  </a:cubicBezTo>
                  <a:cubicBezTo>
                    <a:pt x="7492870" y="-11214"/>
                    <a:pt x="8250743" y="25884"/>
                    <a:pt x="8583612" y="0"/>
                  </a:cubicBezTo>
                  <a:cubicBezTo>
                    <a:pt x="8608310" y="123674"/>
                    <a:pt x="8573692" y="351473"/>
                    <a:pt x="8583612" y="514080"/>
                  </a:cubicBezTo>
                  <a:cubicBezTo>
                    <a:pt x="8593532" y="676687"/>
                    <a:pt x="8574534" y="769698"/>
                    <a:pt x="8583612" y="969963"/>
                  </a:cubicBezTo>
                  <a:cubicBezTo>
                    <a:pt x="8592690" y="1170228"/>
                    <a:pt x="8586463" y="1217439"/>
                    <a:pt x="8583612" y="1454944"/>
                  </a:cubicBezTo>
                  <a:cubicBezTo>
                    <a:pt x="8417936" y="1440151"/>
                    <a:pt x="8273923" y="1441317"/>
                    <a:pt x="8180843" y="1454944"/>
                  </a:cubicBezTo>
                  <a:cubicBezTo>
                    <a:pt x="8087763" y="1468571"/>
                    <a:pt x="7517558" y="1486832"/>
                    <a:pt x="7348892" y="1454944"/>
                  </a:cubicBezTo>
                  <a:cubicBezTo>
                    <a:pt x="7180226" y="1423056"/>
                    <a:pt x="6861548" y="1484887"/>
                    <a:pt x="6602778" y="1454944"/>
                  </a:cubicBezTo>
                  <a:cubicBezTo>
                    <a:pt x="6344008" y="1425001"/>
                    <a:pt x="6081689" y="1419626"/>
                    <a:pt x="5856664" y="1454944"/>
                  </a:cubicBezTo>
                  <a:cubicBezTo>
                    <a:pt x="5631639" y="1490262"/>
                    <a:pt x="5386972" y="1419718"/>
                    <a:pt x="5110551" y="1454944"/>
                  </a:cubicBezTo>
                  <a:cubicBezTo>
                    <a:pt x="4834130" y="1490170"/>
                    <a:pt x="4769705" y="1468378"/>
                    <a:pt x="4621945" y="1454944"/>
                  </a:cubicBezTo>
                  <a:cubicBezTo>
                    <a:pt x="4474185" y="1441510"/>
                    <a:pt x="3971522" y="1434464"/>
                    <a:pt x="3789995" y="1454944"/>
                  </a:cubicBezTo>
                  <a:cubicBezTo>
                    <a:pt x="3608468" y="1475425"/>
                    <a:pt x="3376807" y="1434735"/>
                    <a:pt x="3129717" y="1454944"/>
                  </a:cubicBezTo>
                  <a:cubicBezTo>
                    <a:pt x="2882627" y="1475153"/>
                    <a:pt x="2870491" y="1441853"/>
                    <a:pt x="2726948" y="1454944"/>
                  </a:cubicBezTo>
                  <a:cubicBezTo>
                    <a:pt x="2583405" y="1468035"/>
                    <a:pt x="2292545" y="1431414"/>
                    <a:pt x="2066670" y="1454944"/>
                  </a:cubicBezTo>
                  <a:cubicBezTo>
                    <a:pt x="1840795" y="1478474"/>
                    <a:pt x="1677481" y="1446664"/>
                    <a:pt x="1492228" y="1454944"/>
                  </a:cubicBezTo>
                  <a:cubicBezTo>
                    <a:pt x="1306975" y="1463224"/>
                    <a:pt x="1076859" y="1468181"/>
                    <a:pt x="917786" y="1454944"/>
                  </a:cubicBezTo>
                  <a:cubicBezTo>
                    <a:pt x="758713" y="1441707"/>
                    <a:pt x="328938" y="1422114"/>
                    <a:pt x="0" y="1454944"/>
                  </a:cubicBezTo>
                  <a:cubicBezTo>
                    <a:pt x="17812" y="1304215"/>
                    <a:pt x="-4265" y="1215244"/>
                    <a:pt x="0" y="984512"/>
                  </a:cubicBezTo>
                  <a:cubicBezTo>
                    <a:pt x="4265" y="753780"/>
                    <a:pt x="-12212" y="641807"/>
                    <a:pt x="0" y="484981"/>
                  </a:cubicBezTo>
                  <a:cubicBezTo>
                    <a:pt x="12212" y="328155"/>
                    <a:pt x="16628" y="154808"/>
                    <a:pt x="0" y="0"/>
                  </a:cubicBezTo>
                  <a:close/>
                </a:path>
                <a:path w="8583612" h="1454944" stroke="0" extrusionOk="0">
                  <a:moveTo>
                    <a:pt x="0" y="0"/>
                  </a:moveTo>
                  <a:cubicBezTo>
                    <a:pt x="168269" y="-3020"/>
                    <a:pt x="420729" y="-2200"/>
                    <a:pt x="574442" y="0"/>
                  </a:cubicBezTo>
                  <a:cubicBezTo>
                    <a:pt x="728155" y="2200"/>
                    <a:pt x="807637" y="-13978"/>
                    <a:pt x="977211" y="0"/>
                  </a:cubicBezTo>
                  <a:cubicBezTo>
                    <a:pt x="1146785" y="13978"/>
                    <a:pt x="1397648" y="-19542"/>
                    <a:pt x="1809161" y="0"/>
                  </a:cubicBezTo>
                  <a:cubicBezTo>
                    <a:pt x="2220674" y="19542"/>
                    <a:pt x="2240495" y="-23530"/>
                    <a:pt x="2383603" y="0"/>
                  </a:cubicBezTo>
                  <a:cubicBezTo>
                    <a:pt x="2526711" y="23530"/>
                    <a:pt x="2799430" y="104"/>
                    <a:pt x="2958045" y="0"/>
                  </a:cubicBezTo>
                  <a:cubicBezTo>
                    <a:pt x="3116660" y="-104"/>
                    <a:pt x="3455818" y="-35262"/>
                    <a:pt x="3789995" y="0"/>
                  </a:cubicBezTo>
                  <a:cubicBezTo>
                    <a:pt x="4124172" y="35262"/>
                    <a:pt x="4175776" y="-10476"/>
                    <a:pt x="4278600" y="0"/>
                  </a:cubicBezTo>
                  <a:cubicBezTo>
                    <a:pt x="4381424" y="10476"/>
                    <a:pt x="4768122" y="-34771"/>
                    <a:pt x="5110551" y="0"/>
                  </a:cubicBezTo>
                  <a:cubicBezTo>
                    <a:pt x="5452980" y="34771"/>
                    <a:pt x="5753851" y="-21105"/>
                    <a:pt x="5942501" y="0"/>
                  </a:cubicBezTo>
                  <a:cubicBezTo>
                    <a:pt x="6131151" y="21105"/>
                    <a:pt x="6384738" y="-24284"/>
                    <a:pt x="6602778" y="0"/>
                  </a:cubicBezTo>
                  <a:cubicBezTo>
                    <a:pt x="6820818" y="24284"/>
                    <a:pt x="7143530" y="22197"/>
                    <a:pt x="7434729" y="0"/>
                  </a:cubicBezTo>
                  <a:cubicBezTo>
                    <a:pt x="7725928" y="-22197"/>
                    <a:pt x="7844399" y="10723"/>
                    <a:pt x="8009170" y="0"/>
                  </a:cubicBezTo>
                  <a:cubicBezTo>
                    <a:pt x="8173941" y="-10723"/>
                    <a:pt x="8331324" y="11368"/>
                    <a:pt x="8583612" y="0"/>
                  </a:cubicBezTo>
                  <a:cubicBezTo>
                    <a:pt x="8569929" y="134637"/>
                    <a:pt x="8567266" y="333291"/>
                    <a:pt x="8583612" y="499531"/>
                  </a:cubicBezTo>
                  <a:cubicBezTo>
                    <a:pt x="8599958" y="665771"/>
                    <a:pt x="8600030" y="872867"/>
                    <a:pt x="8583612" y="984512"/>
                  </a:cubicBezTo>
                  <a:cubicBezTo>
                    <a:pt x="8567194" y="1096157"/>
                    <a:pt x="8606117" y="1220309"/>
                    <a:pt x="8583612" y="1454944"/>
                  </a:cubicBezTo>
                  <a:cubicBezTo>
                    <a:pt x="8335901" y="1448541"/>
                    <a:pt x="8040562" y="1426110"/>
                    <a:pt x="7837498" y="1454944"/>
                  </a:cubicBezTo>
                  <a:cubicBezTo>
                    <a:pt x="7634434" y="1483778"/>
                    <a:pt x="7470803" y="1476033"/>
                    <a:pt x="7177220" y="1454944"/>
                  </a:cubicBezTo>
                  <a:cubicBezTo>
                    <a:pt x="6883637" y="1433855"/>
                    <a:pt x="6948230" y="1469952"/>
                    <a:pt x="6774451" y="1454944"/>
                  </a:cubicBezTo>
                  <a:cubicBezTo>
                    <a:pt x="6600672" y="1439936"/>
                    <a:pt x="6494189" y="1462555"/>
                    <a:pt x="6285845" y="1454944"/>
                  </a:cubicBezTo>
                  <a:cubicBezTo>
                    <a:pt x="6077501" y="1447333"/>
                    <a:pt x="5636540" y="1467049"/>
                    <a:pt x="5453895" y="1454944"/>
                  </a:cubicBezTo>
                  <a:cubicBezTo>
                    <a:pt x="5271250" y="1442840"/>
                    <a:pt x="5067236" y="1432219"/>
                    <a:pt x="4793617" y="1454944"/>
                  </a:cubicBezTo>
                  <a:cubicBezTo>
                    <a:pt x="4519998" y="1477669"/>
                    <a:pt x="4544716" y="1462730"/>
                    <a:pt x="4305012" y="1454944"/>
                  </a:cubicBezTo>
                  <a:cubicBezTo>
                    <a:pt x="4065309" y="1447158"/>
                    <a:pt x="3915285" y="1479331"/>
                    <a:pt x="3644734" y="1454944"/>
                  </a:cubicBezTo>
                  <a:cubicBezTo>
                    <a:pt x="3374183" y="1430557"/>
                    <a:pt x="3340434" y="1451074"/>
                    <a:pt x="3241964" y="1454944"/>
                  </a:cubicBezTo>
                  <a:cubicBezTo>
                    <a:pt x="3143494" y="1458815"/>
                    <a:pt x="2978508" y="1471480"/>
                    <a:pt x="2839195" y="1454944"/>
                  </a:cubicBezTo>
                  <a:cubicBezTo>
                    <a:pt x="2699882" y="1438408"/>
                    <a:pt x="2468814" y="1476058"/>
                    <a:pt x="2178917" y="1454944"/>
                  </a:cubicBezTo>
                  <a:cubicBezTo>
                    <a:pt x="1889020" y="1433830"/>
                    <a:pt x="1901228" y="1459124"/>
                    <a:pt x="1690311" y="1454944"/>
                  </a:cubicBezTo>
                  <a:cubicBezTo>
                    <a:pt x="1479394" y="1450764"/>
                    <a:pt x="1317210" y="1457962"/>
                    <a:pt x="944197" y="1454944"/>
                  </a:cubicBezTo>
                  <a:cubicBezTo>
                    <a:pt x="571184" y="1451926"/>
                    <a:pt x="376059" y="1447351"/>
                    <a:pt x="0" y="1454944"/>
                  </a:cubicBezTo>
                  <a:cubicBezTo>
                    <a:pt x="-14453" y="1222943"/>
                    <a:pt x="-11990" y="1165535"/>
                    <a:pt x="0" y="955413"/>
                  </a:cubicBezTo>
                  <a:cubicBezTo>
                    <a:pt x="11990" y="745291"/>
                    <a:pt x="8255" y="656443"/>
                    <a:pt x="0" y="455882"/>
                  </a:cubicBezTo>
                  <a:cubicBezTo>
                    <a:pt x="-8255" y="255321"/>
                    <a:pt x="4022" y="147876"/>
                    <a:pt x="0" y="0"/>
                  </a:cubicBezTo>
                  <a:close/>
                </a:path>
              </a:pathLst>
            </a:custGeom>
            <a:solidFill>
              <a:srgbClr val="FFF0B2"/>
            </a:solidFill>
            <a:ln w="9525">
              <a:solidFill>
                <a:schemeClr val="accent5">
                  <a:shade val="50000"/>
                  <a:alpha val="0"/>
                </a:schemeClr>
              </a:solidFill>
              <a:miter lim="800000"/>
              <a:headEnd/>
              <a:tailEnd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wrap="none" anchor="ctr"/>
            <a:lstStyle/>
            <a:p>
              <a:pPr algn="ctr"/>
              <a:r>
                <a:rPr lang="de-DE"/>
                <a:t>   </a:t>
              </a:r>
            </a:p>
          </p:txBody>
        </p:sp>
        <p:sp>
          <p:nvSpPr>
            <p:cNvPr id="6" name="Rectangle 18">
              <a:extLst>
                <a:ext uri="{FF2B5EF4-FFF2-40B4-BE49-F238E27FC236}">
                  <a16:creationId xmlns:a16="http://schemas.microsoft.com/office/drawing/2014/main" id="{0555733E-24E3-A434-C5D5-36C5370D0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338" y="4680000"/>
              <a:ext cx="8583612" cy="215503"/>
            </a:xfrm>
            <a:prstGeom prst="rect">
              <a:avLst/>
            </a:prstGeom>
            <a:solidFill>
              <a:srgbClr val="BE1E3C"/>
            </a:solidFill>
            <a:ln w="9525">
              <a:noFill/>
              <a:miter lim="800000"/>
              <a:headEnd/>
              <a:tailEnd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8583612"/>
                        <a:gd name="connsiteY0" fmla="*/ 0 h 215503"/>
                        <a:gd name="connsiteX1" fmla="*/ 574442 w 8583612"/>
                        <a:gd name="connsiteY1" fmla="*/ 0 h 215503"/>
                        <a:gd name="connsiteX2" fmla="*/ 1234720 w 8583612"/>
                        <a:gd name="connsiteY2" fmla="*/ 0 h 215503"/>
                        <a:gd name="connsiteX3" fmla="*/ 1980834 w 8583612"/>
                        <a:gd name="connsiteY3" fmla="*/ 0 h 215503"/>
                        <a:gd name="connsiteX4" fmla="*/ 2555275 w 8583612"/>
                        <a:gd name="connsiteY4" fmla="*/ 0 h 215503"/>
                        <a:gd name="connsiteX5" fmla="*/ 3215553 w 8583612"/>
                        <a:gd name="connsiteY5" fmla="*/ 0 h 215503"/>
                        <a:gd name="connsiteX6" fmla="*/ 4047503 w 8583612"/>
                        <a:gd name="connsiteY6" fmla="*/ 0 h 215503"/>
                        <a:gd name="connsiteX7" fmla="*/ 4536109 w 8583612"/>
                        <a:gd name="connsiteY7" fmla="*/ 0 h 215503"/>
                        <a:gd name="connsiteX8" fmla="*/ 5282223 w 8583612"/>
                        <a:gd name="connsiteY8" fmla="*/ 0 h 215503"/>
                        <a:gd name="connsiteX9" fmla="*/ 5770828 w 8583612"/>
                        <a:gd name="connsiteY9" fmla="*/ 0 h 215503"/>
                        <a:gd name="connsiteX10" fmla="*/ 6431106 w 8583612"/>
                        <a:gd name="connsiteY10" fmla="*/ 0 h 215503"/>
                        <a:gd name="connsiteX11" fmla="*/ 7177220 w 8583612"/>
                        <a:gd name="connsiteY11" fmla="*/ 0 h 215503"/>
                        <a:gd name="connsiteX12" fmla="*/ 7579990 w 8583612"/>
                        <a:gd name="connsiteY12" fmla="*/ 0 h 215503"/>
                        <a:gd name="connsiteX13" fmla="*/ 7982759 w 8583612"/>
                        <a:gd name="connsiteY13" fmla="*/ 0 h 215503"/>
                        <a:gd name="connsiteX14" fmla="*/ 8583612 w 8583612"/>
                        <a:gd name="connsiteY14" fmla="*/ 0 h 215503"/>
                        <a:gd name="connsiteX15" fmla="*/ 8583612 w 8583612"/>
                        <a:gd name="connsiteY15" fmla="*/ 215503 h 215503"/>
                        <a:gd name="connsiteX16" fmla="*/ 7837498 w 8583612"/>
                        <a:gd name="connsiteY16" fmla="*/ 215503 h 215503"/>
                        <a:gd name="connsiteX17" fmla="*/ 7177220 w 8583612"/>
                        <a:gd name="connsiteY17" fmla="*/ 215503 h 215503"/>
                        <a:gd name="connsiteX18" fmla="*/ 6602778 w 8583612"/>
                        <a:gd name="connsiteY18" fmla="*/ 215503 h 215503"/>
                        <a:gd name="connsiteX19" fmla="*/ 5856664 w 8583612"/>
                        <a:gd name="connsiteY19" fmla="*/ 215503 h 215503"/>
                        <a:gd name="connsiteX20" fmla="*/ 5196387 w 8583612"/>
                        <a:gd name="connsiteY20" fmla="*/ 215503 h 215503"/>
                        <a:gd name="connsiteX21" fmla="*/ 4364437 w 8583612"/>
                        <a:gd name="connsiteY21" fmla="*/ 215503 h 215503"/>
                        <a:gd name="connsiteX22" fmla="*/ 3532486 w 8583612"/>
                        <a:gd name="connsiteY22" fmla="*/ 215503 h 215503"/>
                        <a:gd name="connsiteX23" fmla="*/ 2786373 w 8583612"/>
                        <a:gd name="connsiteY23" fmla="*/ 215503 h 215503"/>
                        <a:gd name="connsiteX24" fmla="*/ 2040259 w 8583612"/>
                        <a:gd name="connsiteY24" fmla="*/ 215503 h 215503"/>
                        <a:gd name="connsiteX25" fmla="*/ 1294145 w 8583612"/>
                        <a:gd name="connsiteY25" fmla="*/ 215503 h 215503"/>
                        <a:gd name="connsiteX26" fmla="*/ 805539 w 8583612"/>
                        <a:gd name="connsiteY26" fmla="*/ 215503 h 215503"/>
                        <a:gd name="connsiteX27" fmla="*/ 0 w 8583612"/>
                        <a:gd name="connsiteY27" fmla="*/ 215503 h 215503"/>
                        <a:gd name="connsiteX28" fmla="*/ 0 w 8583612"/>
                        <a:gd name="connsiteY28" fmla="*/ 0 h 2155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</a:cxnLst>
                      <a:rect l="l" t="t" r="r" b="b"/>
                      <a:pathLst>
                        <a:path w="8583612" h="215503" fill="none" extrusionOk="0">
                          <a:moveTo>
                            <a:pt x="0" y="0"/>
                          </a:moveTo>
                          <a:cubicBezTo>
                            <a:pt x="159046" y="-23430"/>
                            <a:pt x="445338" y="-15176"/>
                            <a:pt x="574442" y="0"/>
                          </a:cubicBezTo>
                          <a:cubicBezTo>
                            <a:pt x="703546" y="15176"/>
                            <a:pt x="1048356" y="-2115"/>
                            <a:pt x="1234720" y="0"/>
                          </a:cubicBezTo>
                          <a:cubicBezTo>
                            <a:pt x="1421084" y="2115"/>
                            <a:pt x="1765942" y="-28903"/>
                            <a:pt x="1980834" y="0"/>
                          </a:cubicBezTo>
                          <a:cubicBezTo>
                            <a:pt x="2195726" y="28903"/>
                            <a:pt x="2436022" y="22604"/>
                            <a:pt x="2555275" y="0"/>
                          </a:cubicBezTo>
                          <a:cubicBezTo>
                            <a:pt x="2674528" y="-22604"/>
                            <a:pt x="3027821" y="31944"/>
                            <a:pt x="3215553" y="0"/>
                          </a:cubicBezTo>
                          <a:cubicBezTo>
                            <a:pt x="3403285" y="-31944"/>
                            <a:pt x="3679368" y="-3321"/>
                            <a:pt x="4047503" y="0"/>
                          </a:cubicBezTo>
                          <a:cubicBezTo>
                            <a:pt x="4415638" y="3321"/>
                            <a:pt x="4371622" y="-8758"/>
                            <a:pt x="4536109" y="0"/>
                          </a:cubicBezTo>
                          <a:cubicBezTo>
                            <a:pt x="4700596" y="8758"/>
                            <a:pt x="5026796" y="-15010"/>
                            <a:pt x="5282223" y="0"/>
                          </a:cubicBezTo>
                          <a:cubicBezTo>
                            <a:pt x="5537650" y="15010"/>
                            <a:pt x="5654437" y="-5723"/>
                            <a:pt x="5770828" y="0"/>
                          </a:cubicBezTo>
                          <a:cubicBezTo>
                            <a:pt x="5887220" y="5723"/>
                            <a:pt x="6275205" y="-32772"/>
                            <a:pt x="6431106" y="0"/>
                          </a:cubicBezTo>
                          <a:cubicBezTo>
                            <a:pt x="6587007" y="32772"/>
                            <a:pt x="6952586" y="-350"/>
                            <a:pt x="7177220" y="0"/>
                          </a:cubicBezTo>
                          <a:cubicBezTo>
                            <a:pt x="7401854" y="350"/>
                            <a:pt x="7398901" y="-15279"/>
                            <a:pt x="7579990" y="0"/>
                          </a:cubicBezTo>
                          <a:cubicBezTo>
                            <a:pt x="7761079" y="15279"/>
                            <a:pt x="7787969" y="10410"/>
                            <a:pt x="7982759" y="0"/>
                          </a:cubicBezTo>
                          <a:cubicBezTo>
                            <a:pt x="8177549" y="-10410"/>
                            <a:pt x="8415474" y="-9652"/>
                            <a:pt x="8583612" y="0"/>
                          </a:cubicBezTo>
                          <a:cubicBezTo>
                            <a:pt x="8584144" y="100673"/>
                            <a:pt x="8589711" y="162885"/>
                            <a:pt x="8583612" y="215503"/>
                          </a:cubicBezTo>
                          <a:cubicBezTo>
                            <a:pt x="8310179" y="238879"/>
                            <a:pt x="8204409" y="186773"/>
                            <a:pt x="7837498" y="215503"/>
                          </a:cubicBezTo>
                          <a:cubicBezTo>
                            <a:pt x="7470587" y="244233"/>
                            <a:pt x="7430390" y="187254"/>
                            <a:pt x="7177220" y="215503"/>
                          </a:cubicBezTo>
                          <a:cubicBezTo>
                            <a:pt x="6924050" y="243752"/>
                            <a:pt x="6855985" y="198232"/>
                            <a:pt x="6602778" y="215503"/>
                          </a:cubicBezTo>
                          <a:cubicBezTo>
                            <a:pt x="6349571" y="232774"/>
                            <a:pt x="6012590" y="213613"/>
                            <a:pt x="5856664" y="215503"/>
                          </a:cubicBezTo>
                          <a:cubicBezTo>
                            <a:pt x="5700738" y="217393"/>
                            <a:pt x="5479710" y="243726"/>
                            <a:pt x="5196387" y="215503"/>
                          </a:cubicBezTo>
                          <a:cubicBezTo>
                            <a:pt x="4913064" y="187280"/>
                            <a:pt x="4736181" y="183128"/>
                            <a:pt x="4364437" y="215503"/>
                          </a:cubicBezTo>
                          <a:cubicBezTo>
                            <a:pt x="3992693" y="247879"/>
                            <a:pt x="3701152" y="247391"/>
                            <a:pt x="3532486" y="215503"/>
                          </a:cubicBezTo>
                          <a:cubicBezTo>
                            <a:pt x="3363820" y="183615"/>
                            <a:pt x="3041970" y="243280"/>
                            <a:pt x="2786373" y="215503"/>
                          </a:cubicBezTo>
                          <a:cubicBezTo>
                            <a:pt x="2530776" y="187726"/>
                            <a:pt x="2265284" y="180185"/>
                            <a:pt x="2040259" y="215503"/>
                          </a:cubicBezTo>
                          <a:cubicBezTo>
                            <a:pt x="1815234" y="250821"/>
                            <a:pt x="1571571" y="182486"/>
                            <a:pt x="1294145" y="215503"/>
                          </a:cubicBezTo>
                          <a:cubicBezTo>
                            <a:pt x="1016719" y="248520"/>
                            <a:pt x="953299" y="228937"/>
                            <a:pt x="805539" y="215503"/>
                          </a:cubicBezTo>
                          <a:cubicBezTo>
                            <a:pt x="657779" y="202069"/>
                            <a:pt x="248174" y="232243"/>
                            <a:pt x="0" y="215503"/>
                          </a:cubicBezTo>
                          <a:cubicBezTo>
                            <a:pt x="4560" y="111199"/>
                            <a:pt x="9047" y="72703"/>
                            <a:pt x="0" y="0"/>
                          </a:cubicBezTo>
                          <a:close/>
                        </a:path>
                        <a:path w="8583612" h="215503" stroke="0" extrusionOk="0">
                          <a:moveTo>
                            <a:pt x="0" y="0"/>
                          </a:moveTo>
                          <a:cubicBezTo>
                            <a:pt x="168269" y="-3020"/>
                            <a:pt x="420729" y="-2200"/>
                            <a:pt x="574442" y="0"/>
                          </a:cubicBezTo>
                          <a:cubicBezTo>
                            <a:pt x="728155" y="2200"/>
                            <a:pt x="807637" y="-13978"/>
                            <a:pt x="977211" y="0"/>
                          </a:cubicBezTo>
                          <a:cubicBezTo>
                            <a:pt x="1146785" y="13978"/>
                            <a:pt x="1397648" y="-19542"/>
                            <a:pt x="1809161" y="0"/>
                          </a:cubicBezTo>
                          <a:cubicBezTo>
                            <a:pt x="2220674" y="19542"/>
                            <a:pt x="2240495" y="-23530"/>
                            <a:pt x="2383603" y="0"/>
                          </a:cubicBezTo>
                          <a:cubicBezTo>
                            <a:pt x="2526711" y="23530"/>
                            <a:pt x="2799430" y="104"/>
                            <a:pt x="2958045" y="0"/>
                          </a:cubicBezTo>
                          <a:cubicBezTo>
                            <a:pt x="3116660" y="-104"/>
                            <a:pt x="3455818" y="-35262"/>
                            <a:pt x="3789995" y="0"/>
                          </a:cubicBezTo>
                          <a:cubicBezTo>
                            <a:pt x="4124172" y="35262"/>
                            <a:pt x="4175776" y="-10476"/>
                            <a:pt x="4278600" y="0"/>
                          </a:cubicBezTo>
                          <a:cubicBezTo>
                            <a:pt x="4381424" y="10476"/>
                            <a:pt x="4768122" y="-34771"/>
                            <a:pt x="5110551" y="0"/>
                          </a:cubicBezTo>
                          <a:cubicBezTo>
                            <a:pt x="5452980" y="34771"/>
                            <a:pt x="5753851" y="-21105"/>
                            <a:pt x="5942501" y="0"/>
                          </a:cubicBezTo>
                          <a:cubicBezTo>
                            <a:pt x="6131151" y="21105"/>
                            <a:pt x="6384738" y="-24284"/>
                            <a:pt x="6602778" y="0"/>
                          </a:cubicBezTo>
                          <a:cubicBezTo>
                            <a:pt x="6820818" y="24284"/>
                            <a:pt x="7143530" y="22197"/>
                            <a:pt x="7434729" y="0"/>
                          </a:cubicBezTo>
                          <a:cubicBezTo>
                            <a:pt x="7725928" y="-22197"/>
                            <a:pt x="7844399" y="10723"/>
                            <a:pt x="8009170" y="0"/>
                          </a:cubicBezTo>
                          <a:cubicBezTo>
                            <a:pt x="8173941" y="-10723"/>
                            <a:pt x="8331324" y="11368"/>
                            <a:pt x="8583612" y="0"/>
                          </a:cubicBezTo>
                          <a:cubicBezTo>
                            <a:pt x="8589300" y="45704"/>
                            <a:pt x="8593159" y="125808"/>
                            <a:pt x="8583612" y="215503"/>
                          </a:cubicBezTo>
                          <a:cubicBezTo>
                            <a:pt x="8262390" y="236175"/>
                            <a:pt x="8173378" y="223275"/>
                            <a:pt x="7923334" y="215503"/>
                          </a:cubicBezTo>
                          <a:cubicBezTo>
                            <a:pt x="7673290" y="207731"/>
                            <a:pt x="7563653" y="239664"/>
                            <a:pt x="7263056" y="215503"/>
                          </a:cubicBezTo>
                          <a:cubicBezTo>
                            <a:pt x="6962459" y="191342"/>
                            <a:pt x="6626849" y="184816"/>
                            <a:pt x="6431106" y="215503"/>
                          </a:cubicBezTo>
                          <a:cubicBezTo>
                            <a:pt x="6235363" y="246191"/>
                            <a:pt x="6064411" y="236592"/>
                            <a:pt x="5770828" y="215503"/>
                          </a:cubicBezTo>
                          <a:cubicBezTo>
                            <a:pt x="5477245" y="194414"/>
                            <a:pt x="5541838" y="230511"/>
                            <a:pt x="5368059" y="215503"/>
                          </a:cubicBezTo>
                          <a:cubicBezTo>
                            <a:pt x="5194280" y="200495"/>
                            <a:pt x="5087797" y="223114"/>
                            <a:pt x="4879453" y="215503"/>
                          </a:cubicBezTo>
                          <a:cubicBezTo>
                            <a:pt x="4671109" y="207892"/>
                            <a:pt x="4230148" y="227608"/>
                            <a:pt x="4047503" y="215503"/>
                          </a:cubicBezTo>
                          <a:cubicBezTo>
                            <a:pt x="3864858" y="203399"/>
                            <a:pt x="3660844" y="192778"/>
                            <a:pt x="3387225" y="215503"/>
                          </a:cubicBezTo>
                          <a:cubicBezTo>
                            <a:pt x="3113606" y="238228"/>
                            <a:pt x="3138324" y="223289"/>
                            <a:pt x="2898620" y="215503"/>
                          </a:cubicBezTo>
                          <a:cubicBezTo>
                            <a:pt x="2658917" y="207717"/>
                            <a:pt x="2508893" y="239890"/>
                            <a:pt x="2238342" y="215503"/>
                          </a:cubicBezTo>
                          <a:cubicBezTo>
                            <a:pt x="1967791" y="191116"/>
                            <a:pt x="1934042" y="211633"/>
                            <a:pt x="1835572" y="215503"/>
                          </a:cubicBezTo>
                          <a:cubicBezTo>
                            <a:pt x="1737102" y="219374"/>
                            <a:pt x="1572116" y="232039"/>
                            <a:pt x="1432803" y="215503"/>
                          </a:cubicBezTo>
                          <a:cubicBezTo>
                            <a:pt x="1293490" y="198967"/>
                            <a:pt x="1062422" y="236617"/>
                            <a:pt x="772525" y="215503"/>
                          </a:cubicBezTo>
                          <a:cubicBezTo>
                            <a:pt x="482628" y="194389"/>
                            <a:pt x="242418" y="181980"/>
                            <a:pt x="0" y="215503"/>
                          </a:cubicBezTo>
                          <a:cubicBezTo>
                            <a:pt x="-3183" y="123789"/>
                            <a:pt x="10535" y="80564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EEF4F77-BF60-E1A1-A1BC-2A6CFFDA74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2" t="6131" r="7914" b="11161"/>
          <a:stretch/>
        </p:blipFill>
        <p:spPr>
          <a:xfrm>
            <a:off x="2110268" y="174493"/>
            <a:ext cx="2729831" cy="2648637"/>
          </a:xfrm>
          <a:custGeom>
            <a:avLst/>
            <a:gdLst>
              <a:gd name="connsiteX0" fmla="*/ 0 w 2729831"/>
              <a:gd name="connsiteY0" fmla="*/ 0 h 2648637"/>
              <a:gd name="connsiteX1" fmla="*/ 600563 w 2729831"/>
              <a:gd name="connsiteY1" fmla="*/ 0 h 2648637"/>
              <a:gd name="connsiteX2" fmla="*/ 1201126 w 2729831"/>
              <a:gd name="connsiteY2" fmla="*/ 0 h 2648637"/>
              <a:gd name="connsiteX3" fmla="*/ 1938180 w 2729831"/>
              <a:gd name="connsiteY3" fmla="*/ 0 h 2648637"/>
              <a:gd name="connsiteX4" fmla="*/ 2729831 w 2729831"/>
              <a:gd name="connsiteY4" fmla="*/ 0 h 2648637"/>
              <a:gd name="connsiteX5" fmla="*/ 2729831 w 2729831"/>
              <a:gd name="connsiteY5" fmla="*/ 662159 h 2648637"/>
              <a:gd name="connsiteX6" fmla="*/ 2729831 w 2729831"/>
              <a:gd name="connsiteY6" fmla="*/ 1324319 h 2648637"/>
              <a:gd name="connsiteX7" fmla="*/ 2729831 w 2729831"/>
              <a:gd name="connsiteY7" fmla="*/ 1959991 h 2648637"/>
              <a:gd name="connsiteX8" fmla="*/ 2729831 w 2729831"/>
              <a:gd name="connsiteY8" fmla="*/ 2648637 h 2648637"/>
              <a:gd name="connsiteX9" fmla="*/ 2020075 w 2729831"/>
              <a:gd name="connsiteY9" fmla="*/ 2648637 h 2648637"/>
              <a:gd name="connsiteX10" fmla="*/ 1283021 w 2729831"/>
              <a:gd name="connsiteY10" fmla="*/ 2648637 h 2648637"/>
              <a:gd name="connsiteX11" fmla="*/ 0 w 2729831"/>
              <a:gd name="connsiteY11" fmla="*/ 2648637 h 2648637"/>
              <a:gd name="connsiteX12" fmla="*/ 0 w 2729831"/>
              <a:gd name="connsiteY12" fmla="*/ 1959991 h 2648637"/>
              <a:gd name="connsiteX13" fmla="*/ 0 w 2729831"/>
              <a:gd name="connsiteY13" fmla="*/ 1297832 h 2648637"/>
              <a:gd name="connsiteX14" fmla="*/ 0 w 2729831"/>
              <a:gd name="connsiteY14" fmla="*/ 609187 h 2648637"/>
              <a:gd name="connsiteX15" fmla="*/ 0 w 2729831"/>
              <a:gd name="connsiteY15" fmla="*/ 0 h 264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29831" h="2648637" fill="none" extrusionOk="0">
                <a:moveTo>
                  <a:pt x="0" y="0"/>
                </a:moveTo>
                <a:cubicBezTo>
                  <a:pt x="165346" y="-23486"/>
                  <a:pt x="464829" y="6001"/>
                  <a:pt x="600563" y="0"/>
                </a:cubicBezTo>
                <a:cubicBezTo>
                  <a:pt x="736297" y="-6001"/>
                  <a:pt x="932653" y="26406"/>
                  <a:pt x="1201126" y="0"/>
                </a:cubicBezTo>
                <a:cubicBezTo>
                  <a:pt x="1469599" y="-26406"/>
                  <a:pt x="1718784" y="21363"/>
                  <a:pt x="1938180" y="0"/>
                </a:cubicBezTo>
                <a:cubicBezTo>
                  <a:pt x="2157576" y="-21363"/>
                  <a:pt x="2347203" y="-18747"/>
                  <a:pt x="2729831" y="0"/>
                </a:cubicBezTo>
                <a:cubicBezTo>
                  <a:pt x="2705000" y="267601"/>
                  <a:pt x="2738331" y="347591"/>
                  <a:pt x="2729831" y="662159"/>
                </a:cubicBezTo>
                <a:cubicBezTo>
                  <a:pt x="2721331" y="976727"/>
                  <a:pt x="2737332" y="1029270"/>
                  <a:pt x="2729831" y="1324319"/>
                </a:cubicBezTo>
                <a:cubicBezTo>
                  <a:pt x="2722330" y="1619368"/>
                  <a:pt x="2715202" y="1660377"/>
                  <a:pt x="2729831" y="1959991"/>
                </a:cubicBezTo>
                <a:cubicBezTo>
                  <a:pt x="2744460" y="2259605"/>
                  <a:pt x="2727115" y="2468497"/>
                  <a:pt x="2729831" y="2648637"/>
                </a:cubicBezTo>
                <a:cubicBezTo>
                  <a:pt x="2377753" y="2666223"/>
                  <a:pt x="2361492" y="2621826"/>
                  <a:pt x="2020075" y="2648637"/>
                </a:cubicBezTo>
                <a:cubicBezTo>
                  <a:pt x="1678658" y="2675448"/>
                  <a:pt x="1607435" y="2645061"/>
                  <a:pt x="1283021" y="2648637"/>
                </a:cubicBezTo>
                <a:cubicBezTo>
                  <a:pt x="958607" y="2652213"/>
                  <a:pt x="407942" y="2604384"/>
                  <a:pt x="0" y="2648637"/>
                </a:cubicBezTo>
                <a:cubicBezTo>
                  <a:pt x="-13661" y="2469972"/>
                  <a:pt x="-12433" y="2143494"/>
                  <a:pt x="0" y="1959991"/>
                </a:cubicBezTo>
                <a:cubicBezTo>
                  <a:pt x="12433" y="1776488"/>
                  <a:pt x="-12221" y="1539223"/>
                  <a:pt x="0" y="1297832"/>
                </a:cubicBezTo>
                <a:cubicBezTo>
                  <a:pt x="12221" y="1056441"/>
                  <a:pt x="25046" y="829108"/>
                  <a:pt x="0" y="609187"/>
                </a:cubicBezTo>
                <a:cubicBezTo>
                  <a:pt x="-25046" y="389267"/>
                  <a:pt x="-3096" y="224369"/>
                  <a:pt x="0" y="0"/>
                </a:cubicBezTo>
                <a:close/>
              </a:path>
              <a:path w="2729831" h="2648637" stroke="0" extrusionOk="0">
                <a:moveTo>
                  <a:pt x="0" y="0"/>
                </a:moveTo>
                <a:cubicBezTo>
                  <a:pt x="218064" y="23184"/>
                  <a:pt x="562933" y="-34974"/>
                  <a:pt x="709756" y="0"/>
                </a:cubicBezTo>
                <a:cubicBezTo>
                  <a:pt x="856579" y="34974"/>
                  <a:pt x="1231672" y="-21267"/>
                  <a:pt x="1364916" y="0"/>
                </a:cubicBezTo>
                <a:cubicBezTo>
                  <a:pt x="1498160" y="21267"/>
                  <a:pt x="1798689" y="21480"/>
                  <a:pt x="2047373" y="0"/>
                </a:cubicBezTo>
                <a:cubicBezTo>
                  <a:pt x="2296057" y="-21480"/>
                  <a:pt x="2429747" y="-5720"/>
                  <a:pt x="2729831" y="0"/>
                </a:cubicBezTo>
                <a:cubicBezTo>
                  <a:pt x="2712769" y="156825"/>
                  <a:pt x="2697162" y="485608"/>
                  <a:pt x="2729831" y="662159"/>
                </a:cubicBezTo>
                <a:cubicBezTo>
                  <a:pt x="2762500" y="838710"/>
                  <a:pt x="2730801" y="1136141"/>
                  <a:pt x="2729831" y="1377291"/>
                </a:cubicBezTo>
                <a:cubicBezTo>
                  <a:pt x="2728861" y="1618441"/>
                  <a:pt x="2702041" y="1835133"/>
                  <a:pt x="2729831" y="2039450"/>
                </a:cubicBezTo>
                <a:cubicBezTo>
                  <a:pt x="2757621" y="2243767"/>
                  <a:pt x="2716217" y="2387692"/>
                  <a:pt x="2729831" y="2648637"/>
                </a:cubicBezTo>
                <a:cubicBezTo>
                  <a:pt x="2447843" y="2679082"/>
                  <a:pt x="2303828" y="2633750"/>
                  <a:pt x="2074672" y="2648637"/>
                </a:cubicBezTo>
                <a:cubicBezTo>
                  <a:pt x="1845516" y="2663524"/>
                  <a:pt x="1601236" y="2674499"/>
                  <a:pt x="1446810" y="2648637"/>
                </a:cubicBezTo>
                <a:cubicBezTo>
                  <a:pt x="1292384" y="2622775"/>
                  <a:pt x="1067751" y="2635719"/>
                  <a:pt x="818949" y="2648637"/>
                </a:cubicBezTo>
                <a:cubicBezTo>
                  <a:pt x="570147" y="2661555"/>
                  <a:pt x="392150" y="2685606"/>
                  <a:pt x="0" y="2648637"/>
                </a:cubicBezTo>
                <a:cubicBezTo>
                  <a:pt x="17386" y="2314637"/>
                  <a:pt x="-9040" y="2160093"/>
                  <a:pt x="0" y="1933505"/>
                </a:cubicBezTo>
                <a:cubicBezTo>
                  <a:pt x="9040" y="1706917"/>
                  <a:pt x="-19622" y="1586281"/>
                  <a:pt x="0" y="1324319"/>
                </a:cubicBezTo>
                <a:cubicBezTo>
                  <a:pt x="19622" y="1062357"/>
                  <a:pt x="17941" y="947553"/>
                  <a:pt x="0" y="635673"/>
                </a:cubicBezTo>
                <a:cubicBezTo>
                  <a:pt x="-17941" y="323793"/>
                  <a:pt x="17536" y="209868"/>
                  <a:pt x="0" y="0"/>
                </a:cubicBez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>
            <a:solidFill>
              <a:schemeClr val="accent5">
                <a:shade val="50000"/>
                <a:alpha val="0"/>
              </a:schemeClr>
            </a:solidFill>
            <a:extLst>
              <a:ext uri="{C807C97D-BFC1-408E-A445-0C87EB9F89A2}">
                <ask:lineSketchStyleProps xmlns:ask="http://schemas.microsoft.com/office/drawing/2018/sketchyshapes" sd="251298046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206107" dist="81185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13" descr="TUBS_CO_150dpi">
            <a:extLst>
              <a:ext uri="{FF2B5EF4-FFF2-40B4-BE49-F238E27FC236}">
                <a16:creationId xmlns:a16="http://schemas.microsoft.com/office/drawing/2014/main" id="{51DAD6FF-B22C-CFF2-4E1D-7110E6D2D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" y="269716"/>
            <a:ext cx="1886070" cy="70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C17435C-6785-1627-FD2A-4A248E09EE6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063629"/>
            <a:ext cx="1944216" cy="452337"/>
          </a:xfrm>
          <a:prstGeom prst="rect">
            <a:avLst/>
          </a:prstGeom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2579E59F-D66C-7994-C751-A5D4BE8FBB6E}"/>
              </a:ext>
            </a:extLst>
          </p:cNvPr>
          <p:cNvSpPr txBox="1">
            <a:spLocks noChangeArrowheads="1"/>
          </p:cNvSpPr>
          <p:nvPr/>
        </p:nvSpPr>
        <p:spPr>
          <a:xfrm>
            <a:off x="678044" y="4228093"/>
            <a:ext cx="7827432" cy="216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05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361950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542925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742950" indent="-198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1200150" indent="-19843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1657350" indent="-19843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114550" indent="-19843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2571750" indent="-19843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1200" kern="0" dirty="0"/>
              <a:t>Sándor Fekete, Chek-Manh Loi and Michael Perk, 14.03.24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617EC928-2B8B-EE18-72F7-39CF7BE25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452" y="3737647"/>
            <a:ext cx="7853096" cy="474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kern="0" dirty="0"/>
              <a:t>Covering Geometric Sets with Lines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77A3EB4-23D4-C8B2-000F-58496A850F3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8298" y="1556509"/>
            <a:ext cx="3215868" cy="2243000"/>
          </a:xfrm>
          <a:custGeom>
            <a:avLst/>
            <a:gdLst>
              <a:gd name="connsiteX0" fmla="*/ 0 w 3215868"/>
              <a:gd name="connsiteY0" fmla="*/ 0 h 2243000"/>
              <a:gd name="connsiteX1" fmla="*/ 578856 w 3215868"/>
              <a:gd name="connsiteY1" fmla="*/ 0 h 2243000"/>
              <a:gd name="connsiteX2" fmla="*/ 1189871 w 3215868"/>
              <a:gd name="connsiteY2" fmla="*/ 0 h 2243000"/>
              <a:gd name="connsiteX3" fmla="*/ 1833045 w 3215868"/>
              <a:gd name="connsiteY3" fmla="*/ 0 h 2243000"/>
              <a:gd name="connsiteX4" fmla="*/ 2508377 w 3215868"/>
              <a:gd name="connsiteY4" fmla="*/ 0 h 2243000"/>
              <a:gd name="connsiteX5" fmla="*/ 3215868 w 3215868"/>
              <a:gd name="connsiteY5" fmla="*/ 0 h 2243000"/>
              <a:gd name="connsiteX6" fmla="*/ 3215868 w 3215868"/>
              <a:gd name="connsiteY6" fmla="*/ 605610 h 2243000"/>
              <a:gd name="connsiteX7" fmla="*/ 3215868 w 3215868"/>
              <a:gd name="connsiteY7" fmla="*/ 1188790 h 2243000"/>
              <a:gd name="connsiteX8" fmla="*/ 3215868 w 3215868"/>
              <a:gd name="connsiteY8" fmla="*/ 2243000 h 2243000"/>
              <a:gd name="connsiteX9" fmla="*/ 2508377 w 3215868"/>
              <a:gd name="connsiteY9" fmla="*/ 2243000 h 2243000"/>
              <a:gd name="connsiteX10" fmla="*/ 1833045 w 3215868"/>
              <a:gd name="connsiteY10" fmla="*/ 2243000 h 2243000"/>
              <a:gd name="connsiteX11" fmla="*/ 1286347 w 3215868"/>
              <a:gd name="connsiteY11" fmla="*/ 2243000 h 2243000"/>
              <a:gd name="connsiteX12" fmla="*/ 739650 w 3215868"/>
              <a:gd name="connsiteY12" fmla="*/ 2243000 h 2243000"/>
              <a:gd name="connsiteX13" fmla="*/ 0 w 3215868"/>
              <a:gd name="connsiteY13" fmla="*/ 2243000 h 2243000"/>
              <a:gd name="connsiteX14" fmla="*/ 0 w 3215868"/>
              <a:gd name="connsiteY14" fmla="*/ 1637390 h 2243000"/>
              <a:gd name="connsiteX15" fmla="*/ 0 w 3215868"/>
              <a:gd name="connsiteY15" fmla="*/ 1143930 h 2243000"/>
              <a:gd name="connsiteX16" fmla="*/ 0 w 3215868"/>
              <a:gd name="connsiteY16" fmla="*/ 538320 h 2243000"/>
              <a:gd name="connsiteX17" fmla="*/ 0 w 3215868"/>
              <a:gd name="connsiteY17" fmla="*/ 0 h 22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15868" h="2243000" fill="none" extrusionOk="0">
                <a:moveTo>
                  <a:pt x="0" y="0"/>
                </a:moveTo>
                <a:cubicBezTo>
                  <a:pt x="222145" y="17727"/>
                  <a:pt x="325715" y="-4304"/>
                  <a:pt x="578856" y="0"/>
                </a:cubicBezTo>
                <a:cubicBezTo>
                  <a:pt x="831997" y="4304"/>
                  <a:pt x="1020796" y="753"/>
                  <a:pt x="1189871" y="0"/>
                </a:cubicBezTo>
                <a:cubicBezTo>
                  <a:pt x="1358946" y="-753"/>
                  <a:pt x="1587772" y="28192"/>
                  <a:pt x="1833045" y="0"/>
                </a:cubicBezTo>
                <a:cubicBezTo>
                  <a:pt x="2078318" y="-28192"/>
                  <a:pt x="2214277" y="24386"/>
                  <a:pt x="2508377" y="0"/>
                </a:cubicBezTo>
                <a:cubicBezTo>
                  <a:pt x="2802477" y="-24386"/>
                  <a:pt x="2927886" y="21473"/>
                  <a:pt x="3215868" y="0"/>
                </a:cubicBezTo>
                <a:cubicBezTo>
                  <a:pt x="3191116" y="216859"/>
                  <a:pt x="3198090" y="435921"/>
                  <a:pt x="3215868" y="605610"/>
                </a:cubicBezTo>
                <a:cubicBezTo>
                  <a:pt x="3233647" y="775299"/>
                  <a:pt x="3205166" y="1060959"/>
                  <a:pt x="3215868" y="1188790"/>
                </a:cubicBezTo>
                <a:cubicBezTo>
                  <a:pt x="3226570" y="1316621"/>
                  <a:pt x="3234028" y="1838519"/>
                  <a:pt x="3215868" y="2243000"/>
                </a:cubicBezTo>
                <a:cubicBezTo>
                  <a:pt x="2901660" y="2224316"/>
                  <a:pt x="2785777" y="2239324"/>
                  <a:pt x="2508377" y="2243000"/>
                </a:cubicBezTo>
                <a:cubicBezTo>
                  <a:pt x="2230977" y="2246676"/>
                  <a:pt x="2111868" y="2217054"/>
                  <a:pt x="1833045" y="2243000"/>
                </a:cubicBezTo>
                <a:cubicBezTo>
                  <a:pt x="1554222" y="2268946"/>
                  <a:pt x="1526772" y="2241227"/>
                  <a:pt x="1286347" y="2243000"/>
                </a:cubicBezTo>
                <a:cubicBezTo>
                  <a:pt x="1045922" y="2244773"/>
                  <a:pt x="881021" y="2227936"/>
                  <a:pt x="739650" y="2243000"/>
                </a:cubicBezTo>
                <a:cubicBezTo>
                  <a:pt x="598279" y="2258064"/>
                  <a:pt x="200434" y="2246977"/>
                  <a:pt x="0" y="2243000"/>
                </a:cubicBezTo>
                <a:cubicBezTo>
                  <a:pt x="21617" y="2057128"/>
                  <a:pt x="-688" y="1900038"/>
                  <a:pt x="0" y="1637390"/>
                </a:cubicBezTo>
                <a:cubicBezTo>
                  <a:pt x="688" y="1374742"/>
                  <a:pt x="-21900" y="1275745"/>
                  <a:pt x="0" y="1143930"/>
                </a:cubicBezTo>
                <a:cubicBezTo>
                  <a:pt x="21900" y="1012115"/>
                  <a:pt x="-14427" y="825374"/>
                  <a:pt x="0" y="538320"/>
                </a:cubicBezTo>
                <a:cubicBezTo>
                  <a:pt x="14427" y="251266"/>
                  <a:pt x="24633" y="164376"/>
                  <a:pt x="0" y="0"/>
                </a:cubicBezTo>
                <a:close/>
              </a:path>
              <a:path w="3215868" h="2243000" stroke="0" extrusionOk="0">
                <a:moveTo>
                  <a:pt x="0" y="0"/>
                </a:moveTo>
                <a:cubicBezTo>
                  <a:pt x="232787" y="-19490"/>
                  <a:pt x="397794" y="6302"/>
                  <a:pt x="675332" y="0"/>
                </a:cubicBezTo>
                <a:cubicBezTo>
                  <a:pt x="952870" y="-6302"/>
                  <a:pt x="986839" y="20885"/>
                  <a:pt x="1286347" y="0"/>
                </a:cubicBezTo>
                <a:cubicBezTo>
                  <a:pt x="1585856" y="-20885"/>
                  <a:pt x="1611942" y="-3198"/>
                  <a:pt x="1929521" y="0"/>
                </a:cubicBezTo>
                <a:cubicBezTo>
                  <a:pt x="2247100" y="3198"/>
                  <a:pt x="2219281" y="-24387"/>
                  <a:pt x="2508377" y="0"/>
                </a:cubicBezTo>
                <a:cubicBezTo>
                  <a:pt x="2797473" y="24387"/>
                  <a:pt x="3028220" y="8718"/>
                  <a:pt x="3215868" y="0"/>
                </a:cubicBezTo>
                <a:cubicBezTo>
                  <a:pt x="3234423" y="155477"/>
                  <a:pt x="3197937" y="325074"/>
                  <a:pt x="3215868" y="515890"/>
                </a:cubicBezTo>
                <a:cubicBezTo>
                  <a:pt x="3233800" y="706706"/>
                  <a:pt x="3223919" y="869815"/>
                  <a:pt x="3215868" y="1076640"/>
                </a:cubicBezTo>
                <a:cubicBezTo>
                  <a:pt x="3207818" y="1283465"/>
                  <a:pt x="3229351" y="1415594"/>
                  <a:pt x="3215868" y="1592530"/>
                </a:cubicBezTo>
                <a:cubicBezTo>
                  <a:pt x="3202386" y="1769466"/>
                  <a:pt x="3198557" y="2036397"/>
                  <a:pt x="3215868" y="2243000"/>
                </a:cubicBezTo>
                <a:cubicBezTo>
                  <a:pt x="2914904" y="2223137"/>
                  <a:pt x="2841327" y="2251984"/>
                  <a:pt x="2604853" y="2243000"/>
                </a:cubicBezTo>
                <a:cubicBezTo>
                  <a:pt x="2368379" y="2234016"/>
                  <a:pt x="2202632" y="2232228"/>
                  <a:pt x="2025997" y="2243000"/>
                </a:cubicBezTo>
                <a:cubicBezTo>
                  <a:pt x="1849362" y="2253772"/>
                  <a:pt x="1659991" y="2263612"/>
                  <a:pt x="1414982" y="2243000"/>
                </a:cubicBezTo>
                <a:cubicBezTo>
                  <a:pt x="1169974" y="2222388"/>
                  <a:pt x="883974" y="2227476"/>
                  <a:pt x="707491" y="2243000"/>
                </a:cubicBezTo>
                <a:cubicBezTo>
                  <a:pt x="531008" y="2258524"/>
                  <a:pt x="307670" y="2256088"/>
                  <a:pt x="0" y="2243000"/>
                </a:cubicBezTo>
                <a:cubicBezTo>
                  <a:pt x="21628" y="2089651"/>
                  <a:pt x="-19132" y="1916943"/>
                  <a:pt x="0" y="1704680"/>
                </a:cubicBezTo>
                <a:cubicBezTo>
                  <a:pt x="19132" y="1492417"/>
                  <a:pt x="-19184" y="1438757"/>
                  <a:pt x="0" y="1211220"/>
                </a:cubicBezTo>
                <a:cubicBezTo>
                  <a:pt x="19184" y="983683"/>
                  <a:pt x="-14310" y="838042"/>
                  <a:pt x="0" y="717760"/>
                </a:cubicBezTo>
                <a:cubicBezTo>
                  <a:pt x="14310" y="597478"/>
                  <a:pt x="-20604" y="225098"/>
                  <a:pt x="0" y="0"/>
                </a:cubicBez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>
            <a:solidFill>
              <a:schemeClr val="accent5">
                <a:shade val="50000"/>
                <a:alpha val="0"/>
              </a:schemeClr>
            </a:solidFill>
            <a:extLst>
              <a:ext uri="{C807C97D-BFC1-408E-A445-0C87EB9F89A2}">
                <ask:lineSketchStyleProps xmlns:ask="http://schemas.microsoft.com/office/drawing/2018/sketchyshapes" sd="251298046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206107" dist="81185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18D0400-9D8F-71A4-1941-8CF0B7213A1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2" t="12683" r="15025" b="44607"/>
          <a:stretch/>
        </p:blipFill>
        <p:spPr>
          <a:xfrm>
            <a:off x="1519837" y="213991"/>
            <a:ext cx="4822317" cy="3683264"/>
          </a:xfrm>
          <a:custGeom>
            <a:avLst/>
            <a:gdLst>
              <a:gd name="connsiteX0" fmla="*/ 0 w 4822317"/>
              <a:gd name="connsiteY0" fmla="*/ 0 h 3683264"/>
              <a:gd name="connsiteX1" fmla="*/ 785349 w 4822317"/>
              <a:gd name="connsiteY1" fmla="*/ 0 h 3683264"/>
              <a:gd name="connsiteX2" fmla="*/ 1426028 w 4822317"/>
              <a:gd name="connsiteY2" fmla="*/ 0 h 3683264"/>
              <a:gd name="connsiteX3" fmla="*/ 2114930 w 4822317"/>
              <a:gd name="connsiteY3" fmla="*/ 0 h 3683264"/>
              <a:gd name="connsiteX4" fmla="*/ 2900279 w 4822317"/>
              <a:gd name="connsiteY4" fmla="*/ 0 h 3683264"/>
              <a:gd name="connsiteX5" fmla="*/ 3589182 w 4822317"/>
              <a:gd name="connsiteY5" fmla="*/ 0 h 3683264"/>
              <a:gd name="connsiteX6" fmla="*/ 4822317 w 4822317"/>
              <a:gd name="connsiteY6" fmla="*/ 0 h 3683264"/>
              <a:gd name="connsiteX7" fmla="*/ 4822317 w 4822317"/>
              <a:gd name="connsiteY7" fmla="*/ 650710 h 3683264"/>
              <a:gd name="connsiteX8" fmla="*/ 4822317 w 4822317"/>
              <a:gd name="connsiteY8" fmla="*/ 1154089 h 3683264"/>
              <a:gd name="connsiteX9" fmla="*/ 4822317 w 4822317"/>
              <a:gd name="connsiteY9" fmla="*/ 1804799 h 3683264"/>
              <a:gd name="connsiteX10" fmla="*/ 4822317 w 4822317"/>
              <a:gd name="connsiteY10" fmla="*/ 2492342 h 3683264"/>
              <a:gd name="connsiteX11" fmla="*/ 4822317 w 4822317"/>
              <a:gd name="connsiteY11" fmla="*/ 3069387 h 3683264"/>
              <a:gd name="connsiteX12" fmla="*/ 4822317 w 4822317"/>
              <a:gd name="connsiteY12" fmla="*/ 3683264 h 3683264"/>
              <a:gd name="connsiteX13" fmla="*/ 4133415 w 4822317"/>
              <a:gd name="connsiteY13" fmla="*/ 3683264 h 3683264"/>
              <a:gd name="connsiteX14" fmla="*/ 3396289 w 4822317"/>
              <a:gd name="connsiteY14" fmla="*/ 3683264 h 3683264"/>
              <a:gd name="connsiteX15" fmla="*/ 2803833 w 4822317"/>
              <a:gd name="connsiteY15" fmla="*/ 3683264 h 3683264"/>
              <a:gd name="connsiteX16" fmla="*/ 2163154 w 4822317"/>
              <a:gd name="connsiteY16" fmla="*/ 3683264 h 3683264"/>
              <a:gd name="connsiteX17" fmla="*/ 1377805 w 4822317"/>
              <a:gd name="connsiteY17" fmla="*/ 3683264 h 3683264"/>
              <a:gd name="connsiteX18" fmla="*/ 833572 w 4822317"/>
              <a:gd name="connsiteY18" fmla="*/ 3683264 h 3683264"/>
              <a:gd name="connsiteX19" fmla="*/ 0 w 4822317"/>
              <a:gd name="connsiteY19" fmla="*/ 3683264 h 3683264"/>
              <a:gd name="connsiteX20" fmla="*/ 0 w 4822317"/>
              <a:gd name="connsiteY20" fmla="*/ 3032554 h 3683264"/>
              <a:gd name="connsiteX21" fmla="*/ 0 w 4822317"/>
              <a:gd name="connsiteY21" fmla="*/ 2492342 h 3683264"/>
              <a:gd name="connsiteX22" fmla="*/ 0 w 4822317"/>
              <a:gd name="connsiteY22" fmla="*/ 1841632 h 3683264"/>
              <a:gd name="connsiteX23" fmla="*/ 0 w 4822317"/>
              <a:gd name="connsiteY23" fmla="*/ 1190922 h 3683264"/>
              <a:gd name="connsiteX24" fmla="*/ 0 w 4822317"/>
              <a:gd name="connsiteY24" fmla="*/ 0 h 36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822317" h="3683264" fill="none" extrusionOk="0">
                <a:moveTo>
                  <a:pt x="0" y="0"/>
                </a:moveTo>
                <a:cubicBezTo>
                  <a:pt x="213603" y="-34797"/>
                  <a:pt x="480955" y="36997"/>
                  <a:pt x="785349" y="0"/>
                </a:cubicBezTo>
                <a:cubicBezTo>
                  <a:pt x="1089743" y="-36997"/>
                  <a:pt x="1287109" y="30655"/>
                  <a:pt x="1426028" y="0"/>
                </a:cubicBezTo>
                <a:cubicBezTo>
                  <a:pt x="1564947" y="-30655"/>
                  <a:pt x="1956325" y="2982"/>
                  <a:pt x="2114930" y="0"/>
                </a:cubicBezTo>
                <a:cubicBezTo>
                  <a:pt x="2273535" y="-2982"/>
                  <a:pt x="2520295" y="-19363"/>
                  <a:pt x="2900279" y="0"/>
                </a:cubicBezTo>
                <a:cubicBezTo>
                  <a:pt x="3280263" y="19363"/>
                  <a:pt x="3293865" y="-22811"/>
                  <a:pt x="3589182" y="0"/>
                </a:cubicBezTo>
                <a:cubicBezTo>
                  <a:pt x="3884499" y="22811"/>
                  <a:pt x="4350758" y="-49070"/>
                  <a:pt x="4822317" y="0"/>
                </a:cubicBezTo>
                <a:cubicBezTo>
                  <a:pt x="4811639" y="242792"/>
                  <a:pt x="4854307" y="457409"/>
                  <a:pt x="4822317" y="650710"/>
                </a:cubicBezTo>
                <a:cubicBezTo>
                  <a:pt x="4790328" y="844011"/>
                  <a:pt x="4805946" y="934139"/>
                  <a:pt x="4822317" y="1154089"/>
                </a:cubicBezTo>
                <a:cubicBezTo>
                  <a:pt x="4838688" y="1374039"/>
                  <a:pt x="4806658" y="1613792"/>
                  <a:pt x="4822317" y="1804799"/>
                </a:cubicBezTo>
                <a:cubicBezTo>
                  <a:pt x="4837977" y="1995806"/>
                  <a:pt x="4810885" y="2196173"/>
                  <a:pt x="4822317" y="2492342"/>
                </a:cubicBezTo>
                <a:cubicBezTo>
                  <a:pt x="4833749" y="2788511"/>
                  <a:pt x="4793859" y="2804770"/>
                  <a:pt x="4822317" y="3069387"/>
                </a:cubicBezTo>
                <a:cubicBezTo>
                  <a:pt x="4850775" y="3334005"/>
                  <a:pt x="4817705" y="3469036"/>
                  <a:pt x="4822317" y="3683264"/>
                </a:cubicBezTo>
                <a:cubicBezTo>
                  <a:pt x="4560941" y="3687274"/>
                  <a:pt x="4443059" y="3655495"/>
                  <a:pt x="4133415" y="3683264"/>
                </a:cubicBezTo>
                <a:cubicBezTo>
                  <a:pt x="3823771" y="3711033"/>
                  <a:pt x="3554722" y="3716503"/>
                  <a:pt x="3396289" y="3683264"/>
                </a:cubicBezTo>
                <a:cubicBezTo>
                  <a:pt x="3237856" y="3650025"/>
                  <a:pt x="3031468" y="3682092"/>
                  <a:pt x="2803833" y="3683264"/>
                </a:cubicBezTo>
                <a:cubicBezTo>
                  <a:pt x="2576198" y="3684436"/>
                  <a:pt x="2387099" y="3682356"/>
                  <a:pt x="2163154" y="3683264"/>
                </a:cubicBezTo>
                <a:cubicBezTo>
                  <a:pt x="1939209" y="3684172"/>
                  <a:pt x="1741527" y="3651815"/>
                  <a:pt x="1377805" y="3683264"/>
                </a:cubicBezTo>
                <a:cubicBezTo>
                  <a:pt x="1014083" y="3714713"/>
                  <a:pt x="1065678" y="3696972"/>
                  <a:pt x="833572" y="3683264"/>
                </a:cubicBezTo>
                <a:cubicBezTo>
                  <a:pt x="601466" y="3669556"/>
                  <a:pt x="291817" y="3723766"/>
                  <a:pt x="0" y="3683264"/>
                </a:cubicBezTo>
                <a:cubicBezTo>
                  <a:pt x="-18225" y="3490777"/>
                  <a:pt x="-11076" y="3293841"/>
                  <a:pt x="0" y="3032554"/>
                </a:cubicBezTo>
                <a:cubicBezTo>
                  <a:pt x="11076" y="2771267"/>
                  <a:pt x="4698" y="2611184"/>
                  <a:pt x="0" y="2492342"/>
                </a:cubicBezTo>
                <a:cubicBezTo>
                  <a:pt x="-4698" y="2373500"/>
                  <a:pt x="134" y="2166156"/>
                  <a:pt x="0" y="1841632"/>
                </a:cubicBezTo>
                <a:cubicBezTo>
                  <a:pt x="-134" y="1517108"/>
                  <a:pt x="-27974" y="1437921"/>
                  <a:pt x="0" y="1190922"/>
                </a:cubicBezTo>
                <a:cubicBezTo>
                  <a:pt x="27974" y="943923"/>
                  <a:pt x="12168" y="254299"/>
                  <a:pt x="0" y="0"/>
                </a:cubicBezTo>
                <a:close/>
              </a:path>
              <a:path w="4822317" h="3683264" stroke="0" extrusionOk="0">
                <a:moveTo>
                  <a:pt x="0" y="0"/>
                </a:moveTo>
                <a:cubicBezTo>
                  <a:pt x="334260" y="-28985"/>
                  <a:pt x="422986" y="-10278"/>
                  <a:pt x="737126" y="0"/>
                </a:cubicBezTo>
                <a:cubicBezTo>
                  <a:pt x="1051266" y="10278"/>
                  <a:pt x="1197213" y="-542"/>
                  <a:pt x="1377805" y="0"/>
                </a:cubicBezTo>
                <a:cubicBezTo>
                  <a:pt x="1558397" y="542"/>
                  <a:pt x="1733841" y="-32706"/>
                  <a:pt x="2066707" y="0"/>
                </a:cubicBezTo>
                <a:cubicBezTo>
                  <a:pt x="2399573" y="32706"/>
                  <a:pt x="2425811" y="18544"/>
                  <a:pt x="2659163" y="0"/>
                </a:cubicBezTo>
                <a:cubicBezTo>
                  <a:pt x="2892515" y="-18544"/>
                  <a:pt x="3076622" y="20087"/>
                  <a:pt x="3348066" y="0"/>
                </a:cubicBezTo>
                <a:cubicBezTo>
                  <a:pt x="3619510" y="-20087"/>
                  <a:pt x="3715292" y="-28199"/>
                  <a:pt x="3940522" y="0"/>
                </a:cubicBezTo>
                <a:cubicBezTo>
                  <a:pt x="4165752" y="28199"/>
                  <a:pt x="4614406" y="19220"/>
                  <a:pt x="4822317" y="0"/>
                </a:cubicBezTo>
                <a:cubicBezTo>
                  <a:pt x="4798582" y="220153"/>
                  <a:pt x="4805449" y="337455"/>
                  <a:pt x="4822317" y="577045"/>
                </a:cubicBezTo>
                <a:cubicBezTo>
                  <a:pt x="4839185" y="816636"/>
                  <a:pt x="4817893" y="969291"/>
                  <a:pt x="4822317" y="1154089"/>
                </a:cubicBezTo>
                <a:cubicBezTo>
                  <a:pt x="4826741" y="1338887"/>
                  <a:pt x="4837032" y="1505994"/>
                  <a:pt x="4822317" y="1731134"/>
                </a:cubicBezTo>
                <a:cubicBezTo>
                  <a:pt x="4807602" y="1956275"/>
                  <a:pt x="4840228" y="2120328"/>
                  <a:pt x="4822317" y="2381844"/>
                </a:cubicBezTo>
                <a:cubicBezTo>
                  <a:pt x="4804407" y="2643360"/>
                  <a:pt x="4806559" y="2832246"/>
                  <a:pt x="4822317" y="2958889"/>
                </a:cubicBezTo>
                <a:cubicBezTo>
                  <a:pt x="4838075" y="3085532"/>
                  <a:pt x="4833497" y="3351899"/>
                  <a:pt x="4822317" y="3683264"/>
                </a:cubicBezTo>
                <a:cubicBezTo>
                  <a:pt x="4630590" y="3667226"/>
                  <a:pt x="4423240" y="3700494"/>
                  <a:pt x="4085191" y="3683264"/>
                </a:cubicBezTo>
                <a:cubicBezTo>
                  <a:pt x="3747142" y="3666034"/>
                  <a:pt x="3607729" y="3687729"/>
                  <a:pt x="3444512" y="3683264"/>
                </a:cubicBezTo>
                <a:cubicBezTo>
                  <a:pt x="3281295" y="3678799"/>
                  <a:pt x="2866667" y="3691713"/>
                  <a:pt x="2707387" y="3683264"/>
                </a:cubicBezTo>
                <a:cubicBezTo>
                  <a:pt x="2548107" y="3674815"/>
                  <a:pt x="2217328" y="3700110"/>
                  <a:pt x="1922038" y="3683264"/>
                </a:cubicBezTo>
                <a:cubicBezTo>
                  <a:pt x="1626748" y="3666418"/>
                  <a:pt x="1502898" y="3673565"/>
                  <a:pt x="1377805" y="3683264"/>
                </a:cubicBezTo>
                <a:cubicBezTo>
                  <a:pt x="1252712" y="3692963"/>
                  <a:pt x="1097978" y="3691805"/>
                  <a:pt x="833572" y="3683264"/>
                </a:cubicBezTo>
                <a:cubicBezTo>
                  <a:pt x="569166" y="3674723"/>
                  <a:pt x="347439" y="3644219"/>
                  <a:pt x="0" y="3683264"/>
                </a:cubicBezTo>
                <a:cubicBezTo>
                  <a:pt x="-7060" y="3537167"/>
                  <a:pt x="-25473" y="3145459"/>
                  <a:pt x="0" y="2995721"/>
                </a:cubicBezTo>
                <a:cubicBezTo>
                  <a:pt x="25473" y="2845983"/>
                  <a:pt x="8008" y="2653877"/>
                  <a:pt x="0" y="2345011"/>
                </a:cubicBezTo>
                <a:cubicBezTo>
                  <a:pt x="-8008" y="2036145"/>
                  <a:pt x="-24804" y="1901027"/>
                  <a:pt x="0" y="1694301"/>
                </a:cubicBezTo>
                <a:cubicBezTo>
                  <a:pt x="24804" y="1487575"/>
                  <a:pt x="-33521" y="1302602"/>
                  <a:pt x="0" y="1006759"/>
                </a:cubicBezTo>
                <a:cubicBezTo>
                  <a:pt x="33521" y="710916"/>
                  <a:pt x="-24099" y="339792"/>
                  <a:pt x="0" y="0"/>
                </a:cubicBezTo>
                <a:close/>
              </a:path>
            </a:pathLst>
          </a:custGeom>
          <a:blipFill dpi="0" rotWithShape="1">
            <a:blip r:embed="rId6"/>
            <a:srcRect/>
            <a:stretch>
              <a:fillRect/>
            </a:stretch>
          </a:blipFill>
          <a:ln>
            <a:solidFill>
              <a:schemeClr val="accent5">
                <a:shade val="50000"/>
                <a:alpha val="0"/>
              </a:schemeClr>
            </a:solidFill>
            <a:extLst>
              <a:ext uri="{C807C97D-BFC1-408E-A445-0C87EB9F89A2}">
                <ask:lineSketchStyleProps xmlns:ask="http://schemas.microsoft.com/office/drawing/2018/sketchyshapes" sd="251298046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206107" dist="81185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58188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ZSNZZ">
            <a:extLst>
              <a:ext uri="{FF2B5EF4-FFF2-40B4-BE49-F238E27FC236}">
                <a16:creationId xmlns:a16="http://schemas.microsoft.com/office/drawing/2014/main" id="{C100B883-7912-BB79-EEF8-65E5D268A2F2}"/>
              </a:ext>
            </a:extLst>
          </p:cNvPr>
          <p:cNvSpPr txBox="1"/>
          <p:nvPr/>
        </p:nvSpPr>
        <p:spPr>
          <a:xfrm>
            <a:off x="5295900" y="4559300"/>
            <a:ext cx="635000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DE" sz="800" dirty="0"/>
              <a:t> 14/10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4E0F10-ADFA-5484-AADD-FFB96FBB4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Absolute solution GLC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DC5F88-EC5B-17E8-E39A-064680136F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8717" y="806400"/>
            <a:ext cx="5908337" cy="3528000"/>
          </a:xfrm>
          <a:custGeom>
            <a:avLst/>
            <a:gdLst>
              <a:gd name="connsiteX0" fmla="*/ 0 w 5908337"/>
              <a:gd name="connsiteY0" fmla="*/ 0 h 3528000"/>
              <a:gd name="connsiteX1" fmla="*/ 715565 w 5908337"/>
              <a:gd name="connsiteY1" fmla="*/ 0 h 3528000"/>
              <a:gd name="connsiteX2" fmla="*/ 1372047 w 5908337"/>
              <a:gd name="connsiteY2" fmla="*/ 0 h 3528000"/>
              <a:gd name="connsiteX3" fmla="*/ 2087612 w 5908337"/>
              <a:gd name="connsiteY3" fmla="*/ 0 h 3528000"/>
              <a:gd name="connsiteX4" fmla="*/ 2566844 w 5908337"/>
              <a:gd name="connsiteY4" fmla="*/ 0 h 3528000"/>
              <a:gd name="connsiteX5" fmla="*/ 3046076 w 5908337"/>
              <a:gd name="connsiteY5" fmla="*/ 0 h 3528000"/>
              <a:gd name="connsiteX6" fmla="*/ 3525308 w 5908337"/>
              <a:gd name="connsiteY6" fmla="*/ 0 h 3528000"/>
              <a:gd name="connsiteX7" fmla="*/ 4299956 w 5908337"/>
              <a:gd name="connsiteY7" fmla="*/ 0 h 3528000"/>
              <a:gd name="connsiteX8" fmla="*/ 4897355 w 5908337"/>
              <a:gd name="connsiteY8" fmla="*/ 0 h 3528000"/>
              <a:gd name="connsiteX9" fmla="*/ 5908337 w 5908337"/>
              <a:gd name="connsiteY9" fmla="*/ 0 h 3528000"/>
              <a:gd name="connsiteX10" fmla="*/ 5908337 w 5908337"/>
              <a:gd name="connsiteY10" fmla="*/ 623280 h 3528000"/>
              <a:gd name="connsiteX11" fmla="*/ 5908337 w 5908337"/>
              <a:gd name="connsiteY11" fmla="*/ 1281840 h 3528000"/>
              <a:gd name="connsiteX12" fmla="*/ 5908337 w 5908337"/>
              <a:gd name="connsiteY12" fmla="*/ 1869840 h 3528000"/>
              <a:gd name="connsiteX13" fmla="*/ 5908337 w 5908337"/>
              <a:gd name="connsiteY13" fmla="*/ 2422560 h 3528000"/>
              <a:gd name="connsiteX14" fmla="*/ 5908337 w 5908337"/>
              <a:gd name="connsiteY14" fmla="*/ 2940000 h 3528000"/>
              <a:gd name="connsiteX15" fmla="*/ 5908337 w 5908337"/>
              <a:gd name="connsiteY15" fmla="*/ 3528000 h 3528000"/>
              <a:gd name="connsiteX16" fmla="*/ 5429105 w 5908337"/>
              <a:gd name="connsiteY16" fmla="*/ 3528000 h 3528000"/>
              <a:gd name="connsiteX17" fmla="*/ 4831707 w 5908337"/>
              <a:gd name="connsiteY17" fmla="*/ 3528000 h 3528000"/>
              <a:gd name="connsiteX18" fmla="*/ 4352475 w 5908337"/>
              <a:gd name="connsiteY18" fmla="*/ 3528000 h 3528000"/>
              <a:gd name="connsiteX19" fmla="*/ 3814160 w 5908337"/>
              <a:gd name="connsiteY19" fmla="*/ 3528000 h 3528000"/>
              <a:gd name="connsiteX20" fmla="*/ 3098595 w 5908337"/>
              <a:gd name="connsiteY20" fmla="*/ 3528000 h 3528000"/>
              <a:gd name="connsiteX21" fmla="*/ 2501196 w 5908337"/>
              <a:gd name="connsiteY21" fmla="*/ 3528000 h 3528000"/>
              <a:gd name="connsiteX22" fmla="*/ 1844714 w 5908337"/>
              <a:gd name="connsiteY22" fmla="*/ 3528000 h 3528000"/>
              <a:gd name="connsiteX23" fmla="*/ 1129149 w 5908337"/>
              <a:gd name="connsiteY23" fmla="*/ 3528000 h 3528000"/>
              <a:gd name="connsiteX24" fmla="*/ 590834 w 5908337"/>
              <a:gd name="connsiteY24" fmla="*/ 3528000 h 3528000"/>
              <a:gd name="connsiteX25" fmla="*/ 0 w 5908337"/>
              <a:gd name="connsiteY25" fmla="*/ 3528000 h 3528000"/>
              <a:gd name="connsiteX26" fmla="*/ 0 w 5908337"/>
              <a:gd name="connsiteY26" fmla="*/ 2904720 h 3528000"/>
              <a:gd name="connsiteX27" fmla="*/ 0 w 5908337"/>
              <a:gd name="connsiteY27" fmla="*/ 2422560 h 3528000"/>
              <a:gd name="connsiteX28" fmla="*/ 0 w 5908337"/>
              <a:gd name="connsiteY28" fmla="*/ 1764000 h 3528000"/>
              <a:gd name="connsiteX29" fmla="*/ 0 w 5908337"/>
              <a:gd name="connsiteY29" fmla="*/ 1211280 h 3528000"/>
              <a:gd name="connsiteX30" fmla="*/ 0 w 5908337"/>
              <a:gd name="connsiteY30" fmla="*/ 729120 h 3528000"/>
              <a:gd name="connsiteX31" fmla="*/ 0 w 5908337"/>
              <a:gd name="connsiteY31" fmla="*/ 0 h 35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908337" h="3528000" fill="none" extrusionOk="0">
                <a:moveTo>
                  <a:pt x="0" y="0"/>
                </a:moveTo>
                <a:cubicBezTo>
                  <a:pt x="311418" y="-21068"/>
                  <a:pt x="403290" y="-1035"/>
                  <a:pt x="715565" y="0"/>
                </a:cubicBezTo>
                <a:cubicBezTo>
                  <a:pt x="1027840" y="1035"/>
                  <a:pt x="1105572" y="-7980"/>
                  <a:pt x="1372047" y="0"/>
                </a:cubicBezTo>
                <a:cubicBezTo>
                  <a:pt x="1638522" y="7980"/>
                  <a:pt x="1824996" y="-566"/>
                  <a:pt x="2087612" y="0"/>
                </a:cubicBezTo>
                <a:cubicBezTo>
                  <a:pt x="2350228" y="566"/>
                  <a:pt x="2370071" y="16828"/>
                  <a:pt x="2566844" y="0"/>
                </a:cubicBezTo>
                <a:cubicBezTo>
                  <a:pt x="2763617" y="-16828"/>
                  <a:pt x="2889824" y="2040"/>
                  <a:pt x="3046076" y="0"/>
                </a:cubicBezTo>
                <a:cubicBezTo>
                  <a:pt x="3202328" y="-2040"/>
                  <a:pt x="3304528" y="-12150"/>
                  <a:pt x="3525308" y="0"/>
                </a:cubicBezTo>
                <a:cubicBezTo>
                  <a:pt x="3746088" y="12150"/>
                  <a:pt x="3915569" y="-32069"/>
                  <a:pt x="4299956" y="0"/>
                </a:cubicBezTo>
                <a:cubicBezTo>
                  <a:pt x="4684343" y="32069"/>
                  <a:pt x="4766283" y="2908"/>
                  <a:pt x="4897355" y="0"/>
                </a:cubicBezTo>
                <a:cubicBezTo>
                  <a:pt x="5028427" y="-2908"/>
                  <a:pt x="5514607" y="44307"/>
                  <a:pt x="5908337" y="0"/>
                </a:cubicBezTo>
                <a:cubicBezTo>
                  <a:pt x="5916813" y="277148"/>
                  <a:pt x="5914195" y="436836"/>
                  <a:pt x="5908337" y="623280"/>
                </a:cubicBezTo>
                <a:cubicBezTo>
                  <a:pt x="5902479" y="809724"/>
                  <a:pt x="5935000" y="970522"/>
                  <a:pt x="5908337" y="1281840"/>
                </a:cubicBezTo>
                <a:cubicBezTo>
                  <a:pt x="5881674" y="1593158"/>
                  <a:pt x="5932455" y="1648878"/>
                  <a:pt x="5908337" y="1869840"/>
                </a:cubicBezTo>
                <a:cubicBezTo>
                  <a:pt x="5884219" y="2090802"/>
                  <a:pt x="5892996" y="2148716"/>
                  <a:pt x="5908337" y="2422560"/>
                </a:cubicBezTo>
                <a:cubicBezTo>
                  <a:pt x="5923678" y="2696404"/>
                  <a:pt x="5927273" y="2739613"/>
                  <a:pt x="5908337" y="2940000"/>
                </a:cubicBezTo>
                <a:cubicBezTo>
                  <a:pt x="5889401" y="3140387"/>
                  <a:pt x="5885425" y="3399806"/>
                  <a:pt x="5908337" y="3528000"/>
                </a:cubicBezTo>
                <a:cubicBezTo>
                  <a:pt x="5691947" y="3515377"/>
                  <a:pt x="5551669" y="3551151"/>
                  <a:pt x="5429105" y="3528000"/>
                </a:cubicBezTo>
                <a:cubicBezTo>
                  <a:pt x="5306541" y="3504849"/>
                  <a:pt x="4989180" y="3557758"/>
                  <a:pt x="4831707" y="3528000"/>
                </a:cubicBezTo>
                <a:cubicBezTo>
                  <a:pt x="4674234" y="3498242"/>
                  <a:pt x="4516832" y="3514748"/>
                  <a:pt x="4352475" y="3528000"/>
                </a:cubicBezTo>
                <a:cubicBezTo>
                  <a:pt x="4188118" y="3541252"/>
                  <a:pt x="3973459" y="3547718"/>
                  <a:pt x="3814160" y="3528000"/>
                </a:cubicBezTo>
                <a:cubicBezTo>
                  <a:pt x="3654862" y="3508282"/>
                  <a:pt x="3402020" y="3494338"/>
                  <a:pt x="3098595" y="3528000"/>
                </a:cubicBezTo>
                <a:cubicBezTo>
                  <a:pt x="2795171" y="3561662"/>
                  <a:pt x="2659685" y="3526419"/>
                  <a:pt x="2501196" y="3528000"/>
                </a:cubicBezTo>
                <a:cubicBezTo>
                  <a:pt x="2342707" y="3529581"/>
                  <a:pt x="2130327" y="3509954"/>
                  <a:pt x="1844714" y="3528000"/>
                </a:cubicBezTo>
                <a:cubicBezTo>
                  <a:pt x="1559101" y="3546046"/>
                  <a:pt x="1430627" y="3494709"/>
                  <a:pt x="1129149" y="3528000"/>
                </a:cubicBezTo>
                <a:cubicBezTo>
                  <a:pt x="827672" y="3561291"/>
                  <a:pt x="731742" y="3549543"/>
                  <a:pt x="590834" y="3528000"/>
                </a:cubicBezTo>
                <a:cubicBezTo>
                  <a:pt x="449926" y="3506457"/>
                  <a:pt x="222873" y="3543625"/>
                  <a:pt x="0" y="3528000"/>
                </a:cubicBezTo>
                <a:cubicBezTo>
                  <a:pt x="-21671" y="3400818"/>
                  <a:pt x="-14706" y="3166083"/>
                  <a:pt x="0" y="2904720"/>
                </a:cubicBezTo>
                <a:cubicBezTo>
                  <a:pt x="14706" y="2643357"/>
                  <a:pt x="-15935" y="2540477"/>
                  <a:pt x="0" y="2422560"/>
                </a:cubicBezTo>
                <a:cubicBezTo>
                  <a:pt x="15935" y="2304643"/>
                  <a:pt x="2614" y="2011750"/>
                  <a:pt x="0" y="1764000"/>
                </a:cubicBezTo>
                <a:cubicBezTo>
                  <a:pt x="-2614" y="1516250"/>
                  <a:pt x="16046" y="1366534"/>
                  <a:pt x="0" y="1211280"/>
                </a:cubicBezTo>
                <a:cubicBezTo>
                  <a:pt x="-16046" y="1056026"/>
                  <a:pt x="-3104" y="910408"/>
                  <a:pt x="0" y="729120"/>
                </a:cubicBezTo>
                <a:cubicBezTo>
                  <a:pt x="3104" y="547832"/>
                  <a:pt x="11048" y="328560"/>
                  <a:pt x="0" y="0"/>
                </a:cubicBezTo>
                <a:close/>
              </a:path>
              <a:path w="5908337" h="3528000" stroke="0" extrusionOk="0">
                <a:moveTo>
                  <a:pt x="0" y="0"/>
                </a:moveTo>
                <a:cubicBezTo>
                  <a:pt x="223516" y="-7034"/>
                  <a:pt x="454808" y="31322"/>
                  <a:pt x="715565" y="0"/>
                </a:cubicBezTo>
                <a:cubicBezTo>
                  <a:pt x="976322" y="-31322"/>
                  <a:pt x="1085057" y="24616"/>
                  <a:pt x="1312964" y="0"/>
                </a:cubicBezTo>
                <a:cubicBezTo>
                  <a:pt x="1540871" y="-24616"/>
                  <a:pt x="1646032" y="12080"/>
                  <a:pt x="1969446" y="0"/>
                </a:cubicBezTo>
                <a:cubicBezTo>
                  <a:pt x="2292860" y="-12080"/>
                  <a:pt x="2305808" y="-16334"/>
                  <a:pt x="2507761" y="0"/>
                </a:cubicBezTo>
                <a:cubicBezTo>
                  <a:pt x="2709714" y="16334"/>
                  <a:pt x="2930522" y="16809"/>
                  <a:pt x="3164243" y="0"/>
                </a:cubicBezTo>
                <a:cubicBezTo>
                  <a:pt x="3397964" y="-16809"/>
                  <a:pt x="3506894" y="-9441"/>
                  <a:pt x="3702558" y="0"/>
                </a:cubicBezTo>
                <a:cubicBezTo>
                  <a:pt x="3898223" y="9441"/>
                  <a:pt x="4046572" y="18254"/>
                  <a:pt x="4359040" y="0"/>
                </a:cubicBezTo>
                <a:cubicBezTo>
                  <a:pt x="4671508" y="-18254"/>
                  <a:pt x="4662014" y="-9254"/>
                  <a:pt x="4956438" y="0"/>
                </a:cubicBezTo>
                <a:cubicBezTo>
                  <a:pt x="5250862" y="9254"/>
                  <a:pt x="5709174" y="28582"/>
                  <a:pt x="5908337" y="0"/>
                </a:cubicBezTo>
                <a:cubicBezTo>
                  <a:pt x="5877927" y="245775"/>
                  <a:pt x="5903020" y="371285"/>
                  <a:pt x="5908337" y="623280"/>
                </a:cubicBezTo>
                <a:cubicBezTo>
                  <a:pt x="5913654" y="875275"/>
                  <a:pt x="5918020" y="1018539"/>
                  <a:pt x="5908337" y="1246560"/>
                </a:cubicBezTo>
                <a:cubicBezTo>
                  <a:pt x="5898654" y="1474581"/>
                  <a:pt x="5894373" y="1614821"/>
                  <a:pt x="5908337" y="1799280"/>
                </a:cubicBezTo>
                <a:cubicBezTo>
                  <a:pt x="5922301" y="1983739"/>
                  <a:pt x="5897448" y="2105417"/>
                  <a:pt x="5908337" y="2387280"/>
                </a:cubicBezTo>
                <a:cubicBezTo>
                  <a:pt x="5919226" y="2669143"/>
                  <a:pt x="5892146" y="2775188"/>
                  <a:pt x="5908337" y="3010560"/>
                </a:cubicBezTo>
                <a:cubicBezTo>
                  <a:pt x="5924528" y="3245932"/>
                  <a:pt x="5929461" y="3389992"/>
                  <a:pt x="5908337" y="3528000"/>
                </a:cubicBezTo>
                <a:cubicBezTo>
                  <a:pt x="5705389" y="3516041"/>
                  <a:pt x="5546249" y="3519622"/>
                  <a:pt x="5310938" y="3528000"/>
                </a:cubicBezTo>
                <a:cubicBezTo>
                  <a:pt x="5075627" y="3536378"/>
                  <a:pt x="4911736" y="3491119"/>
                  <a:pt x="4536290" y="3528000"/>
                </a:cubicBezTo>
                <a:cubicBezTo>
                  <a:pt x="4160844" y="3564881"/>
                  <a:pt x="4159976" y="3550997"/>
                  <a:pt x="4057058" y="3528000"/>
                </a:cubicBezTo>
                <a:cubicBezTo>
                  <a:pt x="3954140" y="3505003"/>
                  <a:pt x="3728878" y="3518465"/>
                  <a:pt x="3577826" y="3528000"/>
                </a:cubicBezTo>
                <a:cubicBezTo>
                  <a:pt x="3426774" y="3537535"/>
                  <a:pt x="3211488" y="3504898"/>
                  <a:pt x="2980428" y="3528000"/>
                </a:cubicBezTo>
                <a:cubicBezTo>
                  <a:pt x="2749368" y="3551102"/>
                  <a:pt x="2386566" y="3519996"/>
                  <a:pt x="2205779" y="3528000"/>
                </a:cubicBezTo>
                <a:cubicBezTo>
                  <a:pt x="2024992" y="3536004"/>
                  <a:pt x="1897929" y="3526851"/>
                  <a:pt x="1667464" y="3528000"/>
                </a:cubicBezTo>
                <a:cubicBezTo>
                  <a:pt x="1437000" y="3529149"/>
                  <a:pt x="1345587" y="3549272"/>
                  <a:pt x="1129149" y="3528000"/>
                </a:cubicBezTo>
                <a:cubicBezTo>
                  <a:pt x="912711" y="3506728"/>
                  <a:pt x="516321" y="3553187"/>
                  <a:pt x="0" y="3528000"/>
                </a:cubicBezTo>
                <a:cubicBezTo>
                  <a:pt x="13601" y="3310444"/>
                  <a:pt x="22436" y="3162896"/>
                  <a:pt x="0" y="2975280"/>
                </a:cubicBezTo>
                <a:cubicBezTo>
                  <a:pt x="-22436" y="2787664"/>
                  <a:pt x="-23249" y="2486437"/>
                  <a:pt x="0" y="2316720"/>
                </a:cubicBezTo>
                <a:cubicBezTo>
                  <a:pt x="23249" y="2147003"/>
                  <a:pt x="28712" y="1887661"/>
                  <a:pt x="0" y="1728720"/>
                </a:cubicBezTo>
                <a:cubicBezTo>
                  <a:pt x="-28712" y="1569779"/>
                  <a:pt x="19731" y="1307567"/>
                  <a:pt x="0" y="1070160"/>
                </a:cubicBezTo>
                <a:cubicBezTo>
                  <a:pt x="-19731" y="832753"/>
                  <a:pt x="-12955" y="454921"/>
                  <a:pt x="0" y="0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solidFill>
              <a:schemeClr val="accent5">
                <a:shade val="50000"/>
                <a:alpha val="0"/>
              </a:schemeClr>
            </a:solidFill>
            <a:extLst>
              <a:ext uri="{C807C97D-BFC1-408E-A445-0C87EB9F89A2}">
                <ask:lineSketchStyleProps xmlns:ask="http://schemas.microsoft.com/office/drawing/2018/sketchyshapes" sd="251298046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206107" dist="81185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1908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ZZSNZZ">
            <a:extLst>
              <a:ext uri="{FF2B5EF4-FFF2-40B4-BE49-F238E27FC236}">
                <a16:creationId xmlns:a16="http://schemas.microsoft.com/office/drawing/2014/main" id="{CC5D5D18-D017-A536-43FC-15022EFB9CAF}"/>
              </a:ext>
            </a:extLst>
          </p:cNvPr>
          <p:cNvSpPr txBox="1"/>
          <p:nvPr/>
        </p:nvSpPr>
        <p:spPr>
          <a:xfrm>
            <a:off x="5295900" y="4559300"/>
            <a:ext cx="635000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DE" sz="800"/>
              <a:t> -2/10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EA477F-FBB1-9278-33FE-F27D26008B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83" r="33482" b="39443"/>
          <a:stretch/>
        </p:blipFill>
        <p:spPr>
          <a:xfrm>
            <a:off x="5948559" y="247998"/>
            <a:ext cx="2883057" cy="2837061"/>
          </a:xfrm>
          <a:custGeom>
            <a:avLst/>
            <a:gdLst>
              <a:gd name="connsiteX0" fmla="*/ 0 w 2883057"/>
              <a:gd name="connsiteY0" fmla="*/ 0 h 2837061"/>
              <a:gd name="connsiteX1" fmla="*/ 634273 w 2883057"/>
              <a:gd name="connsiteY1" fmla="*/ 0 h 2837061"/>
              <a:gd name="connsiteX2" fmla="*/ 1210884 w 2883057"/>
              <a:gd name="connsiteY2" fmla="*/ 0 h 2837061"/>
              <a:gd name="connsiteX3" fmla="*/ 1845156 w 2883057"/>
              <a:gd name="connsiteY3" fmla="*/ 0 h 2837061"/>
              <a:gd name="connsiteX4" fmla="*/ 2883057 w 2883057"/>
              <a:gd name="connsiteY4" fmla="*/ 0 h 2837061"/>
              <a:gd name="connsiteX5" fmla="*/ 2883057 w 2883057"/>
              <a:gd name="connsiteY5" fmla="*/ 482300 h 2837061"/>
              <a:gd name="connsiteX6" fmla="*/ 2883057 w 2883057"/>
              <a:gd name="connsiteY6" fmla="*/ 1021342 h 2837061"/>
              <a:gd name="connsiteX7" fmla="*/ 2883057 w 2883057"/>
              <a:gd name="connsiteY7" fmla="*/ 1503642 h 2837061"/>
              <a:gd name="connsiteX8" fmla="*/ 2883057 w 2883057"/>
              <a:gd name="connsiteY8" fmla="*/ 2071055 h 2837061"/>
              <a:gd name="connsiteX9" fmla="*/ 2883057 w 2883057"/>
              <a:gd name="connsiteY9" fmla="*/ 2837061 h 2837061"/>
              <a:gd name="connsiteX10" fmla="*/ 2392937 w 2883057"/>
              <a:gd name="connsiteY10" fmla="*/ 2837061 h 2837061"/>
              <a:gd name="connsiteX11" fmla="*/ 1816326 w 2883057"/>
              <a:gd name="connsiteY11" fmla="*/ 2837061 h 2837061"/>
              <a:gd name="connsiteX12" fmla="*/ 1297376 w 2883057"/>
              <a:gd name="connsiteY12" fmla="*/ 2837061 h 2837061"/>
              <a:gd name="connsiteX13" fmla="*/ 663103 w 2883057"/>
              <a:gd name="connsiteY13" fmla="*/ 2837061 h 2837061"/>
              <a:gd name="connsiteX14" fmla="*/ 0 w 2883057"/>
              <a:gd name="connsiteY14" fmla="*/ 2837061 h 2837061"/>
              <a:gd name="connsiteX15" fmla="*/ 0 w 2883057"/>
              <a:gd name="connsiteY15" fmla="*/ 2269649 h 2837061"/>
              <a:gd name="connsiteX16" fmla="*/ 0 w 2883057"/>
              <a:gd name="connsiteY16" fmla="*/ 1673866 h 2837061"/>
              <a:gd name="connsiteX17" fmla="*/ 0 w 2883057"/>
              <a:gd name="connsiteY17" fmla="*/ 1163195 h 2837061"/>
              <a:gd name="connsiteX18" fmla="*/ 0 w 2883057"/>
              <a:gd name="connsiteY18" fmla="*/ 652524 h 2837061"/>
              <a:gd name="connsiteX19" fmla="*/ 0 w 2883057"/>
              <a:gd name="connsiteY19" fmla="*/ 0 h 2837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883057" h="2837061" fill="none" extrusionOk="0">
                <a:moveTo>
                  <a:pt x="0" y="0"/>
                </a:moveTo>
                <a:cubicBezTo>
                  <a:pt x="280135" y="5042"/>
                  <a:pt x="327708" y="24127"/>
                  <a:pt x="634273" y="0"/>
                </a:cubicBezTo>
                <a:cubicBezTo>
                  <a:pt x="940838" y="-24127"/>
                  <a:pt x="928329" y="-196"/>
                  <a:pt x="1210884" y="0"/>
                </a:cubicBezTo>
                <a:cubicBezTo>
                  <a:pt x="1493439" y="196"/>
                  <a:pt x="1680787" y="-15094"/>
                  <a:pt x="1845156" y="0"/>
                </a:cubicBezTo>
                <a:cubicBezTo>
                  <a:pt x="2009525" y="15094"/>
                  <a:pt x="2417534" y="-51889"/>
                  <a:pt x="2883057" y="0"/>
                </a:cubicBezTo>
                <a:cubicBezTo>
                  <a:pt x="2871916" y="133961"/>
                  <a:pt x="2871894" y="363552"/>
                  <a:pt x="2883057" y="482300"/>
                </a:cubicBezTo>
                <a:cubicBezTo>
                  <a:pt x="2894220" y="601048"/>
                  <a:pt x="2879759" y="764338"/>
                  <a:pt x="2883057" y="1021342"/>
                </a:cubicBezTo>
                <a:cubicBezTo>
                  <a:pt x="2886355" y="1278346"/>
                  <a:pt x="2870033" y="1382623"/>
                  <a:pt x="2883057" y="1503642"/>
                </a:cubicBezTo>
                <a:cubicBezTo>
                  <a:pt x="2896081" y="1624661"/>
                  <a:pt x="2867039" y="1924658"/>
                  <a:pt x="2883057" y="2071055"/>
                </a:cubicBezTo>
                <a:cubicBezTo>
                  <a:pt x="2899075" y="2217452"/>
                  <a:pt x="2895534" y="2520885"/>
                  <a:pt x="2883057" y="2837061"/>
                </a:cubicBezTo>
                <a:cubicBezTo>
                  <a:pt x="2664480" y="2820606"/>
                  <a:pt x="2547961" y="2843103"/>
                  <a:pt x="2392937" y="2837061"/>
                </a:cubicBezTo>
                <a:cubicBezTo>
                  <a:pt x="2237913" y="2831019"/>
                  <a:pt x="1934439" y="2812594"/>
                  <a:pt x="1816326" y="2837061"/>
                </a:cubicBezTo>
                <a:cubicBezTo>
                  <a:pt x="1698213" y="2861528"/>
                  <a:pt x="1534039" y="2849571"/>
                  <a:pt x="1297376" y="2837061"/>
                </a:cubicBezTo>
                <a:cubicBezTo>
                  <a:pt x="1060713" y="2824552"/>
                  <a:pt x="816617" y="2825760"/>
                  <a:pt x="663103" y="2837061"/>
                </a:cubicBezTo>
                <a:cubicBezTo>
                  <a:pt x="509589" y="2848362"/>
                  <a:pt x="305726" y="2806837"/>
                  <a:pt x="0" y="2837061"/>
                </a:cubicBezTo>
                <a:cubicBezTo>
                  <a:pt x="27893" y="2693494"/>
                  <a:pt x="7476" y="2505574"/>
                  <a:pt x="0" y="2269649"/>
                </a:cubicBezTo>
                <a:cubicBezTo>
                  <a:pt x="-7476" y="2033724"/>
                  <a:pt x="-11756" y="1799642"/>
                  <a:pt x="0" y="1673866"/>
                </a:cubicBezTo>
                <a:cubicBezTo>
                  <a:pt x="11756" y="1548090"/>
                  <a:pt x="1332" y="1310841"/>
                  <a:pt x="0" y="1163195"/>
                </a:cubicBezTo>
                <a:cubicBezTo>
                  <a:pt x="-1332" y="1015549"/>
                  <a:pt x="19056" y="823645"/>
                  <a:pt x="0" y="652524"/>
                </a:cubicBezTo>
                <a:cubicBezTo>
                  <a:pt x="-19056" y="481403"/>
                  <a:pt x="-60" y="168333"/>
                  <a:pt x="0" y="0"/>
                </a:cubicBezTo>
                <a:close/>
              </a:path>
              <a:path w="2883057" h="2837061" stroke="0" extrusionOk="0">
                <a:moveTo>
                  <a:pt x="0" y="0"/>
                </a:moveTo>
                <a:cubicBezTo>
                  <a:pt x="190728" y="21827"/>
                  <a:pt x="419211" y="-15205"/>
                  <a:pt x="634273" y="0"/>
                </a:cubicBezTo>
                <a:cubicBezTo>
                  <a:pt x="849335" y="15205"/>
                  <a:pt x="1129112" y="-15798"/>
                  <a:pt x="1268545" y="0"/>
                </a:cubicBezTo>
                <a:cubicBezTo>
                  <a:pt x="1407978" y="15798"/>
                  <a:pt x="1683211" y="-22901"/>
                  <a:pt x="1787495" y="0"/>
                </a:cubicBezTo>
                <a:cubicBezTo>
                  <a:pt x="1891779" y="22901"/>
                  <a:pt x="2139816" y="4112"/>
                  <a:pt x="2335276" y="0"/>
                </a:cubicBezTo>
                <a:cubicBezTo>
                  <a:pt x="2530736" y="-4112"/>
                  <a:pt x="2680659" y="4528"/>
                  <a:pt x="2883057" y="0"/>
                </a:cubicBezTo>
                <a:cubicBezTo>
                  <a:pt x="2889556" y="122862"/>
                  <a:pt x="2859951" y="321902"/>
                  <a:pt x="2883057" y="510671"/>
                </a:cubicBezTo>
                <a:cubicBezTo>
                  <a:pt x="2906163" y="699440"/>
                  <a:pt x="2890829" y="894917"/>
                  <a:pt x="2883057" y="992971"/>
                </a:cubicBezTo>
                <a:cubicBezTo>
                  <a:pt x="2875285" y="1091025"/>
                  <a:pt x="2861989" y="1323232"/>
                  <a:pt x="2883057" y="1560384"/>
                </a:cubicBezTo>
                <a:cubicBezTo>
                  <a:pt x="2904125" y="1797536"/>
                  <a:pt x="2890747" y="1815747"/>
                  <a:pt x="2883057" y="2071055"/>
                </a:cubicBezTo>
                <a:cubicBezTo>
                  <a:pt x="2875367" y="2326363"/>
                  <a:pt x="2911010" y="2591766"/>
                  <a:pt x="2883057" y="2837061"/>
                </a:cubicBezTo>
                <a:cubicBezTo>
                  <a:pt x="2645267" y="2848358"/>
                  <a:pt x="2570482" y="2836821"/>
                  <a:pt x="2364107" y="2837061"/>
                </a:cubicBezTo>
                <a:cubicBezTo>
                  <a:pt x="2157732" y="2837302"/>
                  <a:pt x="1987683" y="2840888"/>
                  <a:pt x="1845156" y="2837061"/>
                </a:cubicBezTo>
                <a:cubicBezTo>
                  <a:pt x="1702629" y="2833234"/>
                  <a:pt x="1424110" y="2823891"/>
                  <a:pt x="1297376" y="2837061"/>
                </a:cubicBezTo>
                <a:cubicBezTo>
                  <a:pt x="1170642" y="2850231"/>
                  <a:pt x="976748" y="2814248"/>
                  <a:pt x="663103" y="2837061"/>
                </a:cubicBezTo>
                <a:cubicBezTo>
                  <a:pt x="349458" y="2859874"/>
                  <a:pt x="299058" y="2850044"/>
                  <a:pt x="0" y="2837061"/>
                </a:cubicBezTo>
                <a:cubicBezTo>
                  <a:pt x="-27105" y="2638689"/>
                  <a:pt x="7371" y="2515650"/>
                  <a:pt x="0" y="2241278"/>
                </a:cubicBezTo>
                <a:cubicBezTo>
                  <a:pt x="-7371" y="1966906"/>
                  <a:pt x="6784" y="1989117"/>
                  <a:pt x="0" y="1758978"/>
                </a:cubicBezTo>
                <a:cubicBezTo>
                  <a:pt x="-6784" y="1528839"/>
                  <a:pt x="20913" y="1339846"/>
                  <a:pt x="0" y="1163195"/>
                </a:cubicBezTo>
                <a:cubicBezTo>
                  <a:pt x="-20913" y="986544"/>
                  <a:pt x="-15734" y="840944"/>
                  <a:pt x="0" y="567412"/>
                </a:cubicBezTo>
                <a:cubicBezTo>
                  <a:pt x="15734" y="293880"/>
                  <a:pt x="16576" y="189074"/>
                  <a:pt x="0" y="0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solidFill>
              <a:schemeClr val="accent5">
                <a:shade val="50000"/>
                <a:alpha val="0"/>
              </a:schemeClr>
            </a:solidFill>
            <a:extLst>
              <a:ext uri="{C807C97D-BFC1-408E-A445-0C87EB9F89A2}">
                <ask:lineSketchStyleProps xmlns:ask="http://schemas.microsoft.com/office/drawing/2018/sketchyshapes" sd="72411551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206107" dist="81185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9BEFCDE-B721-D49A-EAFE-C7DF5BDF924F}"/>
              </a:ext>
            </a:extLst>
          </p:cNvPr>
          <p:cNvGrpSpPr/>
          <p:nvPr/>
        </p:nvGrpSpPr>
        <p:grpSpPr>
          <a:xfrm>
            <a:off x="395536" y="3484807"/>
            <a:ext cx="8748464" cy="1410695"/>
            <a:chOff x="287338" y="3267075"/>
            <a:chExt cx="8583612" cy="1628428"/>
          </a:xfrm>
        </p:grpSpPr>
        <p:sp>
          <p:nvSpPr>
            <p:cNvPr id="4" name="Rectangle 17">
              <a:extLst>
                <a:ext uri="{FF2B5EF4-FFF2-40B4-BE49-F238E27FC236}">
                  <a16:creationId xmlns:a16="http://schemas.microsoft.com/office/drawing/2014/main" id="{62E944BA-B389-1021-BCE8-87BA59E8E7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338" y="3267075"/>
              <a:ext cx="8583612" cy="1454944"/>
            </a:xfrm>
            <a:custGeom>
              <a:avLst/>
              <a:gdLst>
                <a:gd name="connsiteX0" fmla="*/ 0 w 8583612"/>
                <a:gd name="connsiteY0" fmla="*/ 0 h 1454944"/>
                <a:gd name="connsiteX1" fmla="*/ 746114 w 8583612"/>
                <a:gd name="connsiteY1" fmla="*/ 0 h 1454944"/>
                <a:gd name="connsiteX2" fmla="*/ 1578064 w 8583612"/>
                <a:gd name="connsiteY2" fmla="*/ 0 h 1454944"/>
                <a:gd name="connsiteX3" fmla="*/ 2066670 w 8583612"/>
                <a:gd name="connsiteY3" fmla="*/ 0 h 1454944"/>
                <a:gd name="connsiteX4" fmla="*/ 2812784 w 8583612"/>
                <a:gd name="connsiteY4" fmla="*/ 0 h 1454944"/>
                <a:gd name="connsiteX5" fmla="*/ 3301389 w 8583612"/>
                <a:gd name="connsiteY5" fmla="*/ 0 h 1454944"/>
                <a:gd name="connsiteX6" fmla="*/ 3961667 w 8583612"/>
                <a:gd name="connsiteY6" fmla="*/ 0 h 1454944"/>
                <a:gd name="connsiteX7" fmla="*/ 4707781 w 8583612"/>
                <a:gd name="connsiteY7" fmla="*/ 0 h 1454944"/>
                <a:gd name="connsiteX8" fmla="*/ 5110551 w 8583612"/>
                <a:gd name="connsiteY8" fmla="*/ 0 h 1454944"/>
                <a:gd name="connsiteX9" fmla="*/ 5513320 w 8583612"/>
                <a:gd name="connsiteY9" fmla="*/ 0 h 1454944"/>
                <a:gd name="connsiteX10" fmla="*/ 6345270 w 8583612"/>
                <a:gd name="connsiteY10" fmla="*/ 0 h 1454944"/>
                <a:gd name="connsiteX11" fmla="*/ 7005548 w 8583612"/>
                <a:gd name="connsiteY11" fmla="*/ 0 h 1454944"/>
                <a:gd name="connsiteX12" fmla="*/ 7408317 w 8583612"/>
                <a:gd name="connsiteY12" fmla="*/ 0 h 1454944"/>
                <a:gd name="connsiteX13" fmla="*/ 8583612 w 8583612"/>
                <a:gd name="connsiteY13" fmla="*/ 0 h 1454944"/>
                <a:gd name="connsiteX14" fmla="*/ 8583612 w 8583612"/>
                <a:gd name="connsiteY14" fmla="*/ 514080 h 1454944"/>
                <a:gd name="connsiteX15" fmla="*/ 8583612 w 8583612"/>
                <a:gd name="connsiteY15" fmla="*/ 969963 h 1454944"/>
                <a:gd name="connsiteX16" fmla="*/ 8583612 w 8583612"/>
                <a:gd name="connsiteY16" fmla="*/ 1454944 h 1454944"/>
                <a:gd name="connsiteX17" fmla="*/ 8180843 w 8583612"/>
                <a:gd name="connsiteY17" fmla="*/ 1454944 h 1454944"/>
                <a:gd name="connsiteX18" fmla="*/ 7348892 w 8583612"/>
                <a:gd name="connsiteY18" fmla="*/ 1454944 h 1454944"/>
                <a:gd name="connsiteX19" fmla="*/ 6602778 w 8583612"/>
                <a:gd name="connsiteY19" fmla="*/ 1454944 h 1454944"/>
                <a:gd name="connsiteX20" fmla="*/ 5856664 w 8583612"/>
                <a:gd name="connsiteY20" fmla="*/ 1454944 h 1454944"/>
                <a:gd name="connsiteX21" fmla="*/ 5110551 w 8583612"/>
                <a:gd name="connsiteY21" fmla="*/ 1454944 h 1454944"/>
                <a:gd name="connsiteX22" fmla="*/ 4621945 w 8583612"/>
                <a:gd name="connsiteY22" fmla="*/ 1454944 h 1454944"/>
                <a:gd name="connsiteX23" fmla="*/ 3789995 w 8583612"/>
                <a:gd name="connsiteY23" fmla="*/ 1454944 h 1454944"/>
                <a:gd name="connsiteX24" fmla="*/ 3129717 w 8583612"/>
                <a:gd name="connsiteY24" fmla="*/ 1454944 h 1454944"/>
                <a:gd name="connsiteX25" fmla="*/ 2726948 w 8583612"/>
                <a:gd name="connsiteY25" fmla="*/ 1454944 h 1454944"/>
                <a:gd name="connsiteX26" fmla="*/ 2066670 w 8583612"/>
                <a:gd name="connsiteY26" fmla="*/ 1454944 h 1454944"/>
                <a:gd name="connsiteX27" fmla="*/ 1492228 w 8583612"/>
                <a:gd name="connsiteY27" fmla="*/ 1454944 h 1454944"/>
                <a:gd name="connsiteX28" fmla="*/ 917786 w 8583612"/>
                <a:gd name="connsiteY28" fmla="*/ 1454944 h 1454944"/>
                <a:gd name="connsiteX29" fmla="*/ 0 w 8583612"/>
                <a:gd name="connsiteY29" fmla="*/ 1454944 h 1454944"/>
                <a:gd name="connsiteX30" fmla="*/ 0 w 8583612"/>
                <a:gd name="connsiteY30" fmla="*/ 984512 h 1454944"/>
                <a:gd name="connsiteX31" fmla="*/ 0 w 8583612"/>
                <a:gd name="connsiteY31" fmla="*/ 484981 h 1454944"/>
                <a:gd name="connsiteX32" fmla="*/ 0 w 8583612"/>
                <a:gd name="connsiteY32" fmla="*/ 0 h 1454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83612" h="1454944" fill="none" extrusionOk="0">
                  <a:moveTo>
                    <a:pt x="0" y="0"/>
                  </a:moveTo>
                  <a:cubicBezTo>
                    <a:pt x="349764" y="28216"/>
                    <a:pt x="562071" y="-14864"/>
                    <a:pt x="746114" y="0"/>
                  </a:cubicBezTo>
                  <a:cubicBezTo>
                    <a:pt x="930157" y="14864"/>
                    <a:pt x="1209929" y="-3321"/>
                    <a:pt x="1578064" y="0"/>
                  </a:cubicBezTo>
                  <a:cubicBezTo>
                    <a:pt x="1946199" y="3321"/>
                    <a:pt x="1902183" y="-8758"/>
                    <a:pt x="2066670" y="0"/>
                  </a:cubicBezTo>
                  <a:cubicBezTo>
                    <a:pt x="2231157" y="8758"/>
                    <a:pt x="2557357" y="-15010"/>
                    <a:pt x="2812784" y="0"/>
                  </a:cubicBezTo>
                  <a:cubicBezTo>
                    <a:pt x="3068211" y="15010"/>
                    <a:pt x="3184998" y="-5723"/>
                    <a:pt x="3301389" y="0"/>
                  </a:cubicBezTo>
                  <a:cubicBezTo>
                    <a:pt x="3417781" y="5723"/>
                    <a:pt x="3805766" y="-32772"/>
                    <a:pt x="3961667" y="0"/>
                  </a:cubicBezTo>
                  <a:cubicBezTo>
                    <a:pt x="4117568" y="32772"/>
                    <a:pt x="4483147" y="-350"/>
                    <a:pt x="4707781" y="0"/>
                  </a:cubicBezTo>
                  <a:cubicBezTo>
                    <a:pt x="4932415" y="350"/>
                    <a:pt x="4929462" y="-15279"/>
                    <a:pt x="5110551" y="0"/>
                  </a:cubicBezTo>
                  <a:cubicBezTo>
                    <a:pt x="5291640" y="15279"/>
                    <a:pt x="5318530" y="10410"/>
                    <a:pt x="5513320" y="0"/>
                  </a:cubicBezTo>
                  <a:cubicBezTo>
                    <a:pt x="5708110" y="-10410"/>
                    <a:pt x="6010060" y="16882"/>
                    <a:pt x="6345270" y="0"/>
                  </a:cubicBezTo>
                  <a:cubicBezTo>
                    <a:pt x="6680480" y="-16882"/>
                    <a:pt x="6788071" y="15659"/>
                    <a:pt x="7005548" y="0"/>
                  </a:cubicBezTo>
                  <a:cubicBezTo>
                    <a:pt x="7223025" y="-15659"/>
                    <a:pt x="7323764" y="11214"/>
                    <a:pt x="7408317" y="0"/>
                  </a:cubicBezTo>
                  <a:cubicBezTo>
                    <a:pt x="7492870" y="-11214"/>
                    <a:pt x="8250743" y="25884"/>
                    <a:pt x="8583612" y="0"/>
                  </a:cubicBezTo>
                  <a:cubicBezTo>
                    <a:pt x="8608310" y="123674"/>
                    <a:pt x="8573692" y="351473"/>
                    <a:pt x="8583612" y="514080"/>
                  </a:cubicBezTo>
                  <a:cubicBezTo>
                    <a:pt x="8593532" y="676687"/>
                    <a:pt x="8574534" y="769698"/>
                    <a:pt x="8583612" y="969963"/>
                  </a:cubicBezTo>
                  <a:cubicBezTo>
                    <a:pt x="8592690" y="1170228"/>
                    <a:pt x="8586463" y="1217439"/>
                    <a:pt x="8583612" y="1454944"/>
                  </a:cubicBezTo>
                  <a:cubicBezTo>
                    <a:pt x="8417936" y="1440151"/>
                    <a:pt x="8273923" y="1441317"/>
                    <a:pt x="8180843" y="1454944"/>
                  </a:cubicBezTo>
                  <a:cubicBezTo>
                    <a:pt x="8087763" y="1468571"/>
                    <a:pt x="7517558" y="1486832"/>
                    <a:pt x="7348892" y="1454944"/>
                  </a:cubicBezTo>
                  <a:cubicBezTo>
                    <a:pt x="7180226" y="1423056"/>
                    <a:pt x="6861548" y="1484887"/>
                    <a:pt x="6602778" y="1454944"/>
                  </a:cubicBezTo>
                  <a:cubicBezTo>
                    <a:pt x="6344008" y="1425001"/>
                    <a:pt x="6081689" y="1419626"/>
                    <a:pt x="5856664" y="1454944"/>
                  </a:cubicBezTo>
                  <a:cubicBezTo>
                    <a:pt x="5631639" y="1490262"/>
                    <a:pt x="5386972" y="1419718"/>
                    <a:pt x="5110551" y="1454944"/>
                  </a:cubicBezTo>
                  <a:cubicBezTo>
                    <a:pt x="4834130" y="1490170"/>
                    <a:pt x="4769705" y="1468378"/>
                    <a:pt x="4621945" y="1454944"/>
                  </a:cubicBezTo>
                  <a:cubicBezTo>
                    <a:pt x="4474185" y="1441510"/>
                    <a:pt x="3971522" y="1434464"/>
                    <a:pt x="3789995" y="1454944"/>
                  </a:cubicBezTo>
                  <a:cubicBezTo>
                    <a:pt x="3608468" y="1475425"/>
                    <a:pt x="3376807" y="1434735"/>
                    <a:pt x="3129717" y="1454944"/>
                  </a:cubicBezTo>
                  <a:cubicBezTo>
                    <a:pt x="2882627" y="1475153"/>
                    <a:pt x="2870491" y="1441853"/>
                    <a:pt x="2726948" y="1454944"/>
                  </a:cubicBezTo>
                  <a:cubicBezTo>
                    <a:pt x="2583405" y="1468035"/>
                    <a:pt x="2292545" y="1431414"/>
                    <a:pt x="2066670" y="1454944"/>
                  </a:cubicBezTo>
                  <a:cubicBezTo>
                    <a:pt x="1840795" y="1478474"/>
                    <a:pt x="1677481" y="1446664"/>
                    <a:pt x="1492228" y="1454944"/>
                  </a:cubicBezTo>
                  <a:cubicBezTo>
                    <a:pt x="1306975" y="1463224"/>
                    <a:pt x="1076859" y="1468181"/>
                    <a:pt x="917786" y="1454944"/>
                  </a:cubicBezTo>
                  <a:cubicBezTo>
                    <a:pt x="758713" y="1441707"/>
                    <a:pt x="328938" y="1422114"/>
                    <a:pt x="0" y="1454944"/>
                  </a:cubicBezTo>
                  <a:cubicBezTo>
                    <a:pt x="17812" y="1304215"/>
                    <a:pt x="-4265" y="1215244"/>
                    <a:pt x="0" y="984512"/>
                  </a:cubicBezTo>
                  <a:cubicBezTo>
                    <a:pt x="4265" y="753780"/>
                    <a:pt x="-12212" y="641807"/>
                    <a:pt x="0" y="484981"/>
                  </a:cubicBezTo>
                  <a:cubicBezTo>
                    <a:pt x="12212" y="328155"/>
                    <a:pt x="16628" y="154808"/>
                    <a:pt x="0" y="0"/>
                  </a:cubicBezTo>
                  <a:close/>
                </a:path>
                <a:path w="8583612" h="1454944" stroke="0" extrusionOk="0">
                  <a:moveTo>
                    <a:pt x="0" y="0"/>
                  </a:moveTo>
                  <a:cubicBezTo>
                    <a:pt x="168269" y="-3020"/>
                    <a:pt x="420729" y="-2200"/>
                    <a:pt x="574442" y="0"/>
                  </a:cubicBezTo>
                  <a:cubicBezTo>
                    <a:pt x="728155" y="2200"/>
                    <a:pt x="807637" y="-13978"/>
                    <a:pt x="977211" y="0"/>
                  </a:cubicBezTo>
                  <a:cubicBezTo>
                    <a:pt x="1146785" y="13978"/>
                    <a:pt x="1397648" y="-19542"/>
                    <a:pt x="1809161" y="0"/>
                  </a:cubicBezTo>
                  <a:cubicBezTo>
                    <a:pt x="2220674" y="19542"/>
                    <a:pt x="2240495" y="-23530"/>
                    <a:pt x="2383603" y="0"/>
                  </a:cubicBezTo>
                  <a:cubicBezTo>
                    <a:pt x="2526711" y="23530"/>
                    <a:pt x="2799430" y="104"/>
                    <a:pt x="2958045" y="0"/>
                  </a:cubicBezTo>
                  <a:cubicBezTo>
                    <a:pt x="3116660" y="-104"/>
                    <a:pt x="3455818" y="-35262"/>
                    <a:pt x="3789995" y="0"/>
                  </a:cubicBezTo>
                  <a:cubicBezTo>
                    <a:pt x="4124172" y="35262"/>
                    <a:pt x="4175776" y="-10476"/>
                    <a:pt x="4278600" y="0"/>
                  </a:cubicBezTo>
                  <a:cubicBezTo>
                    <a:pt x="4381424" y="10476"/>
                    <a:pt x="4768122" y="-34771"/>
                    <a:pt x="5110551" y="0"/>
                  </a:cubicBezTo>
                  <a:cubicBezTo>
                    <a:pt x="5452980" y="34771"/>
                    <a:pt x="5753851" y="-21105"/>
                    <a:pt x="5942501" y="0"/>
                  </a:cubicBezTo>
                  <a:cubicBezTo>
                    <a:pt x="6131151" y="21105"/>
                    <a:pt x="6384738" y="-24284"/>
                    <a:pt x="6602778" y="0"/>
                  </a:cubicBezTo>
                  <a:cubicBezTo>
                    <a:pt x="6820818" y="24284"/>
                    <a:pt x="7143530" y="22197"/>
                    <a:pt x="7434729" y="0"/>
                  </a:cubicBezTo>
                  <a:cubicBezTo>
                    <a:pt x="7725928" y="-22197"/>
                    <a:pt x="7844399" y="10723"/>
                    <a:pt x="8009170" y="0"/>
                  </a:cubicBezTo>
                  <a:cubicBezTo>
                    <a:pt x="8173941" y="-10723"/>
                    <a:pt x="8331324" y="11368"/>
                    <a:pt x="8583612" y="0"/>
                  </a:cubicBezTo>
                  <a:cubicBezTo>
                    <a:pt x="8569929" y="134637"/>
                    <a:pt x="8567266" y="333291"/>
                    <a:pt x="8583612" y="499531"/>
                  </a:cubicBezTo>
                  <a:cubicBezTo>
                    <a:pt x="8599958" y="665771"/>
                    <a:pt x="8600030" y="872867"/>
                    <a:pt x="8583612" y="984512"/>
                  </a:cubicBezTo>
                  <a:cubicBezTo>
                    <a:pt x="8567194" y="1096157"/>
                    <a:pt x="8606117" y="1220309"/>
                    <a:pt x="8583612" y="1454944"/>
                  </a:cubicBezTo>
                  <a:cubicBezTo>
                    <a:pt x="8335901" y="1448541"/>
                    <a:pt x="8040562" y="1426110"/>
                    <a:pt x="7837498" y="1454944"/>
                  </a:cubicBezTo>
                  <a:cubicBezTo>
                    <a:pt x="7634434" y="1483778"/>
                    <a:pt x="7470803" y="1476033"/>
                    <a:pt x="7177220" y="1454944"/>
                  </a:cubicBezTo>
                  <a:cubicBezTo>
                    <a:pt x="6883637" y="1433855"/>
                    <a:pt x="6948230" y="1469952"/>
                    <a:pt x="6774451" y="1454944"/>
                  </a:cubicBezTo>
                  <a:cubicBezTo>
                    <a:pt x="6600672" y="1439936"/>
                    <a:pt x="6494189" y="1462555"/>
                    <a:pt x="6285845" y="1454944"/>
                  </a:cubicBezTo>
                  <a:cubicBezTo>
                    <a:pt x="6077501" y="1447333"/>
                    <a:pt x="5636540" y="1467049"/>
                    <a:pt x="5453895" y="1454944"/>
                  </a:cubicBezTo>
                  <a:cubicBezTo>
                    <a:pt x="5271250" y="1442840"/>
                    <a:pt x="5067236" y="1432219"/>
                    <a:pt x="4793617" y="1454944"/>
                  </a:cubicBezTo>
                  <a:cubicBezTo>
                    <a:pt x="4519998" y="1477669"/>
                    <a:pt x="4544716" y="1462730"/>
                    <a:pt x="4305012" y="1454944"/>
                  </a:cubicBezTo>
                  <a:cubicBezTo>
                    <a:pt x="4065309" y="1447158"/>
                    <a:pt x="3915285" y="1479331"/>
                    <a:pt x="3644734" y="1454944"/>
                  </a:cubicBezTo>
                  <a:cubicBezTo>
                    <a:pt x="3374183" y="1430557"/>
                    <a:pt x="3340434" y="1451074"/>
                    <a:pt x="3241964" y="1454944"/>
                  </a:cubicBezTo>
                  <a:cubicBezTo>
                    <a:pt x="3143494" y="1458815"/>
                    <a:pt x="2978508" y="1471480"/>
                    <a:pt x="2839195" y="1454944"/>
                  </a:cubicBezTo>
                  <a:cubicBezTo>
                    <a:pt x="2699882" y="1438408"/>
                    <a:pt x="2468814" y="1476058"/>
                    <a:pt x="2178917" y="1454944"/>
                  </a:cubicBezTo>
                  <a:cubicBezTo>
                    <a:pt x="1889020" y="1433830"/>
                    <a:pt x="1901228" y="1459124"/>
                    <a:pt x="1690311" y="1454944"/>
                  </a:cubicBezTo>
                  <a:cubicBezTo>
                    <a:pt x="1479394" y="1450764"/>
                    <a:pt x="1317210" y="1457962"/>
                    <a:pt x="944197" y="1454944"/>
                  </a:cubicBezTo>
                  <a:cubicBezTo>
                    <a:pt x="571184" y="1451926"/>
                    <a:pt x="376059" y="1447351"/>
                    <a:pt x="0" y="1454944"/>
                  </a:cubicBezTo>
                  <a:cubicBezTo>
                    <a:pt x="-14453" y="1222943"/>
                    <a:pt x="-11990" y="1165535"/>
                    <a:pt x="0" y="955413"/>
                  </a:cubicBezTo>
                  <a:cubicBezTo>
                    <a:pt x="11990" y="745291"/>
                    <a:pt x="8255" y="656443"/>
                    <a:pt x="0" y="455882"/>
                  </a:cubicBezTo>
                  <a:cubicBezTo>
                    <a:pt x="-8255" y="255321"/>
                    <a:pt x="4022" y="147876"/>
                    <a:pt x="0" y="0"/>
                  </a:cubicBezTo>
                  <a:close/>
                </a:path>
              </a:pathLst>
            </a:custGeom>
            <a:solidFill>
              <a:srgbClr val="FFF0B2"/>
            </a:solidFill>
            <a:ln w="9525">
              <a:solidFill>
                <a:schemeClr val="accent5">
                  <a:shade val="50000"/>
                  <a:alpha val="0"/>
                </a:schemeClr>
              </a:solidFill>
              <a:miter lim="800000"/>
              <a:headEnd/>
              <a:tailEnd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wrap="none" anchor="ctr"/>
            <a:lstStyle/>
            <a:p>
              <a:pPr algn="ctr"/>
              <a:r>
                <a:rPr lang="de-DE"/>
                <a:t>   </a:t>
              </a:r>
            </a:p>
          </p:txBody>
        </p:sp>
        <p:sp>
          <p:nvSpPr>
            <p:cNvPr id="6" name="Rectangle 18">
              <a:extLst>
                <a:ext uri="{FF2B5EF4-FFF2-40B4-BE49-F238E27FC236}">
                  <a16:creationId xmlns:a16="http://schemas.microsoft.com/office/drawing/2014/main" id="{0555733E-24E3-A434-C5D5-36C5370D0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338" y="4680000"/>
              <a:ext cx="8583612" cy="215503"/>
            </a:xfrm>
            <a:prstGeom prst="rect">
              <a:avLst/>
            </a:prstGeom>
            <a:solidFill>
              <a:srgbClr val="BE1E3C"/>
            </a:solidFill>
            <a:ln w="9525">
              <a:noFill/>
              <a:miter lim="800000"/>
              <a:headEnd/>
              <a:tailEnd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8583612"/>
                        <a:gd name="connsiteY0" fmla="*/ 0 h 215503"/>
                        <a:gd name="connsiteX1" fmla="*/ 574442 w 8583612"/>
                        <a:gd name="connsiteY1" fmla="*/ 0 h 215503"/>
                        <a:gd name="connsiteX2" fmla="*/ 1234720 w 8583612"/>
                        <a:gd name="connsiteY2" fmla="*/ 0 h 215503"/>
                        <a:gd name="connsiteX3" fmla="*/ 1980834 w 8583612"/>
                        <a:gd name="connsiteY3" fmla="*/ 0 h 215503"/>
                        <a:gd name="connsiteX4" fmla="*/ 2555275 w 8583612"/>
                        <a:gd name="connsiteY4" fmla="*/ 0 h 215503"/>
                        <a:gd name="connsiteX5" fmla="*/ 3215553 w 8583612"/>
                        <a:gd name="connsiteY5" fmla="*/ 0 h 215503"/>
                        <a:gd name="connsiteX6" fmla="*/ 4047503 w 8583612"/>
                        <a:gd name="connsiteY6" fmla="*/ 0 h 215503"/>
                        <a:gd name="connsiteX7" fmla="*/ 4536109 w 8583612"/>
                        <a:gd name="connsiteY7" fmla="*/ 0 h 215503"/>
                        <a:gd name="connsiteX8" fmla="*/ 5282223 w 8583612"/>
                        <a:gd name="connsiteY8" fmla="*/ 0 h 215503"/>
                        <a:gd name="connsiteX9" fmla="*/ 5770828 w 8583612"/>
                        <a:gd name="connsiteY9" fmla="*/ 0 h 215503"/>
                        <a:gd name="connsiteX10" fmla="*/ 6431106 w 8583612"/>
                        <a:gd name="connsiteY10" fmla="*/ 0 h 215503"/>
                        <a:gd name="connsiteX11" fmla="*/ 7177220 w 8583612"/>
                        <a:gd name="connsiteY11" fmla="*/ 0 h 215503"/>
                        <a:gd name="connsiteX12" fmla="*/ 7579990 w 8583612"/>
                        <a:gd name="connsiteY12" fmla="*/ 0 h 215503"/>
                        <a:gd name="connsiteX13" fmla="*/ 7982759 w 8583612"/>
                        <a:gd name="connsiteY13" fmla="*/ 0 h 215503"/>
                        <a:gd name="connsiteX14" fmla="*/ 8583612 w 8583612"/>
                        <a:gd name="connsiteY14" fmla="*/ 0 h 215503"/>
                        <a:gd name="connsiteX15" fmla="*/ 8583612 w 8583612"/>
                        <a:gd name="connsiteY15" fmla="*/ 215503 h 215503"/>
                        <a:gd name="connsiteX16" fmla="*/ 7837498 w 8583612"/>
                        <a:gd name="connsiteY16" fmla="*/ 215503 h 215503"/>
                        <a:gd name="connsiteX17" fmla="*/ 7177220 w 8583612"/>
                        <a:gd name="connsiteY17" fmla="*/ 215503 h 215503"/>
                        <a:gd name="connsiteX18" fmla="*/ 6602778 w 8583612"/>
                        <a:gd name="connsiteY18" fmla="*/ 215503 h 215503"/>
                        <a:gd name="connsiteX19" fmla="*/ 5856664 w 8583612"/>
                        <a:gd name="connsiteY19" fmla="*/ 215503 h 215503"/>
                        <a:gd name="connsiteX20" fmla="*/ 5196387 w 8583612"/>
                        <a:gd name="connsiteY20" fmla="*/ 215503 h 215503"/>
                        <a:gd name="connsiteX21" fmla="*/ 4364437 w 8583612"/>
                        <a:gd name="connsiteY21" fmla="*/ 215503 h 215503"/>
                        <a:gd name="connsiteX22" fmla="*/ 3532486 w 8583612"/>
                        <a:gd name="connsiteY22" fmla="*/ 215503 h 215503"/>
                        <a:gd name="connsiteX23" fmla="*/ 2786373 w 8583612"/>
                        <a:gd name="connsiteY23" fmla="*/ 215503 h 215503"/>
                        <a:gd name="connsiteX24" fmla="*/ 2040259 w 8583612"/>
                        <a:gd name="connsiteY24" fmla="*/ 215503 h 215503"/>
                        <a:gd name="connsiteX25" fmla="*/ 1294145 w 8583612"/>
                        <a:gd name="connsiteY25" fmla="*/ 215503 h 215503"/>
                        <a:gd name="connsiteX26" fmla="*/ 805539 w 8583612"/>
                        <a:gd name="connsiteY26" fmla="*/ 215503 h 215503"/>
                        <a:gd name="connsiteX27" fmla="*/ 0 w 8583612"/>
                        <a:gd name="connsiteY27" fmla="*/ 215503 h 215503"/>
                        <a:gd name="connsiteX28" fmla="*/ 0 w 8583612"/>
                        <a:gd name="connsiteY28" fmla="*/ 0 h 2155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</a:cxnLst>
                      <a:rect l="l" t="t" r="r" b="b"/>
                      <a:pathLst>
                        <a:path w="8583612" h="215503" fill="none" extrusionOk="0">
                          <a:moveTo>
                            <a:pt x="0" y="0"/>
                          </a:moveTo>
                          <a:cubicBezTo>
                            <a:pt x="159046" y="-23430"/>
                            <a:pt x="445338" y="-15176"/>
                            <a:pt x="574442" y="0"/>
                          </a:cubicBezTo>
                          <a:cubicBezTo>
                            <a:pt x="703546" y="15176"/>
                            <a:pt x="1048356" y="-2115"/>
                            <a:pt x="1234720" y="0"/>
                          </a:cubicBezTo>
                          <a:cubicBezTo>
                            <a:pt x="1421084" y="2115"/>
                            <a:pt x="1765942" y="-28903"/>
                            <a:pt x="1980834" y="0"/>
                          </a:cubicBezTo>
                          <a:cubicBezTo>
                            <a:pt x="2195726" y="28903"/>
                            <a:pt x="2436022" y="22604"/>
                            <a:pt x="2555275" y="0"/>
                          </a:cubicBezTo>
                          <a:cubicBezTo>
                            <a:pt x="2674528" y="-22604"/>
                            <a:pt x="3027821" y="31944"/>
                            <a:pt x="3215553" y="0"/>
                          </a:cubicBezTo>
                          <a:cubicBezTo>
                            <a:pt x="3403285" y="-31944"/>
                            <a:pt x="3679368" y="-3321"/>
                            <a:pt x="4047503" y="0"/>
                          </a:cubicBezTo>
                          <a:cubicBezTo>
                            <a:pt x="4415638" y="3321"/>
                            <a:pt x="4371622" y="-8758"/>
                            <a:pt x="4536109" y="0"/>
                          </a:cubicBezTo>
                          <a:cubicBezTo>
                            <a:pt x="4700596" y="8758"/>
                            <a:pt x="5026796" y="-15010"/>
                            <a:pt x="5282223" y="0"/>
                          </a:cubicBezTo>
                          <a:cubicBezTo>
                            <a:pt x="5537650" y="15010"/>
                            <a:pt x="5654437" y="-5723"/>
                            <a:pt x="5770828" y="0"/>
                          </a:cubicBezTo>
                          <a:cubicBezTo>
                            <a:pt x="5887220" y="5723"/>
                            <a:pt x="6275205" y="-32772"/>
                            <a:pt x="6431106" y="0"/>
                          </a:cubicBezTo>
                          <a:cubicBezTo>
                            <a:pt x="6587007" y="32772"/>
                            <a:pt x="6952586" y="-350"/>
                            <a:pt x="7177220" y="0"/>
                          </a:cubicBezTo>
                          <a:cubicBezTo>
                            <a:pt x="7401854" y="350"/>
                            <a:pt x="7398901" y="-15279"/>
                            <a:pt x="7579990" y="0"/>
                          </a:cubicBezTo>
                          <a:cubicBezTo>
                            <a:pt x="7761079" y="15279"/>
                            <a:pt x="7787969" y="10410"/>
                            <a:pt x="7982759" y="0"/>
                          </a:cubicBezTo>
                          <a:cubicBezTo>
                            <a:pt x="8177549" y="-10410"/>
                            <a:pt x="8415474" y="-9652"/>
                            <a:pt x="8583612" y="0"/>
                          </a:cubicBezTo>
                          <a:cubicBezTo>
                            <a:pt x="8584144" y="100673"/>
                            <a:pt x="8589711" y="162885"/>
                            <a:pt x="8583612" y="215503"/>
                          </a:cubicBezTo>
                          <a:cubicBezTo>
                            <a:pt x="8310179" y="238879"/>
                            <a:pt x="8204409" y="186773"/>
                            <a:pt x="7837498" y="215503"/>
                          </a:cubicBezTo>
                          <a:cubicBezTo>
                            <a:pt x="7470587" y="244233"/>
                            <a:pt x="7430390" y="187254"/>
                            <a:pt x="7177220" y="215503"/>
                          </a:cubicBezTo>
                          <a:cubicBezTo>
                            <a:pt x="6924050" y="243752"/>
                            <a:pt x="6855985" y="198232"/>
                            <a:pt x="6602778" y="215503"/>
                          </a:cubicBezTo>
                          <a:cubicBezTo>
                            <a:pt x="6349571" y="232774"/>
                            <a:pt x="6012590" y="213613"/>
                            <a:pt x="5856664" y="215503"/>
                          </a:cubicBezTo>
                          <a:cubicBezTo>
                            <a:pt x="5700738" y="217393"/>
                            <a:pt x="5479710" y="243726"/>
                            <a:pt x="5196387" y="215503"/>
                          </a:cubicBezTo>
                          <a:cubicBezTo>
                            <a:pt x="4913064" y="187280"/>
                            <a:pt x="4736181" y="183128"/>
                            <a:pt x="4364437" y="215503"/>
                          </a:cubicBezTo>
                          <a:cubicBezTo>
                            <a:pt x="3992693" y="247879"/>
                            <a:pt x="3701152" y="247391"/>
                            <a:pt x="3532486" y="215503"/>
                          </a:cubicBezTo>
                          <a:cubicBezTo>
                            <a:pt x="3363820" y="183615"/>
                            <a:pt x="3041970" y="243280"/>
                            <a:pt x="2786373" y="215503"/>
                          </a:cubicBezTo>
                          <a:cubicBezTo>
                            <a:pt x="2530776" y="187726"/>
                            <a:pt x="2265284" y="180185"/>
                            <a:pt x="2040259" y="215503"/>
                          </a:cubicBezTo>
                          <a:cubicBezTo>
                            <a:pt x="1815234" y="250821"/>
                            <a:pt x="1571571" y="182486"/>
                            <a:pt x="1294145" y="215503"/>
                          </a:cubicBezTo>
                          <a:cubicBezTo>
                            <a:pt x="1016719" y="248520"/>
                            <a:pt x="953299" y="228937"/>
                            <a:pt x="805539" y="215503"/>
                          </a:cubicBezTo>
                          <a:cubicBezTo>
                            <a:pt x="657779" y="202069"/>
                            <a:pt x="248174" y="232243"/>
                            <a:pt x="0" y="215503"/>
                          </a:cubicBezTo>
                          <a:cubicBezTo>
                            <a:pt x="4560" y="111199"/>
                            <a:pt x="9047" y="72703"/>
                            <a:pt x="0" y="0"/>
                          </a:cubicBezTo>
                          <a:close/>
                        </a:path>
                        <a:path w="8583612" h="215503" stroke="0" extrusionOk="0">
                          <a:moveTo>
                            <a:pt x="0" y="0"/>
                          </a:moveTo>
                          <a:cubicBezTo>
                            <a:pt x="168269" y="-3020"/>
                            <a:pt x="420729" y="-2200"/>
                            <a:pt x="574442" y="0"/>
                          </a:cubicBezTo>
                          <a:cubicBezTo>
                            <a:pt x="728155" y="2200"/>
                            <a:pt x="807637" y="-13978"/>
                            <a:pt x="977211" y="0"/>
                          </a:cubicBezTo>
                          <a:cubicBezTo>
                            <a:pt x="1146785" y="13978"/>
                            <a:pt x="1397648" y="-19542"/>
                            <a:pt x="1809161" y="0"/>
                          </a:cubicBezTo>
                          <a:cubicBezTo>
                            <a:pt x="2220674" y="19542"/>
                            <a:pt x="2240495" y="-23530"/>
                            <a:pt x="2383603" y="0"/>
                          </a:cubicBezTo>
                          <a:cubicBezTo>
                            <a:pt x="2526711" y="23530"/>
                            <a:pt x="2799430" y="104"/>
                            <a:pt x="2958045" y="0"/>
                          </a:cubicBezTo>
                          <a:cubicBezTo>
                            <a:pt x="3116660" y="-104"/>
                            <a:pt x="3455818" y="-35262"/>
                            <a:pt x="3789995" y="0"/>
                          </a:cubicBezTo>
                          <a:cubicBezTo>
                            <a:pt x="4124172" y="35262"/>
                            <a:pt x="4175776" y="-10476"/>
                            <a:pt x="4278600" y="0"/>
                          </a:cubicBezTo>
                          <a:cubicBezTo>
                            <a:pt x="4381424" y="10476"/>
                            <a:pt x="4768122" y="-34771"/>
                            <a:pt x="5110551" y="0"/>
                          </a:cubicBezTo>
                          <a:cubicBezTo>
                            <a:pt x="5452980" y="34771"/>
                            <a:pt x="5753851" y="-21105"/>
                            <a:pt x="5942501" y="0"/>
                          </a:cubicBezTo>
                          <a:cubicBezTo>
                            <a:pt x="6131151" y="21105"/>
                            <a:pt x="6384738" y="-24284"/>
                            <a:pt x="6602778" y="0"/>
                          </a:cubicBezTo>
                          <a:cubicBezTo>
                            <a:pt x="6820818" y="24284"/>
                            <a:pt x="7143530" y="22197"/>
                            <a:pt x="7434729" y="0"/>
                          </a:cubicBezTo>
                          <a:cubicBezTo>
                            <a:pt x="7725928" y="-22197"/>
                            <a:pt x="7844399" y="10723"/>
                            <a:pt x="8009170" y="0"/>
                          </a:cubicBezTo>
                          <a:cubicBezTo>
                            <a:pt x="8173941" y="-10723"/>
                            <a:pt x="8331324" y="11368"/>
                            <a:pt x="8583612" y="0"/>
                          </a:cubicBezTo>
                          <a:cubicBezTo>
                            <a:pt x="8589300" y="45704"/>
                            <a:pt x="8593159" y="125808"/>
                            <a:pt x="8583612" y="215503"/>
                          </a:cubicBezTo>
                          <a:cubicBezTo>
                            <a:pt x="8262390" y="236175"/>
                            <a:pt x="8173378" y="223275"/>
                            <a:pt x="7923334" y="215503"/>
                          </a:cubicBezTo>
                          <a:cubicBezTo>
                            <a:pt x="7673290" y="207731"/>
                            <a:pt x="7563653" y="239664"/>
                            <a:pt x="7263056" y="215503"/>
                          </a:cubicBezTo>
                          <a:cubicBezTo>
                            <a:pt x="6962459" y="191342"/>
                            <a:pt x="6626849" y="184816"/>
                            <a:pt x="6431106" y="215503"/>
                          </a:cubicBezTo>
                          <a:cubicBezTo>
                            <a:pt x="6235363" y="246191"/>
                            <a:pt x="6064411" y="236592"/>
                            <a:pt x="5770828" y="215503"/>
                          </a:cubicBezTo>
                          <a:cubicBezTo>
                            <a:pt x="5477245" y="194414"/>
                            <a:pt x="5541838" y="230511"/>
                            <a:pt x="5368059" y="215503"/>
                          </a:cubicBezTo>
                          <a:cubicBezTo>
                            <a:pt x="5194280" y="200495"/>
                            <a:pt x="5087797" y="223114"/>
                            <a:pt x="4879453" y="215503"/>
                          </a:cubicBezTo>
                          <a:cubicBezTo>
                            <a:pt x="4671109" y="207892"/>
                            <a:pt x="4230148" y="227608"/>
                            <a:pt x="4047503" y="215503"/>
                          </a:cubicBezTo>
                          <a:cubicBezTo>
                            <a:pt x="3864858" y="203399"/>
                            <a:pt x="3660844" y="192778"/>
                            <a:pt x="3387225" y="215503"/>
                          </a:cubicBezTo>
                          <a:cubicBezTo>
                            <a:pt x="3113606" y="238228"/>
                            <a:pt x="3138324" y="223289"/>
                            <a:pt x="2898620" y="215503"/>
                          </a:cubicBezTo>
                          <a:cubicBezTo>
                            <a:pt x="2658917" y="207717"/>
                            <a:pt x="2508893" y="239890"/>
                            <a:pt x="2238342" y="215503"/>
                          </a:cubicBezTo>
                          <a:cubicBezTo>
                            <a:pt x="1967791" y="191116"/>
                            <a:pt x="1934042" y="211633"/>
                            <a:pt x="1835572" y="215503"/>
                          </a:cubicBezTo>
                          <a:cubicBezTo>
                            <a:pt x="1737102" y="219374"/>
                            <a:pt x="1572116" y="232039"/>
                            <a:pt x="1432803" y="215503"/>
                          </a:cubicBezTo>
                          <a:cubicBezTo>
                            <a:pt x="1293490" y="198967"/>
                            <a:pt x="1062422" y="236617"/>
                            <a:pt x="772525" y="215503"/>
                          </a:cubicBezTo>
                          <a:cubicBezTo>
                            <a:pt x="482628" y="194389"/>
                            <a:pt x="242418" y="181980"/>
                            <a:pt x="0" y="215503"/>
                          </a:cubicBezTo>
                          <a:cubicBezTo>
                            <a:pt x="-3183" y="123789"/>
                            <a:pt x="10535" y="80564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FC17435C-6785-1627-FD2A-4A248E09EE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063629"/>
            <a:ext cx="1944216" cy="452337"/>
          </a:xfrm>
          <a:prstGeom prst="rect">
            <a:avLst/>
          </a:prstGeom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2579E59F-D66C-7994-C751-A5D4BE8FBB6E}"/>
              </a:ext>
            </a:extLst>
          </p:cNvPr>
          <p:cNvSpPr txBox="1">
            <a:spLocks noChangeArrowheads="1"/>
          </p:cNvSpPr>
          <p:nvPr/>
        </p:nvSpPr>
        <p:spPr>
          <a:xfrm>
            <a:off x="678044" y="4228093"/>
            <a:ext cx="7827432" cy="216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05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361950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542925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742950" indent="-198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1200150" indent="-19843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1657350" indent="-19843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114550" indent="-19843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2571750" indent="-19843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1200" kern="0" dirty="0"/>
              <a:t>Sándor Fekete, Chek-Manh Loi and Michael Perk, 14.03.24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617EC928-2B8B-EE18-72F7-39CF7BE25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452" y="3737647"/>
            <a:ext cx="7853096" cy="474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kern="0" dirty="0"/>
              <a:t>Covering Geometric Sets with Lines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18D0400-9D8F-71A4-1941-8CF0B7213A1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2" t="12683" r="15025" b="44607"/>
          <a:stretch/>
        </p:blipFill>
        <p:spPr>
          <a:xfrm>
            <a:off x="129110" y="1478976"/>
            <a:ext cx="2936650" cy="2243000"/>
          </a:xfrm>
          <a:custGeom>
            <a:avLst/>
            <a:gdLst>
              <a:gd name="connsiteX0" fmla="*/ 0 w 2936650"/>
              <a:gd name="connsiteY0" fmla="*/ 0 h 2243000"/>
              <a:gd name="connsiteX1" fmla="*/ 528597 w 2936650"/>
              <a:gd name="connsiteY1" fmla="*/ 0 h 2243000"/>
              <a:gd name="connsiteX2" fmla="*/ 1086561 w 2936650"/>
              <a:gd name="connsiteY2" fmla="*/ 0 h 2243000"/>
              <a:gd name="connsiteX3" fmla="*/ 1673891 w 2936650"/>
              <a:gd name="connsiteY3" fmla="*/ 0 h 2243000"/>
              <a:gd name="connsiteX4" fmla="*/ 2290587 w 2936650"/>
              <a:gd name="connsiteY4" fmla="*/ 0 h 2243000"/>
              <a:gd name="connsiteX5" fmla="*/ 2936650 w 2936650"/>
              <a:gd name="connsiteY5" fmla="*/ 0 h 2243000"/>
              <a:gd name="connsiteX6" fmla="*/ 2936650 w 2936650"/>
              <a:gd name="connsiteY6" fmla="*/ 605610 h 2243000"/>
              <a:gd name="connsiteX7" fmla="*/ 2936650 w 2936650"/>
              <a:gd name="connsiteY7" fmla="*/ 1188790 h 2243000"/>
              <a:gd name="connsiteX8" fmla="*/ 2936650 w 2936650"/>
              <a:gd name="connsiteY8" fmla="*/ 2243000 h 2243000"/>
              <a:gd name="connsiteX9" fmla="*/ 2290587 w 2936650"/>
              <a:gd name="connsiteY9" fmla="*/ 2243000 h 2243000"/>
              <a:gd name="connsiteX10" fmla="*/ 1673890 w 2936650"/>
              <a:gd name="connsiteY10" fmla="*/ 2243000 h 2243000"/>
              <a:gd name="connsiteX11" fmla="*/ 1174660 w 2936650"/>
              <a:gd name="connsiteY11" fmla="*/ 2243000 h 2243000"/>
              <a:gd name="connsiteX12" fmla="*/ 675429 w 2936650"/>
              <a:gd name="connsiteY12" fmla="*/ 2243000 h 2243000"/>
              <a:gd name="connsiteX13" fmla="*/ 0 w 2936650"/>
              <a:gd name="connsiteY13" fmla="*/ 2243000 h 2243000"/>
              <a:gd name="connsiteX14" fmla="*/ 0 w 2936650"/>
              <a:gd name="connsiteY14" fmla="*/ 1637390 h 2243000"/>
              <a:gd name="connsiteX15" fmla="*/ 0 w 2936650"/>
              <a:gd name="connsiteY15" fmla="*/ 1143930 h 2243000"/>
              <a:gd name="connsiteX16" fmla="*/ 0 w 2936650"/>
              <a:gd name="connsiteY16" fmla="*/ 538320 h 2243000"/>
              <a:gd name="connsiteX17" fmla="*/ 0 w 2936650"/>
              <a:gd name="connsiteY17" fmla="*/ 0 h 22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36650" h="2243000" fill="none" extrusionOk="0">
                <a:moveTo>
                  <a:pt x="0" y="0"/>
                </a:moveTo>
                <a:cubicBezTo>
                  <a:pt x="229903" y="-10917"/>
                  <a:pt x="410884" y="-9698"/>
                  <a:pt x="528597" y="0"/>
                </a:cubicBezTo>
                <a:cubicBezTo>
                  <a:pt x="646310" y="9698"/>
                  <a:pt x="964428" y="-17352"/>
                  <a:pt x="1086561" y="0"/>
                </a:cubicBezTo>
                <a:cubicBezTo>
                  <a:pt x="1208694" y="17352"/>
                  <a:pt x="1492702" y="-14541"/>
                  <a:pt x="1673891" y="0"/>
                </a:cubicBezTo>
                <a:cubicBezTo>
                  <a:pt x="1855080" y="14541"/>
                  <a:pt x="2024396" y="30593"/>
                  <a:pt x="2290587" y="0"/>
                </a:cubicBezTo>
                <a:cubicBezTo>
                  <a:pt x="2556778" y="-30593"/>
                  <a:pt x="2728118" y="14696"/>
                  <a:pt x="2936650" y="0"/>
                </a:cubicBezTo>
                <a:cubicBezTo>
                  <a:pt x="2911898" y="216859"/>
                  <a:pt x="2918872" y="435921"/>
                  <a:pt x="2936650" y="605610"/>
                </a:cubicBezTo>
                <a:cubicBezTo>
                  <a:pt x="2954429" y="775299"/>
                  <a:pt x="2925948" y="1060959"/>
                  <a:pt x="2936650" y="1188790"/>
                </a:cubicBezTo>
                <a:cubicBezTo>
                  <a:pt x="2947352" y="1316621"/>
                  <a:pt x="2954810" y="1838519"/>
                  <a:pt x="2936650" y="2243000"/>
                </a:cubicBezTo>
                <a:cubicBezTo>
                  <a:pt x="2630799" y="2236871"/>
                  <a:pt x="2489464" y="2255154"/>
                  <a:pt x="2290587" y="2243000"/>
                </a:cubicBezTo>
                <a:cubicBezTo>
                  <a:pt x="2091710" y="2230846"/>
                  <a:pt x="1932870" y="2246304"/>
                  <a:pt x="1673890" y="2243000"/>
                </a:cubicBezTo>
                <a:cubicBezTo>
                  <a:pt x="1414910" y="2239696"/>
                  <a:pt x="1328139" y="2242669"/>
                  <a:pt x="1174660" y="2243000"/>
                </a:cubicBezTo>
                <a:cubicBezTo>
                  <a:pt x="1021181" y="2243332"/>
                  <a:pt x="788695" y="2243767"/>
                  <a:pt x="675429" y="2243000"/>
                </a:cubicBezTo>
                <a:cubicBezTo>
                  <a:pt x="562163" y="2242233"/>
                  <a:pt x="310336" y="2240672"/>
                  <a:pt x="0" y="2243000"/>
                </a:cubicBezTo>
                <a:cubicBezTo>
                  <a:pt x="21617" y="2057128"/>
                  <a:pt x="-688" y="1900038"/>
                  <a:pt x="0" y="1637390"/>
                </a:cubicBezTo>
                <a:cubicBezTo>
                  <a:pt x="688" y="1374742"/>
                  <a:pt x="-21900" y="1275745"/>
                  <a:pt x="0" y="1143930"/>
                </a:cubicBezTo>
                <a:cubicBezTo>
                  <a:pt x="21900" y="1012115"/>
                  <a:pt x="-14427" y="825374"/>
                  <a:pt x="0" y="538320"/>
                </a:cubicBezTo>
                <a:cubicBezTo>
                  <a:pt x="14427" y="251266"/>
                  <a:pt x="24633" y="164376"/>
                  <a:pt x="0" y="0"/>
                </a:cubicBezTo>
                <a:close/>
              </a:path>
              <a:path w="2936650" h="2243000" stroke="0" extrusionOk="0">
                <a:moveTo>
                  <a:pt x="0" y="0"/>
                </a:moveTo>
                <a:cubicBezTo>
                  <a:pt x="261056" y="13033"/>
                  <a:pt x="368193" y="-14991"/>
                  <a:pt x="616697" y="0"/>
                </a:cubicBezTo>
                <a:cubicBezTo>
                  <a:pt x="865201" y="14991"/>
                  <a:pt x="899050" y="23770"/>
                  <a:pt x="1174660" y="0"/>
                </a:cubicBezTo>
                <a:cubicBezTo>
                  <a:pt x="1450270" y="-23770"/>
                  <a:pt x="1576997" y="28438"/>
                  <a:pt x="1761990" y="0"/>
                </a:cubicBezTo>
                <a:cubicBezTo>
                  <a:pt x="1946983" y="-28438"/>
                  <a:pt x="2028205" y="-9780"/>
                  <a:pt x="2290587" y="0"/>
                </a:cubicBezTo>
                <a:cubicBezTo>
                  <a:pt x="2552969" y="9780"/>
                  <a:pt x="2703449" y="-15744"/>
                  <a:pt x="2936650" y="0"/>
                </a:cubicBezTo>
                <a:cubicBezTo>
                  <a:pt x="2955205" y="155477"/>
                  <a:pt x="2918719" y="325074"/>
                  <a:pt x="2936650" y="515890"/>
                </a:cubicBezTo>
                <a:cubicBezTo>
                  <a:pt x="2954582" y="706706"/>
                  <a:pt x="2944701" y="869815"/>
                  <a:pt x="2936650" y="1076640"/>
                </a:cubicBezTo>
                <a:cubicBezTo>
                  <a:pt x="2928600" y="1283465"/>
                  <a:pt x="2950133" y="1415594"/>
                  <a:pt x="2936650" y="1592530"/>
                </a:cubicBezTo>
                <a:cubicBezTo>
                  <a:pt x="2923168" y="1769466"/>
                  <a:pt x="2919339" y="2036397"/>
                  <a:pt x="2936650" y="2243000"/>
                </a:cubicBezTo>
                <a:cubicBezTo>
                  <a:pt x="2706130" y="2261965"/>
                  <a:pt x="2579003" y="2246193"/>
                  <a:pt x="2378687" y="2243000"/>
                </a:cubicBezTo>
                <a:cubicBezTo>
                  <a:pt x="2178371" y="2239807"/>
                  <a:pt x="2048012" y="2256456"/>
                  <a:pt x="1850090" y="2243000"/>
                </a:cubicBezTo>
                <a:cubicBezTo>
                  <a:pt x="1652168" y="2229544"/>
                  <a:pt x="1520164" y="2220104"/>
                  <a:pt x="1292126" y="2243000"/>
                </a:cubicBezTo>
                <a:cubicBezTo>
                  <a:pt x="1064088" y="2265896"/>
                  <a:pt x="836280" y="2272752"/>
                  <a:pt x="646063" y="2243000"/>
                </a:cubicBezTo>
                <a:cubicBezTo>
                  <a:pt x="455846" y="2213248"/>
                  <a:pt x="233494" y="2220891"/>
                  <a:pt x="0" y="2243000"/>
                </a:cubicBezTo>
                <a:cubicBezTo>
                  <a:pt x="21628" y="2089651"/>
                  <a:pt x="-19132" y="1916943"/>
                  <a:pt x="0" y="1704680"/>
                </a:cubicBezTo>
                <a:cubicBezTo>
                  <a:pt x="19132" y="1492417"/>
                  <a:pt x="-19184" y="1438757"/>
                  <a:pt x="0" y="1211220"/>
                </a:cubicBezTo>
                <a:cubicBezTo>
                  <a:pt x="19184" y="983683"/>
                  <a:pt x="-14310" y="838042"/>
                  <a:pt x="0" y="717760"/>
                </a:cubicBezTo>
                <a:cubicBezTo>
                  <a:pt x="14310" y="597478"/>
                  <a:pt x="-20604" y="225098"/>
                  <a:pt x="0" y="0"/>
                </a:cubicBezTo>
                <a:close/>
              </a:path>
            </a:pathLst>
          </a:custGeom>
          <a:blipFill dpi="0" rotWithShape="1">
            <a:blip r:embed="rId7"/>
            <a:srcRect/>
            <a:stretch>
              <a:fillRect/>
            </a:stretch>
          </a:blipFill>
          <a:ln>
            <a:solidFill>
              <a:schemeClr val="accent5">
                <a:shade val="50000"/>
                <a:alpha val="0"/>
              </a:schemeClr>
            </a:solidFill>
            <a:extLst>
              <a:ext uri="{C807C97D-BFC1-408E-A445-0C87EB9F89A2}">
                <ask:lineSketchStyleProps xmlns:ask="http://schemas.microsoft.com/office/drawing/2018/sketchyshapes" sd="251298046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206107" dist="81185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7A3EB4-23D4-C8B2-000F-58496A850F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8298" y="1556509"/>
            <a:ext cx="3215868" cy="2243000"/>
          </a:xfrm>
          <a:custGeom>
            <a:avLst/>
            <a:gdLst>
              <a:gd name="connsiteX0" fmla="*/ 0 w 3215868"/>
              <a:gd name="connsiteY0" fmla="*/ 0 h 2243000"/>
              <a:gd name="connsiteX1" fmla="*/ 578856 w 3215868"/>
              <a:gd name="connsiteY1" fmla="*/ 0 h 2243000"/>
              <a:gd name="connsiteX2" fmla="*/ 1189871 w 3215868"/>
              <a:gd name="connsiteY2" fmla="*/ 0 h 2243000"/>
              <a:gd name="connsiteX3" fmla="*/ 1833045 w 3215868"/>
              <a:gd name="connsiteY3" fmla="*/ 0 h 2243000"/>
              <a:gd name="connsiteX4" fmla="*/ 2508377 w 3215868"/>
              <a:gd name="connsiteY4" fmla="*/ 0 h 2243000"/>
              <a:gd name="connsiteX5" fmla="*/ 3215868 w 3215868"/>
              <a:gd name="connsiteY5" fmla="*/ 0 h 2243000"/>
              <a:gd name="connsiteX6" fmla="*/ 3215868 w 3215868"/>
              <a:gd name="connsiteY6" fmla="*/ 605610 h 2243000"/>
              <a:gd name="connsiteX7" fmla="*/ 3215868 w 3215868"/>
              <a:gd name="connsiteY7" fmla="*/ 1188790 h 2243000"/>
              <a:gd name="connsiteX8" fmla="*/ 3215868 w 3215868"/>
              <a:gd name="connsiteY8" fmla="*/ 2243000 h 2243000"/>
              <a:gd name="connsiteX9" fmla="*/ 2508377 w 3215868"/>
              <a:gd name="connsiteY9" fmla="*/ 2243000 h 2243000"/>
              <a:gd name="connsiteX10" fmla="*/ 1833045 w 3215868"/>
              <a:gd name="connsiteY10" fmla="*/ 2243000 h 2243000"/>
              <a:gd name="connsiteX11" fmla="*/ 1286347 w 3215868"/>
              <a:gd name="connsiteY11" fmla="*/ 2243000 h 2243000"/>
              <a:gd name="connsiteX12" fmla="*/ 739650 w 3215868"/>
              <a:gd name="connsiteY12" fmla="*/ 2243000 h 2243000"/>
              <a:gd name="connsiteX13" fmla="*/ 0 w 3215868"/>
              <a:gd name="connsiteY13" fmla="*/ 2243000 h 2243000"/>
              <a:gd name="connsiteX14" fmla="*/ 0 w 3215868"/>
              <a:gd name="connsiteY14" fmla="*/ 1637390 h 2243000"/>
              <a:gd name="connsiteX15" fmla="*/ 0 w 3215868"/>
              <a:gd name="connsiteY15" fmla="*/ 1143930 h 2243000"/>
              <a:gd name="connsiteX16" fmla="*/ 0 w 3215868"/>
              <a:gd name="connsiteY16" fmla="*/ 538320 h 2243000"/>
              <a:gd name="connsiteX17" fmla="*/ 0 w 3215868"/>
              <a:gd name="connsiteY17" fmla="*/ 0 h 22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15868" h="2243000" fill="none" extrusionOk="0">
                <a:moveTo>
                  <a:pt x="0" y="0"/>
                </a:moveTo>
                <a:cubicBezTo>
                  <a:pt x="222145" y="17727"/>
                  <a:pt x="325715" y="-4304"/>
                  <a:pt x="578856" y="0"/>
                </a:cubicBezTo>
                <a:cubicBezTo>
                  <a:pt x="831997" y="4304"/>
                  <a:pt x="1020796" y="753"/>
                  <a:pt x="1189871" y="0"/>
                </a:cubicBezTo>
                <a:cubicBezTo>
                  <a:pt x="1358946" y="-753"/>
                  <a:pt x="1587772" y="28192"/>
                  <a:pt x="1833045" y="0"/>
                </a:cubicBezTo>
                <a:cubicBezTo>
                  <a:pt x="2078318" y="-28192"/>
                  <a:pt x="2214277" y="24386"/>
                  <a:pt x="2508377" y="0"/>
                </a:cubicBezTo>
                <a:cubicBezTo>
                  <a:pt x="2802477" y="-24386"/>
                  <a:pt x="2927886" y="21473"/>
                  <a:pt x="3215868" y="0"/>
                </a:cubicBezTo>
                <a:cubicBezTo>
                  <a:pt x="3191116" y="216859"/>
                  <a:pt x="3198090" y="435921"/>
                  <a:pt x="3215868" y="605610"/>
                </a:cubicBezTo>
                <a:cubicBezTo>
                  <a:pt x="3233647" y="775299"/>
                  <a:pt x="3205166" y="1060959"/>
                  <a:pt x="3215868" y="1188790"/>
                </a:cubicBezTo>
                <a:cubicBezTo>
                  <a:pt x="3226570" y="1316621"/>
                  <a:pt x="3234028" y="1838519"/>
                  <a:pt x="3215868" y="2243000"/>
                </a:cubicBezTo>
                <a:cubicBezTo>
                  <a:pt x="2901660" y="2224316"/>
                  <a:pt x="2785777" y="2239324"/>
                  <a:pt x="2508377" y="2243000"/>
                </a:cubicBezTo>
                <a:cubicBezTo>
                  <a:pt x="2230977" y="2246676"/>
                  <a:pt x="2111868" y="2217054"/>
                  <a:pt x="1833045" y="2243000"/>
                </a:cubicBezTo>
                <a:cubicBezTo>
                  <a:pt x="1554222" y="2268946"/>
                  <a:pt x="1526772" y="2241227"/>
                  <a:pt x="1286347" y="2243000"/>
                </a:cubicBezTo>
                <a:cubicBezTo>
                  <a:pt x="1045922" y="2244773"/>
                  <a:pt x="881021" y="2227936"/>
                  <a:pt x="739650" y="2243000"/>
                </a:cubicBezTo>
                <a:cubicBezTo>
                  <a:pt x="598279" y="2258064"/>
                  <a:pt x="200434" y="2246977"/>
                  <a:pt x="0" y="2243000"/>
                </a:cubicBezTo>
                <a:cubicBezTo>
                  <a:pt x="21617" y="2057128"/>
                  <a:pt x="-688" y="1900038"/>
                  <a:pt x="0" y="1637390"/>
                </a:cubicBezTo>
                <a:cubicBezTo>
                  <a:pt x="688" y="1374742"/>
                  <a:pt x="-21900" y="1275745"/>
                  <a:pt x="0" y="1143930"/>
                </a:cubicBezTo>
                <a:cubicBezTo>
                  <a:pt x="21900" y="1012115"/>
                  <a:pt x="-14427" y="825374"/>
                  <a:pt x="0" y="538320"/>
                </a:cubicBezTo>
                <a:cubicBezTo>
                  <a:pt x="14427" y="251266"/>
                  <a:pt x="24633" y="164376"/>
                  <a:pt x="0" y="0"/>
                </a:cubicBezTo>
                <a:close/>
              </a:path>
              <a:path w="3215868" h="2243000" stroke="0" extrusionOk="0">
                <a:moveTo>
                  <a:pt x="0" y="0"/>
                </a:moveTo>
                <a:cubicBezTo>
                  <a:pt x="232787" y="-19490"/>
                  <a:pt x="397794" y="6302"/>
                  <a:pt x="675332" y="0"/>
                </a:cubicBezTo>
                <a:cubicBezTo>
                  <a:pt x="952870" y="-6302"/>
                  <a:pt x="986839" y="20885"/>
                  <a:pt x="1286347" y="0"/>
                </a:cubicBezTo>
                <a:cubicBezTo>
                  <a:pt x="1585856" y="-20885"/>
                  <a:pt x="1611942" y="-3198"/>
                  <a:pt x="1929521" y="0"/>
                </a:cubicBezTo>
                <a:cubicBezTo>
                  <a:pt x="2247100" y="3198"/>
                  <a:pt x="2219281" y="-24387"/>
                  <a:pt x="2508377" y="0"/>
                </a:cubicBezTo>
                <a:cubicBezTo>
                  <a:pt x="2797473" y="24387"/>
                  <a:pt x="3028220" y="8718"/>
                  <a:pt x="3215868" y="0"/>
                </a:cubicBezTo>
                <a:cubicBezTo>
                  <a:pt x="3234423" y="155477"/>
                  <a:pt x="3197937" y="325074"/>
                  <a:pt x="3215868" y="515890"/>
                </a:cubicBezTo>
                <a:cubicBezTo>
                  <a:pt x="3233800" y="706706"/>
                  <a:pt x="3223919" y="869815"/>
                  <a:pt x="3215868" y="1076640"/>
                </a:cubicBezTo>
                <a:cubicBezTo>
                  <a:pt x="3207818" y="1283465"/>
                  <a:pt x="3229351" y="1415594"/>
                  <a:pt x="3215868" y="1592530"/>
                </a:cubicBezTo>
                <a:cubicBezTo>
                  <a:pt x="3202386" y="1769466"/>
                  <a:pt x="3198557" y="2036397"/>
                  <a:pt x="3215868" y="2243000"/>
                </a:cubicBezTo>
                <a:cubicBezTo>
                  <a:pt x="2914904" y="2223137"/>
                  <a:pt x="2841327" y="2251984"/>
                  <a:pt x="2604853" y="2243000"/>
                </a:cubicBezTo>
                <a:cubicBezTo>
                  <a:pt x="2368379" y="2234016"/>
                  <a:pt x="2202632" y="2232228"/>
                  <a:pt x="2025997" y="2243000"/>
                </a:cubicBezTo>
                <a:cubicBezTo>
                  <a:pt x="1849362" y="2253772"/>
                  <a:pt x="1659991" y="2263612"/>
                  <a:pt x="1414982" y="2243000"/>
                </a:cubicBezTo>
                <a:cubicBezTo>
                  <a:pt x="1169974" y="2222388"/>
                  <a:pt x="883974" y="2227476"/>
                  <a:pt x="707491" y="2243000"/>
                </a:cubicBezTo>
                <a:cubicBezTo>
                  <a:pt x="531008" y="2258524"/>
                  <a:pt x="307670" y="2256088"/>
                  <a:pt x="0" y="2243000"/>
                </a:cubicBezTo>
                <a:cubicBezTo>
                  <a:pt x="21628" y="2089651"/>
                  <a:pt x="-19132" y="1916943"/>
                  <a:pt x="0" y="1704680"/>
                </a:cubicBezTo>
                <a:cubicBezTo>
                  <a:pt x="19132" y="1492417"/>
                  <a:pt x="-19184" y="1438757"/>
                  <a:pt x="0" y="1211220"/>
                </a:cubicBezTo>
                <a:cubicBezTo>
                  <a:pt x="19184" y="983683"/>
                  <a:pt x="-14310" y="838042"/>
                  <a:pt x="0" y="717760"/>
                </a:cubicBezTo>
                <a:cubicBezTo>
                  <a:pt x="14310" y="597478"/>
                  <a:pt x="-20604" y="225098"/>
                  <a:pt x="0" y="0"/>
                </a:cubicBez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>
            <a:solidFill>
              <a:schemeClr val="accent5">
                <a:shade val="50000"/>
                <a:alpha val="0"/>
              </a:schemeClr>
            </a:solidFill>
            <a:extLst>
              <a:ext uri="{C807C97D-BFC1-408E-A445-0C87EB9F89A2}">
                <ask:lineSketchStyleProps xmlns:ask="http://schemas.microsoft.com/office/drawing/2018/sketchyshapes" sd="251298046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206107" dist="81185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EF4F77-BF60-E1A1-A1BC-2A6CFFDA74E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2" t="6131" r="7914" b="11161"/>
          <a:stretch/>
        </p:blipFill>
        <p:spPr>
          <a:xfrm>
            <a:off x="2368464" y="357090"/>
            <a:ext cx="3989669" cy="3871003"/>
          </a:xfrm>
          <a:custGeom>
            <a:avLst/>
            <a:gdLst>
              <a:gd name="connsiteX0" fmla="*/ 0 w 3989669"/>
              <a:gd name="connsiteY0" fmla="*/ 0 h 3871003"/>
              <a:gd name="connsiteX1" fmla="*/ 744738 w 3989669"/>
              <a:gd name="connsiteY1" fmla="*/ 0 h 3871003"/>
              <a:gd name="connsiteX2" fmla="*/ 1369786 w 3989669"/>
              <a:gd name="connsiteY2" fmla="*/ 0 h 3871003"/>
              <a:gd name="connsiteX3" fmla="*/ 1954938 w 3989669"/>
              <a:gd name="connsiteY3" fmla="*/ 0 h 3871003"/>
              <a:gd name="connsiteX4" fmla="*/ 2579986 w 3989669"/>
              <a:gd name="connsiteY4" fmla="*/ 0 h 3871003"/>
              <a:gd name="connsiteX5" fmla="*/ 3244931 w 3989669"/>
              <a:gd name="connsiteY5" fmla="*/ 0 h 3871003"/>
              <a:gd name="connsiteX6" fmla="*/ 3989669 w 3989669"/>
              <a:gd name="connsiteY6" fmla="*/ 0 h 3871003"/>
              <a:gd name="connsiteX7" fmla="*/ 3989669 w 3989669"/>
              <a:gd name="connsiteY7" fmla="*/ 645167 h 3871003"/>
              <a:gd name="connsiteX8" fmla="*/ 3989669 w 3989669"/>
              <a:gd name="connsiteY8" fmla="*/ 1174204 h 3871003"/>
              <a:gd name="connsiteX9" fmla="*/ 3989669 w 3989669"/>
              <a:gd name="connsiteY9" fmla="*/ 1741951 h 3871003"/>
              <a:gd name="connsiteX10" fmla="*/ 3989669 w 3989669"/>
              <a:gd name="connsiteY10" fmla="*/ 2270988 h 3871003"/>
              <a:gd name="connsiteX11" fmla="*/ 3989669 w 3989669"/>
              <a:gd name="connsiteY11" fmla="*/ 2954866 h 3871003"/>
              <a:gd name="connsiteX12" fmla="*/ 3989669 w 3989669"/>
              <a:gd name="connsiteY12" fmla="*/ 3871003 h 3871003"/>
              <a:gd name="connsiteX13" fmla="*/ 3364621 w 3989669"/>
              <a:gd name="connsiteY13" fmla="*/ 3871003 h 3871003"/>
              <a:gd name="connsiteX14" fmla="*/ 2659779 w 3989669"/>
              <a:gd name="connsiteY14" fmla="*/ 3871003 h 3871003"/>
              <a:gd name="connsiteX15" fmla="*/ 1954938 w 3989669"/>
              <a:gd name="connsiteY15" fmla="*/ 3871003 h 3871003"/>
              <a:gd name="connsiteX16" fmla="*/ 1250096 w 3989669"/>
              <a:gd name="connsiteY16" fmla="*/ 3871003 h 3871003"/>
              <a:gd name="connsiteX17" fmla="*/ 664945 w 3989669"/>
              <a:gd name="connsiteY17" fmla="*/ 3871003 h 3871003"/>
              <a:gd name="connsiteX18" fmla="*/ 0 w 3989669"/>
              <a:gd name="connsiteY18" fmla="*/ 3871003 h 3871003"/>
              <a:gd name="connsiteX19" fmla="*/ 0 w 3989669"/>
              <a:gd name="connsiteY19" fmla="*/ 3148416 h 3871003"/>
              <a:gd name="connsiteX20" fmla="*/ 0 w 3989669"/>
              <a:gd name="connsiteY20" fmla="*/ 2541959 h 3871003"/>
              <a:gd name="connsiteX21" fmla="*/ 0 w 3989669"/>
              <a:gd name="connsiteY21" fmla="*/ 1974212 h 3871003"/>
              <a:gd name="connsiteX22" fmla="*/ 0 w 3989669"/>
              <a:gd name="connsiteY22" fmla="*/ 1290334 h 3871003"/>
              <a:gd name="connsiteX23" fmla="*/ 0 w 3989669"/>
              <a:gd name="connsiteY23" fmla="*/ 722587 h 3871003"/>
              <a:gd name="connsiteX24" fmla="*/ 0 w 3989669"/>
              <a:gd name="connsiteY24" fmla="*/ 0 h 3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89669" h="3871003" fill="none" extrusionOk="0">
                <a:moveTo>
                  <a:pt x="0" y="0"/>
                </a:moveTo>
                <a:cubicBezTo>
                  <a:pt x="233230" y="-14240"/>
                  <a:pt x="514972" y="14178"/>
                  <a:pt x="744738" y="0"/>
                </a:cubicBezTo>
                <a:cubicBezTo>
                  <a:pt x="974504" y="-14178"/>
                  <a:pt x="1149538" y="-28153"/>
                  <a:pt x="1369786" y="0"/>
                </a:cubicBezTo>
                <a:cubicBezTo>
                  <a:pt x="1590034" y="28153"/>
                  <a:pt x="1766635" y="9666"/>
                  <a:pt x="1954938" y="0"/>
                </a:cubicBezTo>
                <a:cubicBezTo>
                  <a:pt x="2143241" y="-9666"/>
                  <a:pt x="2277699" y="30023"/>
                  <a:pt x="2579986" y="0"/>
                </a:cubicBezTo>
                <a:cubicBezTo>
                  <a:pt x="2882273" y="-30023"/>
                  <a:pt x="3023770" y="-17502"/>
                  <a:pt x="3244931" y="0"/>
                </a:cubicBezTo>
                <a:cubicBezTo>
                  <a:pt x="3466092" y="17502"/>
                  <a:pt x="3732659" y="-7678"/>
                  <a:pt x="3989669" y="0"/>
                </a:cubicBezTo>
                <a:cubicBezTo>
                  <a:pt x="4014049" y="194602"/>
                  <a:pt x="3990855" y="509881"/>
                  <a:pt x="3989669" y="645167"/>
                </a:cubicBezTo>
                <a:cubicBezTo>
                  <a:pt x="3988483" y="780453"/>
                  <a:pt x="4000526" y="1007483"/>
                  <a:pt x="3989669" y="1174204"/>
                </a:cubicBezTo>
                <a:cubicBezTo>
                  <a:pt x="3978812" y="1340925"/>
                  <a:pt x="3962830" y="1595989"/>
                  <a:pt x="3989669" y="1741951"/>
                </a:cubicBezTo>
                <a:cubicBezTo>
                  <a:pt x="4016508" y="1887913"/>
                  <a:pt x="3992477" y="2122757"/>
                  <a:pt x="3989669" y="2270988"/>
                </a:cubicBezTo>
                <a:cubicBezTo>
                  <a:pt x="3986861" y="2419219"/>
                  <a:pt x="3956980" y="2798424"/>
                  <a:pt x="3989669" y="2954866"/>
                </a:cubicBezTo>
                <a:cubicBezTo>
                  <a:pt x="4022358" y="3111308"/>
                  <a:pt x="3956366" y="3561473"/>
                  <a:pt x="3989669" y="3871003"/>
                </a:cubicBezTo>
                <a:cubicBezTo>
                  <a:pt x="3701986" y="3886323"/>
                  <a:pt x="3491233" y="3841289"/>
                  <a:pt x="3364621" y="3871003"/>
                </a:cubicBezTo>
                <a:cubicBezTo>
                  <a:pt x="3238009" y="3900717"/>
                  <a:pt x="2880086" y="3853814"/>
                  <a:pt x="2659779" y="3871003"/>
                </a:cubicBezTo>
                <a:cubicBezTo>
                  <a:pt x="2439472" y="3888192"/>
                  <a:pt x="2102386" y="3884320"/>
                  <a:pt x="1954938" y="3871003"/>
                </a:cubicBezTo>
                <a:cubicBezTo>
                  <a:pt x="1807490" y="3857686"/>
                  <a:pt x="1438001" y="3867416"/>
                  <a:pt x="1250096" y="3871003"/>
                </a:cubicBezTo>
                <a:cubicBezTo>
                  <a:pt x="1062191" y="3874590"/>
                  <a:pt x="831437" y="3869132"/>
                  <a:pt x="664945" y="3871003"/>
                </a:cubicBezTo>
                <a:cubicBezTo>
                  <a:pt x="498453" y="3872874"/>
                  <a:pt x="250850" y="3862577"/>
                  <a:pt x="0" y="3871003"/>
                </a:cubicBezTo>
                <a:cubicBezTo>
                  <a:pt x="17956" y="3666386"/>
                  <a:pt x="-22488" y="3400935"/>
                  <a:pt x="0" y="3148416"/>
                </a:cubicBezTo>
                <a:cubicBezTo>
                  <a:pt x="22488" y="2895897"/>
                  <a:pt x="27811" y="2769179"/>
                  <a:pt x="0" y="2541959"/>
                </a:cubicBezTo>
                <a:cubicBezTo>
                  <a:pt x="-27811" y="2314739"/>
                  <a:pt x="-6679" y="2152430"/>
                  <a:pt x="0" y="1974212"/>
                </a:cubicBezTo>
                <a:cubicBezTo>
                  <a:pt x="6679" y="1795994"/>
                  <a:pt x="10345" y="1465801"/>
                  <a:pt x="0" y="1290334"/>
                </a:cubicBezTo>
                <a:cubicBezTo>
                  <a:pt x="-10345" y="1114867"/>
                  <a:pt x="-5523" y="974902"/>
                  <a:pt x="0" y="722587"/>
                </a:cubicBezTo>
                <a:cubicBezTo>
                  <a:pt x="5523" y="470272"/>
                  <a:pt x="28392" y="215565"/>
                  <a:pt x="0" y="0"/>
                </a:cubicBezTo>
                <a:close/>
              </a:path>
              <a:path w="3989669" h="3871003" stroke="0" extrusionOk="0">
                <a:moveTo>
                  <a:pt x="0" y="0"/>
                </a:moveTo>
                <a:cubicBezTo>
                  <a:pt x="186044" y="-21890"/>
                  <a:pt x="539869" y="-30980"/>
                  <a:pt x="704842" y="0"/>
                </a:cubicBezTo>
                <a:cubicBezTo>
                  <a:pt x="869815" y="30980"/>
                  <a:pt x="1122707" y="-27911"/>
                  <a:pt x="1329890" y="0"/>
                </a:cubicBezTo>
                <a:cubicBezTo>
                  <a:pt x="1537073" y="27911"/>
                  <a:pt x="1746609" y="-22009"/>
                  <a:pt x="1994835" y="0"/>
                </a:cubicBezTo>
                <a:cubicBezTo>
                  <a:pt x="2243062" y="22009"/>
                  <a:pt x="2428526" y="-17261"/>
                  <a:pt x="2579986" y="0"/>
                </a:cubicBezTo>
                <a:cubicBezTo>
                  <a:pt x="2731446" y="17261"/>
                  <a:pt x="3097993" y="3534"/>
                  <a:pt x="3244931" y="0"/>
                </a:cubicBezTo>
                <a:cubicBezTo>
                  <a:pt x="3391870" y="-3534"/>
                  <a:pt x="3646884" y="7149"/>
                  <a:pt x="3989669" y="0"/>
                </a:cubicBezTo>
                <a:cubicBezTo>
                  <a:pt x="4014016" y="211763"/>
                  <a:pt x="3958333" y="378363"/>
                  <a:pt x="3989669" y="645167"/>
                </a:cubicBezTo>
                <a:cubicBezTo>
                  <a:pt x="4021005" y="911971"/>
                  <a:pt x="3979263" y="1020886"/>
                  <a:pt x="3989669" y="1212914"/>
                </a:cubicBezTo>
                <a:cubicBezTo>
                  <a:pt x="4000075" y="1404942"/>
                  <a:pt x="3971220" y="1653512"/>
                  <a:pt x="3989669" y="1819371"/>
                </a:cubicBezTo>
                <a:cubicBezTo>
                  <a:pt x="4008118" y="1985230"/>
                  <a:pt x="3967716" y="2157469"/>
                  <a:pt x="3989669" y="2425829"/>
                </a:cubicBezTo>
                <a:cubicBezTo>
                  <a:pt x="4011622" y="2694189"/>
                  <a:pt x="4017565" y="2960441"/>
                  <a:pt x="3989669" y="3109706"/>
                </a:cubicBezTo>
                <a:cubicBezTo>
                  <a:pt x="3961773" y="3258971"/>
                  <a:pt x="3959886" y="3596715"/>
                  <a:pt x="3989669" y="3871003"/>
                </a:cubicBezTo>
                <a:cubicBezTo>
                  <a:pt x="3685170" y="3890019"/>
                  <a:pt x="3646712" y="3841090"/>
                  <a:pt x="3324724" y="3871003"/>
                </a:cubicBezTo>
                <a:cubicBezTo>
                  <a:pt x="3002737" y="3900916"/>
                  <a:pt x="2982728" y="3889629"/>
                  <a:pt x="2659779" y="3871003"/>
                </a:cubicBezTo>
                <a:cubicBezTo>
                  <a:pt x="2336831" y="3852377"/>
                  <a:pt x="2298388" y="3898413"/>
                  <a:pt x="2034731" y="3871003"/>
                </a:cubicBezTo>
                <a:cubicBezTo>
                  <a:pt x="1771074" y="3843593"/>
                  <a:pt x="1629536" y="3848866"/>
                  <a:pt x="1329890" y="3871003"/>
                </a:cubicBezTo>
                <a:cubicBezTo>
                  <a:pt x="1030244" y="3893140"/>
                  <a:pt x="796384" y="3871881"/>
                  <a:pt x="585151" y="3871003"/>
                </a:cubicBezTo>
                <a:cubicBezTo>
                  <a:pt x="373918" y="3870125"/>
                  <a:pt x="180286" y="3873269"/>
                  <a:pt x="0" y="3871003"/>
                </a:cubicBezTo>
                <a:cubicBezTo>
                  <a:pt x="-21307" y="3608794"/>
                  <a:pt x="-17706" y="3603655"/>
                  <a:pt x="0" y="3341966"/>
                </a:cubicBezTo>
                <a:cubicBezTo>
                  <a:pt x="17706" y="3080277"/>
                  <a:pt x="1874" y="2800409"/>
                  <a:pt x="0" y="2619379"/>
                </a:cubicBezTo>
                <a:cubicBezTo>
                  <a:pt x="-1874" y="2438349"/>
                  <a:pt x="-6714" y="2245190"/>
                  <a:pt x="0" y="1896791"/>
                </a:cubicBezTo>
                <a:cubicBezTo>
                  <a:pt x="6714" y="1548392"/>
                  <a:pt x="27235" y="1526618"/>
                  <a:pt x="0" y="1212914"/>
                </a:cubicBezTo>
                <a:cubicBezTo>
                  <a:pt x="-27235" y="899210"/>
                  <a:pt x="-9940" y="478409"/>
                  <a:pt x="0" y="0"/>
                </a:cubicBez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>
            <a:solidFill>
              <a:schemeClr val="accent5">
                <a:shade val="50000"/>
                <a:alpha val="0"/>
              </a:schemeClr>
            </a:solidFill>
            <a:extLst>
              <a:ext uri="{C807C97D-BFC1-408E-A445-0C87EB9F89A2}">
                <ask:lineSketchStyleProps xmlns:ask="http://schemas.microsoft.com/office/drawing/2018/sketchyshapes" sd="251298046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206107" dist="81185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13" descr="TUBS_CO_150dpi">
            <a:extLst>
              <a:ext uri="{FF2B5EF4-FFF2-40B4-BE49-F238E27FC236}">
                <a16:creationId xmlns:a16="http://schemas.microsoft.com/office/drawing/2014/main" id="{51DAD6FF-B22C-CFF2-4E1D-7110E6D2D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" y="269716"/>
            <a:ext cx="1886070" cy="70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19965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ZZSNZZ">
            <a:extLst>
              <a:ext uri="{FF2B5EF4-FFF2-40B4-BE49-F238E27FC236}">
                <a16:creationId xmlns:a16="http://schemas.microsoft.com/office/drawing/2014/main" id="{8FF273E5-C60F-563D-8952-C595F86ADEF0}"/>
              </a:ext>
            </a:extLst>
          </p:cNvPr>
          <p:cNvSpPr txBox="1"/>
          <p:nvPr/>
        </p:nvSpPr>
        <p:spPr>
          <a:xfrm>
            <a:off x="5295900" y="4559300"/>
            <a:ext cx="635000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DE" sz="800"/>
              <a:t> -1/10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EA477F-FBB1-9278-33FE-F27D26008B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83" r="33482" b="39443"/>
          <a:stretch/>
        </p:blipFill>
        <p:spPr>
          <a:xfrm>
            <a:off x="5948559" y="247998"/>
            <a:ext cx="2883057" cy="2837061"/>
          </a:xfrm>
          <a:custGeom>
            <a:avLst/>
            <a:gdLst>
              <a:gd name="connsiteX0" fmla="*/ 0 w 2883057"/>
              <a:gd name="connsiteY0" fmla="*/ 0 h 2837061"/>
              <a:gd name="connsiteX1" fmla="*/ 634273 w 2883057"/>
              <a:gd name="connsiteY1" fmla="*/ 0 h 2837061"/>
              <a:gd name="connsiteX2" fmla="*/ 1210884 w 2883057"/>
              <a:gd name="connsiteY2" fmla="*/ 0 h 2837061"/>
              <a:gd name="connsiteX3" fmla="*/ 1845156 w 2883057"/>
              <a:gd name="connsiteY3" fmla="*/ 0 h 2837061"/>
              <a:gd name="connsiteX4" fmla="*/ 2883057 w 2883057"/>
              <a:gd name="connsiteY4" fmla="*/ 0 h 2837061"/>
              <a:gd name="connsiteX5" fmla="*/ 2883057 w 2883057"/>
              <a:gd name="connsiteY5" fmla="*/ 482300 h 2837061"/>
              <a:gd name="connsiteX6" fmla="*/ 2883057 w 2883057"/>
              <a:gd name="connsiteY6" fmla="*/ 1021342 h 2837061"/>
              <a:gd name="connsiteX7" fmla="*/ 2883057 w 2883057"/>
              <a:gd name="connsiteY7" fmla="*/ 1503642 h 2837061"/>
              <a:gd name="connsiteX8" fmla="*/ 2883057 w 2883057"/>
              <a:gd name="connsiteY8" fmla="*/ 2071055 h 2837061"/>
              <a:gd name="connsiteX9" fmla="*/ 2883057 w 2883057"/>
              <a:gd name="connsiteY9" fmla="*/ 2837061 h 2837061"/>
              <a:gd name="connsiteX10" fmla="*/ 2392937 w 2883057"/>
              <a:gd name="connsiteY10" fmla="*/ 2837061 h 2837061"/>
              <a:gd name="connsiteX11" fmla="*/ 1816326 w 2883057"/>
              <a:gd name="connsiteY11" fmla="*/ 2837061 h 2837061"/>
              <a:gd name="connsiteX12" fmla="*/ 1297376 w 2883057"/>
              <a:gd name="connsiteY12" fmla="*/ 2837061 h 2837061"/>
              <a:gd name="connsiteX13" fmla="*/ 663103 w 2883057"/>
              <a:gd name="connsiteY13" fmla="*/ 2837061 h 2837061"/>
              <a:gd name="connsiteX14" fmla="*/ 0 w 2883057"/>
              <a:gd name="connsiteY14" fmla="*/ 2837061 h 2837061"/>
              <a:gd name="connsiteX15" fmla="*/ 0 w 2883057"/>
              <a:gd name="connsiteY15" fmla="*/ 2269649 h 2837061"/>
              <a:gd name="connsiteX16" fmla="*/ 0 w 2883057"/>
              <a:gd name="connsiteY16" fmla="*/ 1673866 h 2837061"/>
              <a:gd name="connsiteX17" fmla="*/ 0 w 2883057"/>
              <a:gd name="connsiteY17" fmla="*/ 1163195 h 2837061"/>
              <a:gd name="connsiteX18" fmla="*/ 0 w 2883057"/>
              <a:gd name="connsiteY18" fmla="*/ 652524 h 2837061"/>
              <a:gd name="connsiteX19" fmla="*/ 0 w 2883057"/>
              <a:gd name="connsiteY19" fmla="*/ 0 h 2837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883057" h="2837061" fill="none" extrusionOk="0">
                <a:moveTo>
                  <a:pt x="0" y="0"/>
                </a:moveTo>
                <a:cubicBezTo>
                  <a:pt x="280135" y="5042"/>
                  <a:pt x="327708" y="24127"/>
                  <a:pt x="634273" y="0"/>
                </a:cubicBezTo>
                <a:cubicBezTo>
                  <a:pt x="940838" y="-24127"/>
                  <a:pt x="928329" y="-196"/>
                  <a:pt x="1210884" y="0"/>
                </a:cubicBezTo>
                <a:cubicBezTo>
                  <a:pt x="1493439" y="196"/>
                  <a:pt x="1680787" y="-15094"/>
                  <a:pt x="1845156" y="0"/>
                </a:cubicBezTo>
                <a:cubicBezTo>
                  <a:pt x="2009525" y="15094"/>
                  <a:pt x="2417534" y="-51889"/>
                  <a:pt x="2883057" y="0"/>
                </a:cubicBezTo>
                <a:cubicBezTo>
                  <a:pt x="2871916" y="133961"/>
                  <a:pt x="2871894" y="363552"/>
                  <a:pt x="2883057" y="482300"/>
                </a:cubicBezTo>
                <a:cubicBezTo>
                  <a:pt x="2894220" y="601048"/>
                  <a:pt x="2879759" y="764338"/>
                  <a:pt x="2883057" y="1021342"/>
                </a:cubicBezTo>
                <a:cubicBezTo>
                  <a:pt x="2886355" y="1278346"/>
                  <a:pt x="2870033" y="1382623"/>
                  <a:pt x="2883057" y="1503642"/>
                </a:cubicBezTo>
                <a:cubicBezTo>
                  <a:pt x="2896081" y="1624661"/>
                  <a:pt x="2867039" y="1924658"/>
                  <a:pt x="2883057" y="2071055"/>
                </a:cubicBezTo>
                <a:cubicBezTo>
                  <a:pt x="2899075" y="2217452"/>
                  <a:pt x="2895534" y="2520885"/>
                  <a:pt x="2883057" y="2837061"/>
                </a:cubicBezTo>
                <a:cubicBezTo>
                  <a:pt x="2664480" y="2820606"/>
                  <a:pt x="2547961" y="2843103"/>
                  <a:pt x="2392937" y="2837061"/>
                </a:cubicBezTo>
                <a:cubicBezTo>
                  <a:pt x="2237913" y="2831019"/>
                  <a:pt x="1934439" y="2812594"/>
                  <a:pt x="1816326" y="2837061"/>
                </a:cubicBezTo>
                <a:cubicBezTo>
                  <a:pt x="1698213" y="2861528"/>
                  <a:pt x="1534039" y="2849571"/>
                  <a:pt x="1297376" y="2837061"/>
                </a:cubicBezTo>
                <a:cubicBezTo>
                  <a:pt x="1060713" y="2824552"/>
                  <a:pt x="816617" y="2825760"/>
                  <a:pt x="663103" y="2837061"/>
                </a:cubicBezTo>
                <a:cubicBezTo>
                  <a:pt x="509589" y="2848362"/>
                  <a:pt x="305726" y="2806837"/>
                  <a:pt x="0" y="2837061"/>
                </a:cubicBezTo>
                <a:cubicBezTo>
                  <a:pt x="27893" y="2693494"/>
                  <a:pt x="7476" y="2505574"/>
                  <a:pt x="0" y="2269649"/>
                </a:cubicBezTo>
                <a:cubicBezTo>
                  <a:pt x="-7476" y="2033724"/>
                  <a:pt x="-11756" y="1799642"/>
                  <a:pt x="0" y="1673866"/>
                </a:cubicBezTo>
                <a:cubicBezTo>
                  <a:pt x="11756" y="1548090"/>
                  <a:pt x="1332" y="1310841"/>
                  <a:pt x="0" y="1163195"/>
                </a:cubicBezTo>
                <a:cubicBezTo>
                  <a:pt x="-1332" y="1015549"/>
                  <a:pt x="19056" y="823645"/>
                  <a:pt x="0" y="652524"/>
                </a:cubicBezTo>
                <a:cubicBezTo>
                  <a:pt x="-19056" y="481403"/>
                  <a:pt x="-60" y="168333"/>
                  <a:pt x="0" y="0"/>
                </a:cubicBezTo>
                <a:close/>
              </a:path>
              <a:path w="2883057" h="2837061" stroke="0" extrusionOk="0">
                <a:moveTo>
                  <a:pt x="0" y="0"/>
                </a:moveTo>
                <a:cubicBezTo>
                  <a:pt x="190728" y="21827"/>
                  <a:pt x="419211" y="-15205"/>
                  <a:pt x="634273" y="0"/>
                </a:cubicBezTo>
                <a:cubicBezTo>
                  <a:pt x="849335" y="15205"/>
                  <a:pt x="1129112" y="-15798"/>
                  <a:pt x="1268545" y="0"/>
                </a:cubicBezTo>
                <a:cubicBezTo>
                  <a:pt x="1407978" y="15798"/>
                  <a:pt x="1683211" y="-22901"/>
                  <a:pt x="1787495" y="0"/>
                </a:cubicBezTo>
                <a:cubicBezTo>
                  <a:pt x="1891779" y="22901"/>
                  <a:pt x="2139816" y="4112"/>
                  <a:pt x="2335276" y="0"/>
                </a:cubicBezTo>
                <a:cubicBezTo>
                  <a:pt x="2530736" y="-4112"/>
                  <a:pt x="2680659" y="4528"/>
                  <a:pt x="2883057" y="0"/>
                </a:cubicBezTo>
                <a:cubicBezTo>
                  <a:pt x="2889556" y="122862"/>
                  <a:pt x="2859951" y="321902"/>
                  <a:pt x="2883057" y="510671"/>
                </a:cubicBezTo>
                <a:cubicBezTo>
                  <a:pt x="2906163" y="699440"/>
                  <a:pt x="2890829" y="894917"/>
                  <a:pt x="2883057" y="992971"/>
                </a:cubicBezTo>
                <a:cubicBezTo>
                  <a:pt x="2875285" y="1091025"/>
                  <a:pt x="2861989" y="1323232"/>
                  <a:pt x="2883057" y="1560384"/>
                </a:cubicBezTo>
                <a:cubicBezTo>
                  <a:pt x="2904125" y="1797536"/>
                  <a:pt x="2890747" y="1815747"/>
                  <a:pt x="2883057" y="2071055"/>
                </a:cubicBezTo>
                <a:cubicBezTo>
                  <a:pt x="2875367" y="2326363"/>
                  <a:pt x="2911010" y="2591766"/>
                  <a:pt x="2883057" y="2837061"/>
                </a:cubicBezTo>
                <a:cubicBezTo>
                  <a:pt x="2645267" y="2848358"/>
                  <a:pt x="2570482" y="2836821"/>
                  <a:pt x="2364107" y="2837061"/>
                </a:cubicBezTo>
                <a:cubicBezTo>
                  <a:pt x="2157732" y="2837302"/>
                  <a:pt x="1987683" y="2840888"/>
                  <a:pt x="1845156" y="2837061"/>
                </a:cubicBezTo>
                <a:cubicBezTo>
                  <a:pt x="1702629" y="2833234"/>
                  <a:pt x="1424110" y="2823891"/>
                  <a:pt x="1297376" y="2837061"/>
                </a:cubicBezTo>
                <a:cubicBezTo>
                  <a:pt x="1170642" y="2850231"/>
                  <a:pt x="976748" y="2814248"/>
                  <a:pt x="663103" y="2837061"/>
                </a:cubicBezTo>
                <a:cubicBezTo>
                  <a:pt x="349458" y="2859874"/>
                  <a:pt x="299058" y="2850044"/>
                  <a:pt x="0" y="2837061"/>
                </a:cubicBezTo>
                <a:cubicBezTo>
                  <a:pt x="-27105" y="2638689"/>
                  <a:pt x="7371" y="2515650"/>
                  <a:pt x="0" y="2241278"/>
                </a:cubicBezTo>
                <a:cubicBezTo>
                  <a:pt x="-7371" y="1966906"/>
                  <a:pt x="6784" y="1989117"/>
                  <a:pt x="0" y="1758978"/>
                </a:cubicBezTo>
                <a:cubicBezTo>
                  <a:pt x="-6784" y="1528839"/>
                  <a:pt x="20913" y="1339846"/>
                  <a:pt x="0" y="1163195"/>
                </a:cubicBezTo>
                <a:cubicBezTo>
                  <a:pt x="-20913" y="986544"/>
                  <a:pt x="-15734" y="840944"/>
                  <a:pt x="0" y="567412"/>
                </a:cubicBezTo>
                <a:cubicBezTo>
                  <a:pt x="15734" y="293880"/>
                  <a:pt x="16576" y="189074"/>
                  <a:pt x="0" y="0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solidFill>
              <a:schemeClr val="accent5">
                <a:shade val="50000"/>
                <a:alpha val="0"/>
              </a:schemeClr>
            </a:solidFill>
            <a:extLst>
              <a:ext uri="{C807C97D-BFC1-408E-A445-0C87EB9F89A2}">
                <ask:lineSketchStyleProps xmlns:ask="http://schemas.microsoft.com/office/drawing/2018/sketchyshapes" sd="72411551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206107" dist="81185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9BEFCDE-B721-D49A-EAFE-C7DF5BDF924F}"/>
              </a:ext>
            </a:extLst>
          </p:cNvPr>
          <p:cNvGrpSpPr/>
          <p:nvPr/>
        </p:nvGrpSpPr>
        <p:grpSpPr>
          <a:xfrm>
            <a:off x="395536" y="3484807"/>
            <a:ext cx="8748464" cy="1410695"/>
            <a:chOff x="287338" y="3267075"/>
            <a:chExt cx="8583612" cy="1628428"/>
          </a:xfrm>
        </p:grpSpPr>
        <p:sp>
          <p:nvSpPr>
            <p:cNvPr id="4" name="Rectangle 17">
              <a:extLst>
                <a:ext uri="{FF2B5EF4-FFF2-40B4-BE49-F238E27FC236}">
                  <a16:creationId xmlns:a16="http://schemas.microsoft.com/office/drawing/2014/main" id="{62E944BA-B389-1021-BCE8-87BA59E8E7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338" y="3267075"/>
              <a:ext cx="8583612" cy="1454944"/>
            </a:xfrm>
            <a:custGeom>
              <a:avLst/>
              <a:gdLst>
                <a:gd name="connsiteX0" fmla="*/ 0 w 8583612"/>
                <a:gd name="connsiteY0" fmla="*/ 0 h 1454944"/>
                <a:gd name="connsiteX1" fmla="*/ 746114 w 8583612"/>
                <a:gd name="connsiteY1" fmla="*/ 0 h 1454944"/>
                <a:gd name="connsiteX2" fmla="*/ 1578064 w 8583612"/>
                <a:gd name="connsiteY2" fmla="*/ 0 h 1454944"/>
                <a:gd name="connsiteX3" fmla="*/ 2066670 w 8583612"/>
                <a:gd name="connsiteY3" fmla="*/ 0 h 1454944"/>
                <a:gd name="connsiteX4" fmla="*/ 2812784 w 8583612"/>
                <a:gd name="connsiteY4" fmla="*/ 0 h 1454944"/>
                <a:gd name="connsiteX5" fmla="*/ 3301389 w 8583612"/>
                <a:gd name="connsiteY5" fmla="*/ 0 h 1454944"/>
                <a:gd name="connsiteX6" fmla="*/ 3961667 w 8583612"/>
                <a:gd name="connsiteY6" fmla="*/ 0 h 1454944"/>
                <a:gd name="connsiteX7" fmla="*/ 4707781 w 8583612"/>
                <a:gd name="connsiteY7" fmla="*/ 0 h 1454944"/>
                <a:gd name="connsiteX8" fmla="*/ 5110551 w 8583612"/>
                <a:gd name="connsiteY8" fmla="*/ 0 h 1454944"/>
                <a:gd name="connsiteX9" fmla="*/ 5513320 w 8583612"/>
                <a:gd name="connsiteY9" fmla="*/ 0 h 1454944"/>
                <a:gd name="connsiteX10" fmla="*/ 6345270 w 8583612"/>
                <a:gd name="connsiteY10" fmla="*/ 0 h 1454944"/>
                <a:gd name="connsiteX11" fmla="*/ 7005548 w 8583612"/>
                <a:gd name="connsiteY11" fmla="*/ 0 h 1454944"/>
                <a:gd name="connsiteX12" fmla="*/ 7408317 w 8583612"/>
                <a:gd name="connsiteY12" fmla="*/ 0 h 1454944"/>
                <a:gd name="connsiteX13" fmla="*/ 8583612 w 8583612"/>
                <a:gd name="connsiteY13" fmla="*/ 0 h 1454944"/>
                <a:gd name="connsiteX14" fmla="*/ 8583612 w 8583612"/>
                <a:gd name="connsiteY14" fmla="*/ 514080 h 1454944"/>
                <a:gd name="connsiteX15" fmla="*/ 8583612 w 8583612"/>
                <a:gd name="connsiteY15" fmla="*/ 969963 h 1454944"/>
                <a:gd name="connsiteX16" fmla="*/ 8583612 w 8583612"/>
                <a:gd name="connsiteY16" fmla="*/ 1454944 h 1454944"/>
                <a:gd name="connsiteX17" fmla="*/ 8180843 w 8583612"/>
                <a:gd name="connsiteY17" fmla="*/ 1454944 h 1454944"/>
                <a:gd name="connsiteX18" fmla="*/ 7348892 w 8583612"/>
                <a:gd name="connsiteY18" fmla="*/ 1454944 h 1454944"/>
                <a:gd name="connsiteX19" fmla="*/ 6602778 w 8583612"/>
                <a:gd name="connsiteY19" fmla="*/ 1454944 h 1454944"/>
                <a:gd name="connsiteX20" fmla="*/ 5856664 w 8583612"/>
                <a:gd name="connsiteY20" fmla="*/ 1454944 h 1454944"/>
                <a:gd name="connsiteX21" fmla="*/ 5110551 w 8583612"/>
                <a:gd name="connsiteY21" fmla="*/ 1454944 h 1454944"/>
                <a:gd name="connsiteX22" fmla="*/ 4621945 w 8583612"/>
                <a:gd name="connsiteY22" fmla="*/ 1454944 h 1454944"/>
                <a:gd name="connsiteX23" fmla="*/ 3789995 w 8583612"/>
                <a:gd name="connsiteY23" fmla="*/ 1454944 h 1454944"/>
                <a:gd name="connsiteX24" fmla="*/ 3129717 w 8583612"/>
                <a:gd name="connsiteY24" fmla="*/ 1454944 h 1454944"/>
                <a:gd name="connsiteX25" fmla="*/ 2726948 w 8583612"/>
                <a:gd name="connsiteY25" fmla="*/ 1454944 h 1454944"/>
                <a:gd name="connsiteX26" fmla="*/ 2066670 w 8583612"/>
                <a:gd name="connsiteY26" fmla="*/ 1454944 h 1454944"/>
                <a:gd name="connsiteX27" fmla="*/ 1492228 w 8583612"/>
                <a:gd name="connsiteY27" fmla="*/ 1454944 h 1454944"/>
                <a:gd name="connsiteX28" fmla="*/ 917786 w 8583612"/>
                <a:gd name="connsiteY28" fmla="*/ 1454944 h 1454944"/>
                <a:gd name="connsiteX29" fmla="*/ 0 w 8583612"/>
                <a:gd name="connsiteY29" fmla="*/ 1454944 h 1454944"/>
                <a:gd name="connsiteX30" fmla="*/ 0 w 8583612"/>
                <a:gd name="connsiteY30" fmla="*/ 984512 h 1454944"/>
                <a:gd name="connsiteX31" fmla="*/ 0 w 8583612"/>
                <a:gd name="connsiteY31" fmla="*/ 484981 h 1454944"/>
                <a:gd name="connsiteX32" fmla="*/ 0 w 8583612"/>
                <a:gd name="connsiteY32" fmla="*/ 0 h 1454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83612" h="1454944" fill="none" extrusionOk="0">
                  <a:moveTo>
                    <a:pt x="0" y="0"/>
                  </a:moveTo>
                  <a:cubicBezTo>
                    <a:pt x="349764" y="28216"/>
                    <a:pt x="562071" y="-14864"/>
                    <a:pt x="746114" y="0"/>
                  </a:cubicBezTo>
                  <a:cubicBezTo>
                    <a:pt x="930157" y="14864"/>
                    <a:pt x="1209929" y="-3321"/>
                    <a:pt x="1578064" y="0"/>
                  </a:cubicBezTo>
                  <a:cubicBezTo>
                    <a:pt x="1946199" y="3321"/>
                    <a:pt x="1902183" y="-8758"/>
                    <a:pt x="2066670" y="0"/>
                  </a:cubicBezTo>
                  <a:cubicBezTo>
                    <a:pt x="2231157" y="8758"/>
                    <a:pt x="2557357" y="-15010"/>
                    <a:pt x="2812784" y="0"/>
                  </a:cubicBezTo>
                  <a:cubicBezTo>
                    <a:pt x="3068211" y="15010"/>
                    <a:pt x="3184998" y="-5723"/>
                    <a:pt x="3301389" y="0"/>
                  </a:cubicBezTo>
                  <a:cubicBezTo>
                    <a:pt x="3417781" y="5723"/>
                    <a:pt x="3805766" y="-32772"/>
                    <a:pt x="3961667" y="0"/>
                  </a:cubicBezTo>
                  <a:cubicBezTo>
                    <a:pt x="4117568" y="32772"/>
                    <a:pt x="4483147" y="-350"/>
                    <a:pt x="4707781" y="0"/>
                  </a:cubicBezTo>
                  <a:cubicBezTo>
                    <a:pt x="4932415" y="350"/>
                    <a:pt x="4929462" y="-15279"/>
                    <a:pt x="5110551" y="0"/>
                  </a:cubicBezTo>
                  <a:cubicBezTo>
                    <a:pt x="5291640" y="15279"/>
                    <a:pt x="5318530" y="10410"/>
                    <a:pt x="5513320" y="0"/>
                  </a:cubicBezTo>
                  <a:cubicBezTo>
                    <a:pt x="5708110" y="-10410"/>
                    <a:pt x="6010060" y="16882"/>
                    <a:pt x="6345270" y="0"/>
                  </a:cubicBezTo>
                  <a:cubicBezTo>
                    <a:pt x="6680480" y="-16882"/>
                    <a:pt x="6788071" y="15659"/>
                    <a:pt x="7005548" y="0"/>
                  </a:cubicBezTo>
                  <a:cubicBezTo>
                    <a:pt x="7223025" y="-15659"/>
                    <a:pt x="7323764" y="11214"/>
                    <a:pt x="7408317" y="0"/>
                  </a:cubicBezTo>
                  <a:cubicBezTo>
                    <a:pt x="7492870" y="-11214"/>
                    <a:pt x="8250743" y="25884"/>
                    <a:pt x="8583612" y="0"/>
                  </a:cubicBezTo>
                  <a:cubicBezTo>
                    <a:pt x="8608310" y="123674"/>
                    <a:pt x="8573692" y="351473"/>
                    <a:pt x="8583612" y="514080"/>
                  </a:cubicBezTo>
                  <a:cubicBezTo>
                    <a:pt x="8593532" y="676687"/>
                    <a:pt x="8574534" y="769698"/>
                    <a:pt x="8583612" y="969963"/>
                  </a:cubicBezTo>
                  <a:cubicBezTo>
                    <a:pt x="8592690" y="1170228"/>
                    <a:pt x="8586463" y="1217439"/>
                    <a:pt x="8583612" y="1454944"/>
                  </a:cubicBezTo>
                  <a:cubicBezTo>
                    <a:pt x="8417936" y="1440151"/>
                    <a:pt x="8273923" y="1441317"/>
                    <a:pt x="8180843" y="1454944"/>
                  </a:cubicBezTo>
                  <a:cubicBezTo>
                    <a:pt x="8087763" y="1468571"/>
                    <a:pt x="7517558" y="1486832"/>
                    <a:pt x="7348892" y="1454944"/>
                  </a:cubicBezTo>
                  <a:cubicBezTo>
                    <a:pt x="7180226" y="1423056"/>
                    <a:pt x="6861548" y="1484887"/>
                    <a:pt x="6602778" y="1454944"/>
                  </a:cubicBezTo>
                  <a:cubicBezTo>
                    <a:pt x="6344008" y="1425001"/>
                    <a:pt x="6081689" y="1419626"/>
                    <a:pt x="5856664" y="1454944"/>
                  </a:cubicBezTo>
                  <a:cubicBezTo>
                    <a:pt x="5631639" y="1490262"/>
                    <a:pt x="5386972" y="1419718"/>
                    <a:pt x="5110551" y="1454944"/>
                  </a:cubicBezTo>
                  <a:cubicBezTo>
                    <a:pt x="4834130" y="1490170"/>
                    <a:pt x="4769705" y="1468378"/>
                    <a:pt x="4621945" y="1454944"/>
                  </a:cubicBezTo>
                  <a:cubicBezTo>
                    <a:pt x="4474185" y="1441510"/>
                    <a:pt x="3971522" y="1434464"/>
                    <a:pt x="3789995" y="1454944"/>
                  </a:cubicBezTo>
                  <a:cubicBezTo>
                    <a:pt x="3608468" y="1475425"/>
                    <a:pt x="3376807" y="1434735"/>
                    <a:pt x="3129717" y="1454944"/>
                  </a:cubicBezTo>
                  <a:cubicBezTo>
                    <a:pt x="2882627" y="1475153"/>
                    <a:pt x="2870491" y="1441853"/>
                    <a:pt x="2726948" y="1454944"/>
                  </a:cubicBezTo>
                  <a:cubicBezTo>
                    <a:pt x="2583405" y="1468035"/>
                    <a:pt x="2292545" y="1431414"/>
                    <a:pt x="2066670" y="1454944"/>
                  </a:cubicBezTo>
                  <a:cubicBezTo>
                    <a:pt x="1840795" y="1478474"/>
                    <a:pt x="1677481" y="1446664"/>
                    <a:pt x="1492228" y="1454944"/>
                  </a:cubicBezTo>
                  <a:cubicBezTo>
                    <a:pt x="1306975" y="1463224"/>
                    <a:pt x="1076859" y="1468181"/>
                    <a:pt x="917786" y="1454944"/>
                  </a:cubicBezTo>
                  <a:cubicBezTo>
                    <a:pt x="758713" y="1441707"/>
                    <a:pt x="328938" y="1422114"/>
                    <a:pt x="0" y="1454944"/>
                  </a:cubicBezTo>
                  <a:cubicBezTo>
                    <a:pt x="17812" y="1304215"/>
                    <a:pt x="-4265" y="1215244"/>
                    <a:pt x="0" y="984512"/>
                  </a:cubicBezTo>
                  <a:cubicBezTo>
                    <a:pt x="4265" y="753780"/>
                    <a:pt x="-12212" y="641807"/>
                    <a:pt x="0" y="484981"/>
                  </a:cubicBezTo>
                  <a:cubicBezTo>
                    <a:pt x="12212" y="328155"/>
                    <a:pt x="16628" y="154808"/>
                    <a:pt x="0" y="0"/>
                  </a:cubicBezTo>
                  <a:close/>
                </a:path>
                <a:path w="8583612" h="1454944" stroke="0" extrusionOk="0">
                  <a:moveTo>
                    <a:pt x="0" y="0"/>
                  </a:moveTo>
                  <a:cubicBezTo>
                    <a:pt x="168269" y="-3020"/>
                    <a:pt x="420729" y="-2200"/>
                    <a:pt x="574442" y="0"/>
                  </a:cubicBezTo>
                  <a:cubicBezTo>
                    <a:pt x="728155" y="2200"/>
                    <a:pt x="807637" y="-13978"/>
                    <a:pt x="977211" y="0"/>
                  </a:cubicBezTo>
                  <a:cubicBezTo>
                    <a:pt x="1146785" y="13978"/>
                    <a:pt x="1397648" y="-19542"/>
                    <a:pt x="1809161" y="0"/>
                  </a:cubicBezTo>
                  <a:cubicBezTo>
                    <a:pt x="2220674" y="19542"/>
                    <a:pt x="2240495" y="-23530"/>
                    <a:pt x="2383603" y="0"/>
                  </a:cubicBezTo>
                  <a:cubicBezTo>
                    <a:pt x="2526711" y="23530"/>
                    <a:pt x="2799430" y="104"/>
                    <a:pt x="2958045" y="0"/>
                  </a:cubicBezTo>
                  <a:cubicBezTo>
                    <a:pt x="3116660" y="-104"/>
                    <a:pt x="3455818" y="-35262"/>
                    <a:pt x="3789995" y="0"/>
                  </a:cubicBezTo>
                  <a:cubicBezTo>
                    <a:pt x="4124172" y="35262"/>
                    <a:pt x="4175776" y="-10476"/>
                    <a:pt x="4278600" y="0"/>
                  </a:cubicBezTo>
                  <a:cubicBezTo>
                    <a:pt x="4381424" y="10476"/>
                    <a:pt x="4768122" y="-34771"/>
                    <a:pt x="5110551" y="0"/>
                  </a:cubicBezTo>
                  <a:cubicBezTo>
                    <a:pt x="5452980" y="34771"/>
                    <a:pt x="5753851" y="-21105"/>
                    <a:pt x="5942501" y="0"/>
                  </a:cubicBezTo>
                  <a:cubicBezTo>
                    <a:pt x="6131151" y="21105"/>
                    <a:pt x="6384738" y="-24284"/>
                    <a:pt x="6602778" y="0"/>
                  </a:cubicBezTo>
                  <a:cubicBezTo>
                    <a:pt x="6820818" y="24284"/>
                    <a:pt x="7143530" y="22197"/>
                    <a:pt x="7434729" y="0"/>
                  </a:cubicBezTo>
                  <a:cubicBezTo>
                    <a:pt x="7725928" y="-22197"/>
                    <a:pt x="7844399" y="10723"/>
                    <a:pt x="8009170" y="0"/>
                  </a:cubicBezTo>
                  <a:cubicBezTo>
                    <a:pt x="8173941" y="-10723"/>
                    <a:pt x="8331324" y="11368"/>
                    <a:pt x="8583612" y="0"/>
                  </a:cubicBezTo>
                  <a:cubicBezTo>
                    <a:pt x="8569929" y="134637"/>
                    <a:pt x="8567266" y="333291"/>
                    <a:pt x="8583612" y="499531"/>
                  </a:cubicBezTo>
                  <a:cubicBezTo>
                    <a:pt x="8599958" y="665771"/>
                    <a:pt x="8600030" y="872867"/>
                    <a:pt x="8583612" y="984512"/>
                  </a:cubicBezTo>
                  <a:cubicBezTo>
                    <a:pt x="8567194" y="1096157"/>
                    <a:pt x="8606117" y="1220309"/>
                    <a:pt x="8583612" y="1454944"/>
                  </a:cubicBezTo>
                  <a:cubicBezTo>
                    <a:pt x="8335901" y="1448541"/>
                    <a:pt x="8040562" y="1426110"/>
                    <a:pt x="7837498" y="1454944"/>
                  </a:cubicBezTo>
                  <a:cubicBezTo>
                    <a:pt x="7634434" y="1483778"/>
                    <a:pt x="7470803" y="1476033"/>
                    <a:pt x="7177220" y="1454944"/>
                  </a:cubicBezTo>
                  <a:cubicBezTo>
                    <a:pt x="6883637" y="1433855"/>
                    <a:pt x="6948230" y="1469952"/>
                    <a:pt x="6774451" y="1454944"/>
                  </a:cubicBezTo>
                  <a:cubicBezTo>
                    <a:pt x="6600672" y="1439936"/>
                    <a:pt x="6494189" y="1462555"/>
                    <a:pt x="6285845" y="1454944"/>
                  </a:cubicBezTo>
                  <a:cubicBezTo>
                    <a:pt x="6077501" y="1447333"/>
                    <a:pt x="5636540" y="1467049"/>
                    <a:pt x="5453895" y="1454944"/>
                  </a:cubicBezTo>
                  <a:cubicBezTo>
                    <a:pt x="5271250" y="1442840"/>
                    <a:pt x="5067236" y="1432219"/>
                    <a:pt x="4793617" y="1454944"/>
                  </a:cubicBezTo>
                  <a:cubicBezTo>
                    <a:pt x="4519998" y="1477669"/>
                    <a:pt x="4544716" y="1462730"/>
                    <a:pt x="4305012" y="1454944"/>
                  </a:cubicBezTo>
                  <a:cubicBezTo>
                    <a:pt x="4065309" y="1447158"/>
                    <a:pt x="3915285" y="1479331"/>
                    <a:pt x="3644734" y="1454944"/>
                  </a:cubicBezTo>
                  <a:cubicBezTo>
                    <a:pt x="3374183" y="1430557"/>
                    <a:pt x="3340434" y="1451074"/>
                    <a:pt x="3241964" y="1454944"/>
                  </a:cubicBezTo>
                  <a:cubicBezTo>
                    <a:pt x="3143494" y="1458815"/>
                    <a:pt x="2978508" y="1471480"/>
                    <a:pt x="2839195" y="1454944"/>
                  </a:cubicBezTo>
                  <a:cubicBezTo>
                    <a:pt x="2699882" y="1438408"/>
                    <a:pt x="2468814" y="1476058"/>
                    <a:pt x="2178917" y="1454944"/>
                  </a:cubicBezTo>
                  <a:cubicBezTo>
                    <a:pt x="1889020" y="1433830"/>
                    <a:pt x="1901228" y="1459124"/>
                    <a:pt x="1690311" y="1454944"/>
                  </a:cubicBezTo>
                  <a:cubicBezTo>
                    <a:pt x="1479394" y="1450764"/>
                    <a:pt x="1317210" y="1457962"/>
                    <a:pt x="944197" y="1454944"/>
                  </a:cubicBezTo>
                  <a:cubicBezTo>
                    <a:pt x="571184" y="1451926"/>
                    <a:pt x="376059" y="1447351"/>
                    <a:pt x="0" y="1454944"/>
                  </a:cubicBezTo>
                  <a:cubicBezTo>
                    <a:pt x="-14453" y="1222943"/>
                    <a:pt x="-11990" y="1165535"/>
                    <a:pt x="0" y="955413"/>
                  </a:cubicBezTo>
                  <a:cubicBezTo>
                    <a:pt x="11990" y="745291"/>
                    <a:pt x="8255" y="656443"/>
                    <a:pt x="0" y="455882"/>
                  </a:cubicBezTo>
                  <a:cubicBezTo>
                    <a:pt x="-8255" y="255321"/>
                    <a:pt x="4022" y="147876"/>
                    <a:pt x="0" y="0"/>
                  </a:cubicBezTo>
                  <a:close/>
                </a:path>
              </a:pathLst>
            </a:custGeom>
            <a:solidFill>
              <a:srgbClr val="FFF0B2"/>
            </a:solidFill>
            <a:ln w="9525">
              <a:solidFill>
                <a:schemeClr val="accent5">
                  <a:shade val="50000"/>
                  <a:alpha val="0"/>
                </a:schemeClr>
              </a:solidFill>
              <a:miter lim="800000"/>
              <a:headEnd/>
              <a:tailEnd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wrap="none" anchor="ctr"/>
            <a:lstStyle/>
            <a:p>
              <a:pPr algn="ctr"/>
              <a:r>
                <a:rPr lang="de-DE"/>
                <a:t>   </a:t>
              </a:r>
            </a:p>
          </p:txBody>
        </p:sp>
        <p:sp>
          <p:nvSpPr>
            <p:cNvPr id="6" name="Rectangle 18">
              <a:extLst>
                <a:ext uri="{FF2B5EF4-FFF2-40B4-BE49-F238E27FC236}">
                  <a16:creationId xmlns:a16="http://schemas.microsoft.com/office/drawing/2014/main" id="{0555733E-24E3-A434-C5D5-36C5370D0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338" y="4680000"/>
              <a:ext cx="8583612" cy="215503"/>
            </a:xfrm>
            <a:prstGeom prst="rect">
              <a:avLst/>
            </a:prstGeom>
            <a:solidFill>
              <a:srgbClr val="BE1E3C"/>
            </a:solidFill>
            <a:ln w="9525">
              <a:noFill/>
              <a:miter lim="800000"/>
              <a:headEnd/>
              <a:tailEnd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8583612"/>
                        <a:gd name="connsiteY0" fmla="*/ 0 h 215503"/>
                        <a:gd name="connsiteX1" fmla="*/ 574442 w 8583612"/>
                        <a:gd name="connsiteY1" fmla="*/ 0 h 215503"/>
                        <a:gd name="connsiteX2" fmla="*/ 1234720 w 8583612"/>
                        <a:gd name="connsiteY2" fmla="*/ 0 h 215503"/>
                        <a:gd name="connsiteX3" fmla="*/ 1980834 w 8583612"/>
                        <a:gd name="connsiteY3" fmla="*/ 0 h 215503"/>
                        <a:gd name="connsiteX4" fmla="*/ 2555275 w 8583612"/>
                        <a:gd name="connsiteY4" fmla="*/ 0 h 215503"/>
                        <a:gd name="connsiteX5" fmla="*/ 3215553 w 8583612"/>
                        <a:gd name="connsiteY5" fmla="*/ 0 h 215503"/>
                        <a:gd name="connsiteX6" fmla="*/ 4047503 w 8583612"/>
                        <a:gd name="connsiteY6" fmla="*/ 0 h 215503"/>
                        <a:gd name="connsiteX7" fmla="*/ 4536109 w 8583612"/>
                        <a:gd name="connsiteY7" fmla="*/ 0 h 215503"/>
                        <a:gd name="connsiteX8" fmla="*/ 5282223 w 8583612"/>
                        <a:gd name="connsiteY8" fmla="*/ 0 h 215503"/>
                        <a:gd name="connsiteX9" fmla="*/ 5770828 w 8583612"/>
                        <a:gd name="connsiteY9" fmla="*/ 0 h 215503"/>
                        <a:gd name="connsiteX10" fmla="*/ 6431106 w 8583612"/>
                        <a:gd name="connsiteY10" fmla="*/ 0 h 215503"/>
                        <a:gd name="connsiteX11" fmla="*/ 7177220 w 8583612"/>
                        <a:gd name="connsiteY11" fmla="*/ 0 h 215503"/>
                        <a:gd name="connsiteX12" fmla="*/ 7579990 w 8583612"/>
                        <a:gd name="connsiteY12" fmla="*/ 0 h 215503"/>
                        <a:gd name="connsiteX13" fmla="*/ 7982759 w 8583612"/>
                        <a:gd name="connsiteY13" fmla="*/ 0 h 215503"/>
                        <a:gd name="connsiteX14" fmla="*/ 8583612 w 8583612"/>
                        <a:gd name="connsiteY14" fmla="*/ 0 h 215503"/>
                        <a:gd name="connsiteX15" fmla="*/ 8583612 w 8583612"/>
                        <a:gd name="connsiteY15" fmla="*/ 215503 h 215503"/>
                        <a:gd name="connsiteX16" fmla="*/ 7837498 w 8583612"/>
                        <a:gd name="connsiteY16" fmla="*/ 215503 h 215503"/>
                        <a:gd name="connsiteX17" fmla="*/ 7177220 w 8583612"/>
                        <a:gd name="connsiteY17" fmla="*/ 215503 h 215503"/>
                        <a:gd name="connsiteX18" fmla="*/ 6602778 w 8583612"/>
                        <a:gd name="connsiteY18" fmla="*/ 215503 h 215503"/>
                        <a:gd name="connsiteX19" fmla="*/ 5856664 w 8583612"/>
                        <a:gd name="connsiteY19" fmla="*/ 215503 h 215503"/>
                        <a:gd name="connsiteX20" fmla="*/ 5196387 w 8583612"/>
                        <a:gd name="connsiteY20" fmla="*/ 215503 h 215503"/>
                        <a:gd name="connsiteX21" fmla="*/ 4364437 w 8583612"/>
                        <a:gd name="connsiteY21" fmla="*/ 215503 h 215503"/>
                        <a:gd name="connsiteX22" fmla="*/ 3532486 w 8583612"/>
                        <a:gd name="connsiteY22" fmla="*/ 215503 h 215503"/>
                        <a:gd name="connsiteX23" fmla="*/ 2786373 w 8583612"/>
                        <a:gd name="connsiteY23" fmla="*/ 215503 h 215503"/>
                        <a:gd name="connsiteX24" fmla="*/ 2040259 w 8583612"/>
                        <a:gd name="connsiteY24" fmla="*/ 215503 h 215503"/>
                        <a:gd name="connsiteX25" fmla="*/ 1294145 w 8583612"/>
                        <a:gd name="connsiteY25" fmla="*/ 215503 h 215503"/>
                        <a:gd name="connsiteX26" fmla="*/ 805539 w 8583612"/>
                        <a:gd name="connsiteY26" fmla="*/ 215503 h 215503"/>
                        <a:gd name="connsiteX27" fmla="*/ 0 w 8583612"/>
                        <a:gd name="connsiteY27" fmla="*/ 215503 h 215503"/>
                        <a:gd name="connsiteX28" fmla="*/ 0 w 8583612"/>
                        <a:gd name="connsiteY28" fmla="*/ 0 h 2155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</a:cxnLst>
                      <a:rect l="l" t="t" r="r" b="b"/>
                      <a:pathLst>
                        <a:path w="8583612" h="215503" fill="none" extrusionOk="0">
                          <a:moveTo>
                            <a:pt x="0" y="0"/>
                          </a:moveTo>
                          <a:cubicBezTo>
                            <a:pt x="159046" y="-23430"/>
                            <a:pt x="445338" y="-15176"/>
                            <a:pt x="574442" y="0"/>
                          </a:cubicBezTo>
                          <a:cubicBezTo>
                            <a:pt x="703546" y="15176"/>
                            <a:pt x="1048356" y="-2115"/>
                            <a:pt x="1234720" y="0"/>
                          </a:cubicBezTo>
                          <a:cubicBezTo>
                            <a:pt x="1421084" y="2115"/>
                            <a:pt x="1765942" y="-28903"/>
                            <a:pt x="1980834" y="0"/>
                          </a:cubicBezTo>
                          <a:cubicBezTo>
                            <a:pt x="2195726" y="28903"/>
                            <a:pt x="2436022" y="22604"/>
                            <a:pt x="2555275" y="0"/>
                          </a:cubicBezTo>
                          <a:cubicBezTo>
                            <a:pt x="2674528" y="-22604"/>
                            <a:pt x="3027821" y="31944"/>
                            <a:pt x="3215553" y="0"/>
                          </a:cubicBezTo>
                          <a:cubicBezTo>
                            <a:pt x="3403285" y="-31944"/>
                            <a:pt x="3679368" y="-3321"/>
                            <a:pt x="4047503" y="0"/>
                          </a:cubicBezTo>
                          <a:cubicBezTo>
                            <a:pt x="4415638" y="3321"/>
                            <a:pt x="4371622" y="-8758"/>
                            <a:pt x="4536109" y="0"/>
                          </a:cubicBezTo>
                          <a:cubicBezTo>
                            <a:pt x="4700596" y="8758"/>
                            <a:pt x="5026796" y="-15010"/>
                            <a:pt x="5282223" y="0"/>
                          </a:cubicBezTo>
                          <a:cubicBezTo>
                            <a:pt x="5537650" y="15010"/>
                            <a:pt x="5654437" y="-5723"/>
                            <a:pt x="5770828" y="0"/>
                          </a:cubicBezTo>
                          <a:cubicBezTo>
                            <a:pt x="5887220" y="5723"/>
                            <a:pt x="6275205" y="-32772"/>
                            <a:pt x="6431106" y="0"/>
                          </a:cubicBezTo>
                          <a:cubicBezTo>
                            <a:pt x="6587007" y="32772"/>
                            <a:pt x="6952586" y="-350"/>
                            <a:pt x="7177220" y="0"/>
                          </a:cubicBezTo>
                          <a:cubicBezTo>
                            <a:pt x="7401854" y="350"/>
                            <a:pt x="7398901" y="-15279"/>
                            <a:pt x="7579990" y="0"/>
                          </a:cubicBezTo>
                          <a:cubicBezTo>
                            <a:pt x="7761079" y="15279"/>
                            <a:pt x="7787969" y="10410"/>
                            <a:pt x="7982759" y="0"/>
                          </a:cubicBezTo>
                          <a:cubicBezTo>
                            <a:pt x="8177549" y="-10410"/>
                            <a:pt x="8415474" y="-9652"/>
                            <a:pt x="8583612" y="0"/>
                          </a:cubicBezTo>
                          <a:cubicBezTo>
                            <a:pt x="8584144" y="100673"/>
                            <a:pt x="8589711" y="162885"/>
                            <a:pt x="8583612" y="215503"/>
                          </a:cubicBezTo>
                          <a:cubicBezTo>
                            <a:pt x="8310179" y="238879"/>
                            <a:pt x="8204409" y="186773"/>
                            <a:pt x="7837498" y="215503"/>
                          </a:cubicBezTo>
                          <a:cubicBezTo>
                            <a:pt x="7470587" y="244233"/>
                            <a:pt x="7430390" y="187254"/>
                            <a:pt x="7177220" y="215503"/>
                          </a:cubicBezTo>
                          <a:cubicBezTo>
                            <a:pt x="6924050" y="243752"/>
                            <a:pt x="6855985" y="198232"/>
                            <a:pt x="6602778" y="215503"/>
                          </a:cubicBezTo>
                          <a:cubicBezTo>
                            <a:pt x="6349571" y="232774"/>
                            <a:pt x="6012590" y="213613"/>
                            <a:pt x="5856664" y="215503"/>
                          </a:cubicBezTo>
                          <a:cubicBezTo>
                            <a:pt x="5700738" y="217393"/>
                            <a:pt x="5479710" y="243726"/>
                            <a:pt x="5196387" y="215503"/>
                          </a:cubicBezTo>
                          <a:cubicBezTo>
                            <a:pt x="4913064" y="187280"/>
                            <a:pt x="4736181" y="183128"/>
                            <a:pt x="4364437" y="215503"/>
                          </a:cubicBezTo>
                          <a:cubicBezTo>
                            <a:pt x="3992693" y="247879"/>
                            <a:pt x="3701152" y="247391"/>
                            <a:pt x="3532486" y="215503"/>
                          </a:cubicBezTo>
                          <a:cubicBezTo>
                            <a:pt x="3363820" y="183615"/>
                            <a:pt x="3041970" y="243280"/>
                            <a:pt x="2786373" y="215503"/>
                          </a:cubicBezTo>
                          <a:cubicBezTo>
                            <a:pt x="2530776" y="187726"/>
                            <a:pt x="2265284" y="180185"/>
                            <a:pt x="2040259" y="215503"/>
                          </a:cubicBezTo>
                          <a:cubicBezTo>
                            <a:pt x="1815234" y="250821"/>
                            <a:pt x="1571571" y="182486"/>
                            <a:pt x="1294145" y="215503"/>
                          </a:cubicBezTo>
                          <a:cubicBezTo>
                            <a:pt x="1016719" y="248520"/>
                            <a:pt x="953299" y="228937"/>
                            <a:pt x="805539" y="215503"/>
                          </a:cubicBezTo>
                          <a:cubicBezTo>
                            <a:pt x="657779" y="202069"/>
                            <a:pt x="248174" y="232243"/>
                            <a:pt x="0" y="215503"/>
                          </a:cubicBezTo>
                          <a:cubicBezTo>
                            <a:pt x="4560" y="111199"/>
                            <a:pt x="9047" y="72703"/>
                            <a:pt x="0" y="0"/>
                          </a:cubicBezTo>
                          <a:close/>
                        </a:path>
                        <a:path w="8583612" h="215503" stroke="0" extrusionOk="0">
                          <a:moveTo>
                            <a:pt x="0" y="0"/>
                          </a:moveTo>
                          <a:cubicBezTo>
                            <a:pt x="168269" y="-3020"/>
                            <a:pt x="420729" y="-2200"/>
                            <a:pt x="574442" y="0"/>
                          </a:cubicBezTo>
                          <a:cubicBezTo>
                            <a:pt x="728155" y="2200"/>
                            <a:pt x="807637" y="-13978"/>
                            <a:pt x="977211" y="0"/>
                          </a:cubicBezTo>
                          <a:cubicBezTo>
                            <a:pt x="1146785" y="13978"/>
                            <a:pt x="1397648" y="-19542"/>
                            <a:pt x="1809161" y="0"/>
                          </a:cubicBezTo>
                          <a:cubicBezTo>
                            <a:pt x="2220674" y="19542"/>
                            <a:pt x="2240495" y="-23530"/>
                            <a:pt x="2383603" y="0"/>
                          </a:cubicBezTo>
                          <a:cubicBezTo>
                            <a:pt x="2526711" y="23530"/>
                            <a:pt x="2799430" y="104"/>
                            <a:pt x="2958045" y="0"/>
                          </a:cubicBezTo>
                          <a:cubicBezTo>
                            <a:pt x="3116660" y="-104"/>
                            <a:pt x="3455818" y="-35262"/>
                            <a:pt x="3789995" y="0"/>
                          </a:cubicBezTo>
                          <a:cubicBezTo>
                            <a:pt x="4124172" y="35262"/>
                            <a:pt x="4175776" y="-10476"/>
                            <a:pt x="4278600" y="0"/>
                          </a:cubicBezTo>
                          <a:cubicBezTo>
                            <a:pt x="4381424" y="10476"/>
                            <a:pt x="4768122" y="-34771"/>
                            <a:pt x="5110551" y="0"/>
                          </a:cubicBezTo>
                          <a:cubicBezTo>
                            <a:pt x="5452980" y="34771"/>
                            <a:pt x="5753851" y="-21105"/>
                            <a:pt x="5942501" y="0"/>
                          </a:cubicBezTo>
                          <a:cubicBezTo>
                            <a:pt x="6131151" y="21105"/>
                            <a:pt x="6384738" y="-24284"/>
                            <a:pt x="6602778" y="0"/>
                          </a:cubicBezTo>
                          <a:cubicBezTo>
                            <a:pt x="6820818" y="24284"/>
                            <a:pt x="7143530" y="22197"/>
                            <a:pt x="7434729" y="0"/>
                          </a:cubicBezTo>
                          <a:cubicBezTo>
                            <a:pt x="7725928" y="-22197"/>
                            <a:pt x="7844399" y="10723"/>
                            <a:pt x="8009170" y="0"/>
                          </a:cubicBezTo>
                          <a:cubicBezTo>
                            <a:pt x="8173941" y="-10723"/>
                            <a:pt x="8331324" y="11368"/>
                            <a:pt x="8583612" y="0"/>
                          </a:cubicBezTo>
                          <a:cubicBezTo>
                            <a:pt x="8589300" y="45704"/>
                            <a:pt x="8593159" y="125808"/>
                            <a:pt x="8583612" y="215503"/>
                          </a:cubicBezTo>
                          <a:cubicBezTo>
                            <a:pt x="8262390" y="236175"/>
                            <a:pt x="8173378" y="223275"/>
                            <a:pt x="7923334" y="215503"/>
                          </a:cubicBezTo>
                          <a:cubicBezTo>
                            <a:pt x="7673290" y="207731"/>
                            <a:pt x="7563653" y="239664"/>
                            <a:pt x="7263056" y="215503"/>
                          </a:cubicBezTo>
                          <a:cubicBezTo>
                            <a:pt x="6962459" y="191342"/>
                            <a:pt x="6626849" y="184816"/>
                            <a:pt x="6431106" y="215503"/>
                          </a:cubicBezTo>
                          <a:cubicBezTo>
                            <a:pt x="6235363" y="246191"/>
                            <a:pt x="6064411" y="236592"/>
                            <a:pt x="5770828" y="215503"/>
                          </a:cubicBezTo>
                          <a:cubicBezTo>
                            <a:pt x="5477245" y="194414"/>
                            <a:pt x="5541838" y="230511"/>
                            <a:pt x="5368059" y="215503"/>
                          </a:cubicBezTo>
                          <a:cubicBezTo>
                            <a:pt x="5194280" y="200495"/>
                            <a:pt x="5087797" y="223114"/>
                            <a:pt x="4879453" y="215503"/>
                          </a:cubicBezTo>
                          <a:cubicBezTo>
                            <a:pt x="4671109" y="207892"/>
                            <a:pt x="4230148" y="227608"/>
                            <a:pt x="4047503" y="215503"/>
                          </a:cubicBezTo>
                          <a:cubicBezTo>
                            <a:pt x="3864858" y="203399"/>
                            <a:pt x="3660844" y="192778"/>
                            <a:pt x="3387225" y="215503"/>
                          </a:cubicBezTo>
                          <a:cubicBezTo>
                            <a:pt x="3113606" y="238228"/>
                            <a:pt x="3138324" y="223289"/>
                            <a:pt x="2898620" y="215503"/>
                          </a:cubicBezTo>
                          <a:cubicBezTo>
                            <a:pt x="2658917" y="207717"/>
                            <a:pt x="2508893" y="239890"/>
                            <a:pt x="2238342" y="215503"/>
                          </a:cubicBezTo>
                          <a:cubicBezTo>
                            <a:pt x="1967791" y="191116"/>
                            <a:pt x="1934042" y="211633"/>
                            <a:pt x="1835572" y="215503"/>
                          </a:cubicBezTo>
                          <a:cubicBezTo>
                            <a:pt x="1737102" y="219374"/>
                            <a:pt x="1572116" y="232039"/>
                            <a:pt x="1432803" y="215503"/>
                          </a:cubicBezTo>
                          <a:cubicBezTo>
                            <a:pt x="1293490" y="198967"/>
                            <a:pt x="1062422" y="236617"/>
                            <a:pt x="772525" y="215503"/>
                          </a:cubicBezTo>
                          <a:cubicBezTo>
                            <a:pt x="482628" y="194389"/>
                            <a:pt x="242418" y="181980"/>
                            <a:pt x="0" y="215503"/>
                          </a:cubicBezTo>
                          <a:cubicBezTo>
                            <a:pt x="-3183" y="123789"/>
                            <a:pt x="10535" y="80564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EEF4F77-BF60-E1A1-A1BC-2A6CFFDA74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2" t="6131" r="7914" b="11161"/>
          <a:stretch/>
        </p:blipFill>
        <p:spPr>
          <a:xfrm>
            <a:off x="2110268" y="174493"/>
            <a:ext cx="2729831" cy="2648637"/>
          </a:xfrm>
          <a:custGeom>
            <a:avLst/>
            <a:gdLst>
              <a:gd name="connsiteX0" fmla="*/ 0 w 2729831"/>
              <a:gd name="connsiteY0" fmla="*/ 0 h 2648637"/>
              <a:gd name="connsiteX1" fmla="*/ 600563 w 2729831"/>
              <a:gd name="connsiteY1" fmla="*/ 0 h 2648637"/>
              <a:gd name="connsiteX2" fmla="*/ 1201126 w 2729831"/>
              <a:gd name="connsiteY2" fmla="*/ 0 h 2648637"/>
              <a:gd name="connsiteX3" fmla="*/ 1938180 w 2729831"/>
              <a:gd name="connsiteY3" fmla="*/ 0 h 2648637"/>
              <a:gd name="connsiteX4" fmla="*/ 2729831 w 2729831"/>
              <a:gd name="connsiteY4" fmla="*/ 0 h 2648637"/>
              <a:gd name="connsiteX5" fmla="*/ 2729831 w 2729831"/>
              <a:gd name="connsiteY5" fmla="*/ 662159 h 2648637"/>
              <a:gd name="connsiteX6" fmla="*/ 2729831 w 2729831"/>
              <a:gd name="connsiteY6" fmla="*/ 1324319 h 2648637"/>
              <a:gd name="connsiteX7" fmla="*/ 2729831 w 2729831"/>
              <a:gd name="connsiteY7" fmla="*/ 1959991 h 2648637"/>
              <a:gd name="connsiteX8" fmla="*/ 2729831 w 2729831"/>
              <a:gd name="connsiteY8" fmla="*/ 2648637 h 2648637"/>
              <a:gd name="connsiteX9" fmla="*/ 2020075 w 2729831"/>
              <a:gd name="connsiteY9" fmla="*/ 2648637 h 2648637"/>
              <a:gd name="connsiteX10" fmla="*/ 1283021 w 2729831"/>
              <a:gd name="connsiteY10" fmla="*/ 2648637 h 2648637"/>
              <a:gd name="connsiteX11" fmla="*/ 0 w 2729831"/>
              <a:gd name="connsiteY11" fmla="*/ 2648637 h 2648637"/>
              <a:gd name="connsiteX12" fmla="*/ 0 w 2729831"/>
              <a:gd name="connsiteY12" fmla="*/ 1959991 h 2648637"/>
              <a:gd name="connsiteX13" fmla="*/ 0 w 2729831"/>
              <a:gd name="connsiteY13" fmla="*/ 1297832 h 2648637"/>
              <a:gd name="connsiteX14" fmla="*/ 0 w 2729831"/>
              <a:gd name="connsiteY14" fmla="*/ 609187 h 2648637"/>
              <a:gd name="connsiteX15" fmla="*/ 0 w 2729831"/>
              <a:gd name="connsiteY15" fmla="*/ 0 h 264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29831" h="2648637" fill="none" extrusionOk="0">
                <a:moveTo>
                  <a:pt x="0" y="0"/>
                </a:moveTo>
                <a:cubicBezTo>
                  <a:pt x="165346" y="-23486"/>
                  <a:pt x="464829" y="6001"/>
                  <a:pt x="600563" y="0"/>
                </a:cubicBezTo>
                <a:cubicBezTo>
                  <a:pt x="736297" y="-6001"/>
                  <a:pt x="932653" y="26406"/>
                  <a:pt x="1201126" y="0"/>
                </a:cubicBezTo>
                <a:cubicBezTo>
                  <a:pt x="1469599" y="-26406"/>
                  <a:pt x="1718784" y="21363"/>
                  <a:pt x="1938180" y="0"/>
                </a:cubicBezTo>
                <a:cubicBezTo>
                  <a:pt x="2157576" y="-21363"/>
                  <a:pt x="2347203" y="-18747"/>
                  <a:pt x="2729831" y="0"/>
                </a:cubicBezTo>
                <a:cubicBezTo>
                  <a:pt x="2705000" y="267601"/>
                  <a:pt x="2738331" y="347591"/>
                  <a:pt x="2729831" y="662159"/>
                </a:cubicBezTo>
                <a:cubicBezTo>
                  <a:pt x="2721331" y="976727"/>
                  <a:pt x="2737332" y="1029270"/>
                  <a:pt x="2729831" y="1324319"/>
                </a:cubicBezTo>
                <a:cubicBezTo>
                  <a:pt x="2722330" y="1619368"/>
                  <a:pt x="2715202" y="1660377"/>
                  <a:pt x="2729831" y="1959991"/>
                </a:cubicBezTo>
                <a:cubicBezTo>
                  <a:pt x="2744460" y="2259605"/>
                  <a:pt x="2727115" y="2468497"/>
                  <a:pt x="2729831" y="2648637"/>
                </a:cubicBezTo>
                <a:cubicBezTo>
                  <a:pt x="2377753" y="2666223"/>
                  <a:pt x="2361492" y="2621826"/>
                  <a:pt x="2020075" y="2648637"/>
                </a:cubicBezTo>
                <a:cubicBezTo>
                  <a:pt x="1678658" y="2675448"/>
                  <a:pt x="1607435" y="2645061"/>
                  <a:pt x="1283021" y="2648637"/>
                </a:cubicBezTo>
                <a:cubicBezTo>
                  <a:pt x="958607" y="2652213"/>
                  <a:pt x="407942" y="2604384"/>
                  <a:pt x="0" y="2648637"/>
                </a:cubicBezTo>
                <a:cubicBezTo>
                  <a:pt x="-13661" y="2469972"/>
                  <a:pt x="-12433" y="2143494"/>
                  <a:pt x="0" y="1959991"/>
                </a:cubicBezTo>
                <a:cubicBezTo>
                  <a:pt x="12433" y="1776488"/>
                  <a:pt x="-12221" y="1539223"/>
                  <a:pt x="0" y="1297832"/>
                </a:cubicBezTo>
                <a:cubicBezTo>
                  <a:pt x="12221" y="1056441"/>
                  <a:pt x="25046" y="829108"/>
                  <a:pt x="0" y="609187"/>
                </a:cubicBezTo>
                <a:cubicBezTo>
                  <a:pt x="-25046" y="389267"/>
                  <a:pt x="-3096" y="224369"/>
                  <a:pt x="0" y="0"/>
                </a:cubicBezTo>
                <a:close/>
              </a:path>
              <a:path w="2729831" h="2648637" stroke="0" extrusionOk="0">
                <a:moveTo>
                  <a:pt x="0" y="0"/>
                </a:moveTo>
                <a:cubicBezTo>
                  <a:pt x="218064" y="23184"/>
                  <a:pt x="562933" y="-34974"/>
                  <a:pt x="709756" y="0"/>
                </a:cubicBezTo>
                <a:cubicBezTo>
                  <a:pt x="856579" y="34974"/>
                  <a:pt x="1231672" y="-21267"/>
                  <a:pt x="1364916" y="0"/>
                </a:cubicBezTo>
                <a:cubicBezTo>
                  <a:pt x="1498160" y="21267"/>
                  <a:pt x="1798689" y="21480"/>
                  <a:pt x="2047373" y="0"/>
                </a:cubicBezTo>
                <a:cubicBezTo>
                  <a:pt x="2296057" y="-21480"/>
                  <a:pt x="2429747" y="-5720"/>
                  <a:pt x="2729831" y="0"/>
                </a:cubicBezTo>
                <a:cubicBezTo>
                  <a:pt x="2712769" y="156825"/>
                  <a:pt x="2697162" y="485608"/>
                  <a:pt x="2729831" y="662159"/>
                </a:cubicBezTo>
                <a:cubicBezTo>
                  <a:pt x="2762500" y="838710"/>
                  <a:pt x="2730801" y="1136141"/>
                  <a:pt x="2729831" y="1377291"/>
                </a:cubicBezTo>
                <a:cubicBezTo>
                  <a:pt x="2728861" y="1618441"/>
                  <a:pt x="2702041" y="1835133"/>
                  <a:pt x="2729831" y="2039450"/>
                </a:cubicBezTo>
                <a:cubicBezTo>
                  <a:pt x="2757621" y="2243767"/>
                  <a:pt x="2716217" y="2387692"/>
                  <a:pt x="2729831" y="2648637"/>
                </a:cubicBezTo>
                <a:cubicBezTo>
                  <a:pt x="2447843" y="2679082"/>
                  <a:pt x="2303828" y="2633750"/>
                  <a:pt x="2074672" y="2648637"/>
                </a:cubicBezTo>
                <a:cubicBezTo>
                  <a:pt x="1845516" y="2663524"/>
                  <a:pt x="1601236" y="2674499"/>
                  <a:pt x="1446810" y="2648637"/>
                </a:cubicBezTo>
                <a:cubicBezTo>
                  <a:pt x="1292384" y="2622775"/>
                  <a:pt x="1067751" y="2635719"/>
                  <a:pt x="818949" y="2648637"/>
                </a:cubicBezTo>
                <a:cubicBezTo>
                  <a:pt x="570147" y="2661555"/>
                  <a:pt x="392150" y="2685606"/>
                  <a:pt x="0" y="2648637"/>
                </a:cubicBezTo>
                <a:cubicBezTo>
                  <a:pt x="17386" y="2314637"/>
                  <a:pt x="-9040" y="2160093"/>
                  <a:pt x="0" y="1933505"/>
                </a:cubicBezTo>
                <a:cubicBezTo>
                  <a:pt x="9040" y="1706917"/>
                  <a:pt x="-19622" y="1586281"/>
                  <a:pt x="0" y="1324319"/>
                </a:cubicBezTo>
                <a:cubicBezTo>
                  <a:pt x="19622" y="1062357"/>
                  <a:pt x="17941" y="947553"/>
                  <a:pt x="0" y="635673"/>
                </a:cubicBezTo>
                <a:cubicBezTo>
                  <a:pt x="-17941" y="323793"/>
                  <a:pt x="17536" y="209868"/>
                  <a:pt x="0" y="0"/>
                </a:cubicBez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>
            <a:solidFill>
              <a:schemeClr val="accent5">
                <a:shade val="50000"/>
                <a:alpha val="0"/>
              </a:schemeClr>
            </a:solidFill>
            <a:extLst>
              <a:ext uri="{C807C97D-BFC1-408E-A445-0C87EB9F89A2}">
                <ask:lineSketchStyleProps xmlns:ask="http://schemas.microsoft.com/office/drawing/2018/sketchyshapes" sd="251298046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206107" dist="81185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13" descr="TUBS_CO_150dpi">
            <a:extLst>
              <a:ext uri="{FF2B5EF4-FFF2-40B4-BE49-F238E27FC236}">
                <a16:creationId xmlns:a16="http://schemas.microsoft.com/office/drawing/2014/main" id="{51DAD6FF-B22C-CFF2-4E1D-7110E6D2D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" y="269716"/>
            <a:ext cx="1886070" cy="70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C17435C-6785-1627-FD2A-4A248E09EE6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063629"/>
            <a:ext cx="1944216" cy="452337"/>
          </a:xfrm>
          <a:prstGeom prst="rect">
            <a:avLst/>
          </a:prstGeom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2579E59F-D66C-7994-C751-A5D4BE8FBB6E}"/>
              </a:ext>
            </a:extLst>
          </p:cNvPr>
          <p:cNvSpPr txBox="1">
            <a:spLocks noChangeArrowheads="1"/>
          </p:cNvSpPr>
          <p:nvPr/>
        </p:nvSpPr>
        <p:spPr>
          <a:xfrm>
            <a:off x="678044" y="4228093"/>
            <a:ext cx="7827432" cy="216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05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361950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542925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742950" indent="-198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1200150" indent="-19843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1657350" indent="-19843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114550" indent="-19843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2571750" indent="-19843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1200" kern="0" dirty="0"/>
              <a:t>Sándor Fekete, Chek-Manh Loi and Michael Perk, 14.03.24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617EC928-2B8B-EE18-72F7-39CF7BE25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452" y="3737647"/>
            <a:ext cx="7853096" cy="474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kern="0" dirty="0"/>
              <a:t>Covering Geometric Sets with Lines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18D0400-9D8F-71A4-1941-8CF0B7213A1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2" t="12683" r="15025" b="44607"/>
          <a:stretch/>
        </p:blipFill>
        <p:spPr>
          <a:xfrm>
            <a:off x="129110" y="1478976"/>
            <a:ext cx="2936650" cy="2243000"/>
          </a:xfrm>
          <a:custGeom>
            <a:avLst/>
            <a:gdLst>
              <a:gd name="connsiteX0" fmla="*/ 0 w 2936650"/>
              <a:gd name="connsiteY0" fmla="*/ 0 h 2243000"/>
              <a:gd name="connsiteX1" fmla="*/ 528597 w 2936650"/>
              <a:gd name="connsiteY1" fmla="*/ 0 h 2243000"/>
              <a:gd name="connsiteX2" fmla="*/ 1086561 w 2936650"/>
              <a:gd name="connsiteY2" fmla="*/ 0 h 2243000"/>
              <a:gd name="connsiteX3" fmla="*/ 1673891 w 2936650"/>
              <a:gd name="connsiteY3" fmla="*/ 0 h 2243000"/>
              <a:gd name="connsiteX4" fmla="*/ 2290587 w 2936650"/>
              <a:gd name="connsiteY4" fmla="*/ 0 h 2243000"/>
              <a:gd name="connsiteX5" fmla="*/ 2936650 w 2936650"/>
              <a:gd name="connsiteY5" fmla="*/ 0 h 2243000"/>
              <a:gd name="connsiteX6" fmla="*/ 2936650 w 2936650"/>
              <a:gd name="connsiteY6" fmla="*/ 605610 h 2243000"/>
              <a:gd name="connsiteX7" fmla="*/ 2936650 w 2936650"/>
              <a:gd name="connsiteY7" fmla="*/ 1188790 h 2243000"/>
              <a:gd name="connsiteX8" fmla="*/ 2936650 w 2936650"/>
              <a:gd name="connsiteY8" fmla="*/ 2243000 h 2243000"/>
              <a:gd name="connsiteX9" fmla="*/ 2290587 w 2936650"/>
              <a:gd name="connsiteY9" fmla="*/ 2243000 h 2243000"/>
              <a:gd name="connsiteX10" fmla="*/ 1673890 w 2936650"/>
              <a:gd name="connsiteY10" fmla="*/ 2243000 h 2243000"/>
              <a:gd name="connsiteX11" fmla="*/ 1174660 w 2936650"/>
              <a:gd name="connsiteY11" fmla="*/ 2243000 h 2243000"/>
              <a:gd name="connsiteX12" fmla="*/ 675429 w 2936650"/>
              <a:gd name="connsiteY12" fmla="*/ 2243000 h 2243000"/>
              <a:gd name="connsiteX13" fmla="*/ 0 w 2936650"/>
              <a:gd name="connsiteY13" fmla="*/ 2243000 h 2243000"/>
              <a:gd name="connsiteX14" fmla="*/ 0 w 2936650"/>
              <a:gd name="connsiteY14" fmla="*/ 1637390 h 2243000"/>
              <a:gd name="connsiteX15" fmla="*/ 0 w 2936650"/>
              <a:gd name="connsiteY15" fmla="*/ 1143930 h 2243000"/>
              <a:gd name="connsiteX16" fmla="*/ 0 w 2936650"/>
              <a:gd name="connsiteY16" fmla="*/ 538320 h 2243000"/>
              <a:gd name="connsiteX17" fmla="*/ 0 w 2936650"/>
              <a:gd name="connsiteY17" fmla="*/ 0 h 22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36650" h="2243000" fill="none" extrusionOk="0">
                <a:moveTo>
                  <a:pt x="0" y="0"/>
                </a:moveTo>
                <a:cubicBezTo>
                  <a:pt x="229903" y="-10917"/>
                  <a:pt x="410884" y="-9698"/>
                  <a:pt x="528597" y="0"/>
                </a:cubicBezTo>
                <a:cubicBezTo>
                  <a:pt x="646310" y="9698"/>
                  <a:pt x="964428" y="-17352"/>
                  <a:pt x="1086561" y="0"/>
                </a:cubicBezTo>
                <a:cubicBezTo>
                  <a:pt x="1208694" y="17352"/>
                  <a:pt x="1492702" y="-14541"/>
                  <a:pt x="1673891" y="0"/>
                </a:cubicBezTo>
                <a:cubicBezTo>
                  <a:pt x="1855080" y="14541"/>
                  <a:pt x="2024396" y="30593"/>
                  <a:pt x="2290587" y="0"/>
                </a:cubicBezTo>
                <a:cubicBezTo>
                  <a:pt x="2556778" y="-30593"/>
                  <a:pt x="2728118" y="14696"/>
                  <a:pt x="2936650" y="0"/>
                </a:cubicBezTo>
                <a:cubicBezTo>
                  <a:pt x="2911898" y="216859"/>
                  <a:pt x="2918872" y="435921"/>
                  <a:pt x="2936650" y="605610"/>
                </a:cubicBezTo>
                <a:cubicBezTo>
                  <a:pt x="2954429" y="775299"/>
                  <a:pt x="2925948" y="1060959"/>
                  <a:pt x="2936650" y="1188790"/>
                </a:cubicBezTo>
                <a:cubicBezTo>
                  <a:pt x="2947352" y="1316621"/>
                  <a:pt x="2954810" y="1838519"/>
                  <a:pt x="2936650" y="2243000"/>
                </a:cubicBezTo>
                <a:cubicBezTo>
                  <a:pt x="2630799" y="2236871"/>
                  <a:pt x="2489464" y="2255154"/>
                  <a:pt x="2290587" y="2243000"/>
                </a:cubicBezTo>
                <a:cubicBezTo>
                  <a:pt x="2091710" y="2230846"/>
                  <a:pt x="1932870" y="2246304"/>
                  <a:pt x="1673890" y="2243000"/>
                </a:cubicBezTo>
                <a:cubicBezTo>
                  <a:pt x="1414910" y="2239696"/>
                  <a:pt x="1328139" y="2242669"/>
                  <a:pt x="1174660" y="2243000"/>
                </a:cubicBezTo>
                <a:cubicBezTo>
                  <a:pt x="1021181" y="2243332"/>
                  <a:pt x="788695" y="2243767"/>
                  <a:pt x="675429" y="2243000"/>
                </a:cubicBezTo>
                <a:cubicBezTo>
                  <a:pt x="562163" y="2242233"/>
                  <a:pt x="310336" y="2240672"/>
                  <a:pt x="0" y="2243000"/>
                </a:cubicBezTo>
                <a:cubicBezTo>
                  <a:pt x="21617" y="2057128"/>
                  <a:pt x="-688" y="1900038"/>
                  <a:pt x="0" y="1637390"/>
                </a:cubicBezTo>
                <a:cubicBezTo>
                  <a:pt x="688" y="1374742"/>
                  <a:pt x="-21900" y="1275745"/>
                  <a:pt x="0" y="1143930"/>
                </a:cubicBezTo>
                <a:cubicBezTo>
                  <a:pt x="21900" y="1012115"/>
                  <a:pt x="-14427" y="825374"/>
                  <a:pt x="0" y="538320"/>
                </a:cubicBezTo>
                <a:cubicBezTo>
                  <a:pt x="14427" y="251266"/>
                  <a:pt x="24633" y="164376"/>
                  <a:pt x="0" y="0"/>
                </a:cubicBezTo>
                <a:close/>
              </a:path>
              <a:path w="2936650" h="2243000" stroke="0" extrusionOk="0">
                <a:moveTo>
                  <a:pt x="0" y="0"/>
                </a:moveTo>
                <a:cubicBezTo>
                  <a:pt x="261056" y="13033"/>
                  <a:pt x="368193" y="-14991"/>
                  <a:pt x="616697" y="0"/>
                </a:cubicBezTo>
                <a:cubicBezTo>
                  <a:pt x="865201" y="14991"/>
                  <a:pt x="899050" y="23770"/>
                  <a:pt x="1174660" y="0"/>
                </a:cubicBezTo>
                <a:cubicBezTo>
                  <a:pt x="1450270" y="-23770"/>
                  <a:pt x="1576997" y="28438"/>
                  <a:pt x="1761990" y="0"/>
                </a:cubicBezTo>
                <a:cubicBezTo>
                  <a:pt x="1946983" y="-28438"/>
                  <a:pt x="2028205" y="-9780"/>
                  <a:pt x="2290587" y="0"/>
                </a:cubicBezTo>
                <a:cubicBezTo>
                  <a:pt x="2552969" y="9780"/>
                  <a:pt x="2703449" y="-15744"/>
                  <a:pt x="2936650" y="0"/>
                </a:cubicBezTo>
                <a:cubicBezTo>
                  <a:pt x="2955205" y="155477"/>
                  <a:pt x="2918719" y="325074"/>
                  <a:pt x="2936650" y="515890"/>
                </a:cubicBezTo>
                <a:cubicBezTo>
                  <a:pt x="2954582" y="706706"/>
                  <a:pt x="2944701" y="869815"/>
                  <a:pt x="2936650" y="1076640"/>
                </a:cubicBezTo>
                <a:cubicBezTo>
                  <a:pt x="2928600" y="1283465"/>
                  <a:pt x="2950133" y="1415594"/>
                  <a:pt x="2936650" y="1592530"/>
                </a:cubicBezTo>
                <a:cubicBezTo>
                  <a:pt x="2923168" y="1769466"/>
                  <a:pt x="2919339" y="2036397"/>
                  <a:pt x="2936650" y="2243000"/>
                </a:cubicBezTo>
                <a:cubicBezTo>
                  <a:pt x="2706130" y="2261965"/>
                  <a:pt x="2579003" y="2246193"/>
                  <a:pt x="2378687" y="2243000"/>
                </a:cubicBezTo>
                <a:cubicBezTo>
                  <a:pt x="2178371" y="2239807"/>
                  <a:pt x="2048012" y="2256456"/>
                  <a:pt x="1850090" y="2243000"/>
                </a:cubicBezTo>
                <a:cubicBezTo>
                  <a:pt x="1652168" y="2229544"/>
                  <a:pt x="1520164" y="2220104"/>
                  <a:pt x="1292126" y="2243000"/>
                </a:cubicBezTo>
                <a:cubicBezTo>
                  <a:pt x="1064088" y="2265896"/>
                  <a:pt x="836280" y="2272752"/>
                  <a:pt x="646063" y="2243000"/>
                </a:cubicBezTo>
                <a:cubicBezTo>
                  <a:pt x="455846" y="2213248"/>
                  <a:pt x="233494" y="2220891"/>
                  <a:pt x="0" y="2243000"/>
                </a:cubicBezTo>
                <a:cubicBezTo>
                  <a:pt x="21628" y="2089651"/>
                  <a:pt x="-19132" y="1916943"/>
                  <a:pt x="0" y="1704680"/>
                </a:cubicBezTo>
                <a:cubicBezTo>
                  <a:pt x="19132" y="1492417"/>
                  <a:pt x="-19184" y="1438757"/>
                  <a:pt x="0" y="1211220"/>
                </a:cubicBezTo>
                <a:cubicBezTo>
                  <a:pt x="19184" y="983683"/>
                  <a:pt x="-14310" y="838042"/>
                  <a:pt x="0" y="717760"/>
                </a:cubicBezTo>
                <a:cubicBezTo>
                  <a:pt x="14310" y="597478"/>
                  <a:pt x="-20604" y="225098"/>
                  <a:pt x="0" y="0"/>
                </a:cubicBezTo>
                <a:close/>
              </a:path>
            </a:pathLst>
          </a:custGeom>
          <a:blipFill dpi="0" rotWithShape="1">
            <a:blip r:embed="rId6"/>
            <a:srcRect/>
            <a:stretch>
              <a:fillRect/>
            </a:stretch>
          </a:blipFill>
          <a:ln>
            <a:solidFill>
              <a:schemeClr val="accent5">
                <a:shade val="50000"/>
                <a:alpha val="0"/>
              </a:schemeClr>
            </a:solidFill>
            <a:extLst>
              <a:ext uri="{C807C97D-BFC1-408E-A445-0C87EB9F89A2}">
                <ask:lineSketchStyleProps xmlns:ask="http://schemas.microsoft.com/office/drawing/2018/sketchyshapes" sd="251298046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206107" dist="81185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7A3EB4-23D4-C8B2-000F-58496A850F3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7312" y="398286"/>
            <a:ext cx="5205573" cy="3630777"/>
          </a:xfrm>
          <a:custGeom>
            <a:avLst/>
            <a:gdLst>
              <a:gd name="connsiteX0" fmla="*/ 0 w 5205573"/>
              <a:gd name="connsiteY0" fmla="*/ 0 h 3630777"/>
              <a:gd name="connsiteX1" fmla="*/ 754808 w 5205573"/>
              <a:gd name="connsiteY1" fmla="*/ 0 h 3630777"/>
              <a:gd name="connsiteX2" fmla="*/ 1509616 w 5205573"/>
              <a:gd name="connsiteY2" fmla="*/ 0 h 3630777"/>
              <a:gd name="connsiteX3" fmla="*/ 2160313 w 5205573"/>
              <a:gd name="connsiteY3" fmla="*/ 0 h 3630777"/>
              <a:gd name="connsiteX4" fmla="*/ 2811009 w 5205573"/>
              <a:gd name="connsiteY4" fmla="*/ 0 h 3630777"/>
              <a:gd name="connsiteX5" fmla="*/ 3513762 w 5205573"/>
              <a:gd name="connsiteY5" fmla="*/ 0 h 3630777"/>
              <a:gd name="connsiteX6" fmla="*/ 4008291 w 5205573"/>
              <a:gd name="connsiteY6" fmla="*/ 0 h 3630777"/>
              <a:gd name="connsiteX7" fmla="*/ 4502821 w 5205573"/>
              <a:gd name="connsiteY7" fmla="*/ 0 h 3630777"/>
              <a:gd name="connsiteX8" fmla="*/ 5205573 w 5205573"/>
              <a:gd name="connsiteY8" fmla="*/ 0 h 3630777"/>
              <a:gd name="connsiteX9" fmla="*/ 5205573 w 5205573"/>
              <a:gd name="connsiteY9" fmla="*/ 677745 h 3630777"/>
              <a:gd name="connsiteX10" fmla="*/ 5205573 w 5205573"/>
              <a:gd name="connsiteY10" fmla="*/ 1282875 h 3630777"/>
              <a:gd name="connsiteX11" fmla="*/ 5205573 w 5205573"/>
              <a:gd name="connsiteY11" fmla="*/ 1888004 h 3630777"/>
              <a:gd name="connsiteX12" fmla="*/ 5205573 w 5205573"/>
              <a:gd name="connsiteY12" fmla="*/ 2456826 h 3630777"/>
              <a:gd name="connsiteX13" fmla="*/ 5205573 w 5205573"/>
              <a:gd name="connsiteY13" fmla="*/ 3630777 h 3630777"/>
              <a:gd name="connsiteX14" fmla="*/ 4554876 w 5205573"/>
              <a:gd name="connsiteY14" fmla="*/ 3630777 h 3630777"/>
              <a:gd name="connsiteX15" fmla="*/ 3800068 w 5205573"/>
              <a:gd name="connsiteY15" fmla="*/ 3630777 h 3630777"/>
              <a:gd name="connsiteX16" fmla="*/ 3305539 w 5205573"/>
              <a:gd name="connsiteY16" fmla="*/ 3630777 h 3630777"/>
              <a:gd name="connsiteX17" fmla="*/ 2602787 w 5205573"/>
              <a:gd name="connsiteY17" fmla="*/ 3630777 h 3630777"/>
              <a:gd name="connsiteX18" fmla="*/ 1900034 w 5205573"/>
              <a:gd name="connsiteY18" fmla="*/ 3630777 h 3630777"/>
              <a:gd name="connsiteX19" fmla="*/ 1301393 w 5205573"/>
              <a:gd name="connsiteY19" fmla="*/ 3630777 h 3630777"/>
              <a:gd name="connsiteX20" fmla="*/ 806864 w 5205573"/>
              <a:gd name="connsiteY20" fmla="*/ 3630777 h 3630777"/>
              <a:gd name="connsiteX21" fmla="*/ 0 w 5205573"/>
              <a:gd name="connsiteY21" fmla="*/ 3630777 h 3630777"/>
              <a:gd name="connsiteX22" fmla="*/ 0 w 5205573"/>
              <a:gd name="connsiteY22" fmla="*/ 2989340 h 3630777"/>
              <a:gd name="connsiteX23" fmla="*/ 0 w 5205573"/>
              <a:gd name="connsiteY23" fmla="*/ 2493134 h 3630777"/>
              <a:gd name="connsiteX24" fmla="*/ 0 w 5205573"/>
              <a:gd name="connsiteY24" fmla="*/ 1924312 h 3630777"/>
              <a:gd name="connsiteX25" fmla="*/ 0 w 5205573"/>
              <a:gd name="connsiteY25" fmla="*/ 1246567 h 3630777"/>
              <a:gd name="connsiteX26" fmla="*/ 0 w 5205573"/>
              <a:gd name="connsiteY26" fmla="*/ 750361 h 3630777"/>
              <a:gd name="connsiteX27" fmla="*/ 0 w 5205573"/>
              <a:gd name="connsiteY27" fmla="*/ 0 h 3630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205573" h="3630777" fill="none" extrusionOk="0">
                <a:moveTo>
                  <a:pt x="0" y="0"/>
                </a:moveTo>
                <a:cubicBezTo>
                  <a:pt x="230710" y="-25935"/>
                  <a:pt x="436123" y="5097"/>
                  <a:pt x="754808" y="0"/>
                </a:cubicBezTo>
                <a:cubicBezTo>
                  <a:pt x="1073493" y="-5097"/>
                  <a:pt x="1233238" y="-13752"/>
                  <a:pt x="1509616" y="0"/>
                </a:cubicBezTo>
                <a:cubicBezTo>
                  <a:pt x="1785994" y="13752"/>
                  <a:pt x="1892413" y="20891"/>
                  <a:pt x="2160313" y="0"/>
                </a:cubicBezTo>
                <a:cubicBezTo>
                  <a:pt x="2428213" y="-20891"/>
                  <a:pt x="2591499" y="-17679"/>
                  <a:pt x="2811009" y="0"/>
                </a:cubicBezTo>
                <a:cubicBezTo>
                  <a:pt x="3030519" y="17679"/>
                  <a:pt x="3207050" y="30117"/>
                  <a:pt x="3513762" y="0"/>
                </a:cubicBezTo>
                <a:cubicBezTo>
                  <a:pt x="3820474" y="-30117"/>
                  <a:pt x="3821248" y="15544"/>
                  <a:pt x="4008291" y="0"/>
                </a:cubicBezTo>
                <a:cubicBezTo>
                  <a:pt x="4195334" y="-15544"/>
                  <a:pt x="4268425" y="-22954"/>
                  <a:pt x="4502821" y="0"/>
                </a:cubicBezTo>
                <a:cubicBezTo>
                  <a:pt x="4737217" y="22954"/>
                  <a:pt x="5059242" y="16226"/>
                  <a:pt x="5205573" y="0"/>
                </a:cubicBezTo>
                <a:cubicBezTo>
                  <a:pt x="5199572" y="156489"/>
                  <a:pt x="5211064" y="484202"/>
                  <a:pt x="5205573" y="677745"/>
                </a:cubicBezTo>
                <a:cubicBezTo>
                  <a:pt x="5200082" y="871288"/>
                  <a:pt x="5195734" y="1060856"/>
                  <a:pt x="5205573" y="1282875"/>
                </a:cubicBezTo>
                <a:cubicBezTo>
                  <a:pt x="5215413" y="1504894"/>
                  <a:pt x="5223396" y="1679887"/>
                  <a:pt x="5205573" y="1888004"/>
                </a:cubicBezTo>
                <a:cubicBezTo>
                  <a:pt x="5187750" y="2096121"/>
                  <a:pt x="5199291" y="2209279"/>
                  <a:pt x="5205573" y="2456826"/>
                </a:cubicBezTo>
                <a:cubicBezTo>
                  <a:pt x="5211855" y="2704373"/>
                  <a:pt x="5238516" y="3151778"/>
                  <a:pt x="5205573" y="3630777"/>
                </a:cubicBezTo>
                <a:cubicBezTo>
                  <a:pt x="5068055" y="3648698"/>
                  <a:pt x="4851645" y="3633512"/>
                  <a:pt x="4554876" y="3630777"/>
                </a:cubicBezTo>
                <a:cubicBezTo>
                  <a:pt x="4258107" y="3628042"/>
                  <a:pt x="3987042" y="3643293"/>
                  <a:pt x="3800068" y="3630777"/>
                </a:cubicBezTo>
                <a:cubicBezTo>
                  <a:pt x="3613094" y="3618261"/>
                  <a:pt x="3519595" y="3629355"/>
                  <a:pt x="3305539" y="3630777"/>
                </a:cubicBezTo>
                <a:cubicBezTo>
                  <a:pt x="3091483" y="3632199"/>
                  <a:pt x="2769278" y="3645034"/>
                  <a:pt x="2602787" y="3630777"/>
                </a:cubicBezTo>
                <a:cubicBezTo>
                  <a:pt x="2436296" y="3616520"/>
                  <a:pt x="2250568" y="3605094"/>
                  <a:pt x="1900034" y="3630777"/>
                </a:cubicBezTo>
                <a:cubicBezTo>
                  <a:pt x="1549500" y="3656460"/>
                  <a:pt x="1499202" y="3653130"/>
                  <a:pt x="1301393" y="3630777"/>
                </a:cubicBezTo>
                <a:cubicBezTo>
                  <a:pt x="1103584" y="3608424"/>
                  <a:pt x="945681" y="3636374"/>
                  <a:pt x="806864" y="3630777"/>
                </a:cubicBezTo>
                <a:cubicBezTo>
                  <a:pt x="668047" y="3625180"/>
                  <a:pt x="327365" y="3601406"/>
                  <a:pt x="0" y="3630777"/>
                </a:cubicBezTo>
                <a:cubicBezTo>
                  <a:pt x="-2964" y="3342597"/>
                  <a:pt x="-11098" y="3272907"/>
                  <a:pt x="0" y="2989340"/>
                </a:cubicBezTo>
                <a:cubicBezTo>
                  <a:pt x="11098" y="2705773"/>
                  <a:pt x="-14112" y="2691042"/>
                  <a:pt x="0" y="2493134"/>
                </a:cubicBezTo>
                <a:cubicBezTo>
                  <a:pt x="14112" y="2295226"/>
                  <a:pt x="-23767" y="2171528"/>
                  <a:pt x="0" y="1924312"/>
                </a:cubicBezTo>
                <a:cubicBezTo>
                  <a:pt x="23767" y="1677096"/>
                  <a:pt x="-30123" y="1562804"/>
                  <a:pt x="0" y="1246567"/>
                </a:cubicBezTo>
                <a:cubicBezTo>
                  <a:pt x="30123" y="930330"/>
                  <a:pt x="-20719" y="893066"/>
                  <a:pt x="0" y="750361"/>
                </a:cubicBezTo>
                <a:cubicBezTo>
                  <a:pt x="20719" y="607656"/>
                  <a:pt x="36595" y="237466"/>
                  <a:pt x="0" y="0"/>
                </a:cubicBezTo>
                <a:close/>
              </a:path>
              <a:path w="5205573" h="3630777" stroke="0" extrusionOk="0">
                <a:moveTo>
                  <a:pt x="0" y="0"/>
                </a:moveTo>
                <a:cubicBezTo>
                  <a:pt x="173877" y="14247"/>
                  <a:pt x="503257" y="-24193"/>
                  <a:pt x="702752" y="0"/>
                </a:cubicBezTo>
                <a:cubicBezTo>
                  <a:pt x="902247" y="24193"/>
                  <a:pt x="1055358" y="6638"/>
                  <a:pt x="1301393" y="0"/>
                </a:cubicBezTo>
                <a:cubicBezTo>
                  <a:pt x="1547428" y="-6638"/>
                  <a:pt x="1667719" y="-8557"/>
                  <a:pt x="1952090" y="0"/>
                </a:cubicBezTo>
                <a:cubicBezTo>
                  <a:pt x="2236461" y="8557"/>
                  <a:pt x="2299083" y="-8846"/>
                  <a:pt x="2498675" y="0"/>
                </a:cubicBezTo>
                <a:cubicBezTo>
                  <a:pt x="2698267" y="8846"/>
                  <a:pt x="3018544" y="5381"/>
                  <a:pt x="3149372" y="0"/>
                </a:cubicBezTo>
                <a:cubicBezTo>
                  <a:pt x="3280200" y="-5381"/>
                  <a:pt x="3523600" y="-1076"/>
                  <a:pt x="3695957" y="0"/>
                </a:cubicBezTo>
                <a:cubicBezTo>
                  <a:pt x="3868315" y="1076"/>
                  <a:pt x="4065417" y="32260"/>
                  <a:pt x="4346653" y="0"/>
                </a:cubicBezTo>
                <a:cubicBezTo>
                  <a:pt x="4627889" y="-32260"/>
                  <a:pt x="4797559" y="19985"/>
                  <a:pt x="5205573" y="0"/>
                </a:cubicBezTo>
                <a:cubicBezTo>
                  <a:pt x="5182047" y="124313"/>
                  <a:pt x="5228307" y="353423"/>
                  <a:pt x="5205573" y="532514"/>
                </a:cubicBezTo>
                <a:cubicBezTo>
                  <a:pt x="5182839" y="711605"/>
                  <a:pt x="5177861" y="948713"/>
                  <a:pt x="5205573" y="1101336"/>
                </a:cubicBezTo>
                <a:cubicBezTo>
                  <a:pt x="5233285" y="1253959"/>
                  <a:pt x="5186465" y="1509538"/>
                  <a:pt x="5205573" y="1742773"/>
                </a:cubicBezTo>
                <a:cubicBezTo>
                  <a:pt x="5224681" y="1976008"/>
                  <a:pt x="5230958" y="2066998"/>
                  <a:pt x="5205573" y="2311595"/>
                </a:cubicBezTo>
                <a:cubicBezTo>
                  <a:pt x="5180188" y="2556192"/>
                  <a:pt x="5228615" y="2636191"/>
                  <a:pt x="5205573" y="2916724"/>
                </a:cubicBezTo>
                <a:cubicBezTo>
                  <a:pt x="5182531" y="3197257"/>
                  <a:pt x="5197488" y="3364564"/>
                  <a:pt x="5205573" y="3630777"/>
                </a:cubicBezTo>
                <a:cubicBezTo>
                  <a:pt x="4927413" y="3613442"/>
                  <a:pt x="4837915" y="3634406"/>
                  <a:pt x="4502821" y="3630777"/>
                </a:cubicBezTo>
                <a:cubicBezTo>
                  <a:pt x="4167727" y="3627148"/>
                  <a:pt x="3992248" y="3606650"/>
                  <a:pt x="3800068" y="3630777"/>
                </a:cubicBezTo>
                <a:cubicBezTo>
                  <a:pt x="3607888" y="3654904"/>
                  <a:pt x="3285577" y="3662919"/>
                  <a:pt x="3045260" y="3630777"/>
                </a:cubicBezTo>
                <a:cubicBezTo>
                  <a:pt x="2804943" y="3598635"/>
                  <a:pt x="2787856" y="3609336"/>
                  <a:pt x="2550731" y="3630777"/>
                </a:cubicBezTo>
                <a:cubicBezTo>
                  <a:pt x="2313606" y="3652218"/>
                  <a:pt x="2204286" y="3642836"/>
                  <a:pt x="2056201" y="3630777"/>
                </a:cubicBezTo>
                <a:cubicBezTo>
                  <a:pt x="1908116" y="3618719"/>
                  <a:pt x="1625746" y="3623710"/>
                  <a:pt x="1457560" y="3630777"/>
                </a:cubicBezTo>
                <a:cubicBezTo>
                  <a:pt x="1289374" y="3637844"/>
                  <a:pt x="1015834" y="3614359"/>
                  <a:pt x="702752" y="3630777"/>
                </a:cubicBezTo>
                <a:cubicBezTo>
                  <a:pt x="389670" y="3647195"/>
                  <a:pt x="243048" y="3611373"/>
                  <a:pt x="0" y="3630777"/>
                </a:cubicBezTo>
                <a:cubicBezTo>
                  <a:pt x="10791" y="3515338"/>
                  <a:pt x="-23261" y="3280907"/>
                  <a:pt x="0" y="3098263"/>
                </a:cubicBezTo>
                <a:cubicBezTo>
                  <a:pt x="23261" y="2915619"/>
                  <a:pt x="-25833" y="2599424"/>
                  <a:pt x="0" y="2420518"/>
                </a:cubicBezTo>
                <a:cubicBezTo>
                  <a:pt x="25833" y="2241612"/>
                  <a:pt x="-30159" y="2050584"/>
                  <a:pt x="0" y="1742773"/>
                </a:cubicBezTo>
                <a:cubicBezTo>
                  <a:pt x="30159" y="1434963"/>
                  <a:pt x="-29517" y="1317640"/>
                  <a:pt x="0" y="1065028"/>
                </a:cubicBezTo>
                <a:cubicBezTo>
                  <a:pt x="29517" y="812416"/>
                  <a:pt x="39611" y="314784"/>
                  <a:pt x="0" y="0"/>
                </a:cubicBez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>
            <a:solidFill>
              <a:schemeClr val="accent5">
                <a:shade val="50000"/>
                <a:alpha val="0"/>
              </a:schemeClr>
            </a:solidFill>
            <a:extLst>
              <a:ext uri="{C807C97D-BFC1-408E-A445-0C87EB9F89A2}">
                <ask:lineSketchStyleProps xmlns:ask="http://schemas.microsoft.com/office/drawing/2018/sketchyshapes" sd="251298046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206107" dist="81185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38998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ZZSNZZ">
            <a:extLst>
              <a:ext uri="{FF2B5EF4-FFF2-40B4-BE49-F238E27FC236}">
                <a16:creationId xmlns:a16="http://schemas.microsoft.com/office/drawing/2014/main" id="{F128E041-22A0-EC2C-EFF6-0C4199CC9A65}"/>
              </a:ext>
            </a:extLst>
          </p:cNvPr>
          <p:cNvSpPr txBox="1"/>
          <p:nvPr/>
        </p:nvSpPr>
        <p:spPr>
          <a:xfrm>
            <a:off x="5295900" y="4559300"/>
            <a:ext cx="635000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DE" sz="800"/>
              <a:t> 0/10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9BEFCDE-B721-D49A-EAFE-C7DF5BDF924F}"/>
              </a:ext>
            </a:extLst>
          </p:cNvPr>
          <p:cNvGrpSpPr/>
          <p:nvPr/>
        </p:nvGrpSpPr>
        <p:grpSpPr>
          <a:xfrm>
            <a:off x="395536" y="3484807"/>
            <a:ext cx="8748464" cy="1410695"/>
            <a:chOff x="287338" y="3267075"/>
            <a:chExt cx="8583612" cy="1628428"/>
          </a:xfrm>
        </p:grpSpPr>
        <p:sp>
          <p:nvSpPr>
            <p:cNvPr id="4" name="Rectangle 17">
              <a:extLst>
                <a:ext uri="{FF2B5EF4-FFF2-40B4-BE49-F238E27FC236}">
                  <a16:creationId xmlns:a16="http://schemas.microsoft.com/office/drawing/2014/main" id="{62E944BA-B389-1021-BCE8-87BA59E8E7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338" y="3267075"/>
              <a:ext cx="8583612" cy="1454944"/>
            </a:xfrm>
            <a:custGeom>
              <a:avLst/>
              <a:gdLst>
                <a:gd name="connsiteX0" fmla="*/ 0 w 8583612"/>
                <a:gd name="connsiteY0" fmla="*/ 0 h 1454944"/>
                <a:gd name="connsiteX1" fmla="*/ 746114 w 8583612"/>
                <a:gd name="connsiteY1" fmla="*/ 0 h 1454944"/>
                <a:gd name="connsiteX2" fmla="*/ 1578064 w 8583612"/>
                <a:gd name="connsiteY2" fmla="*/ 0 h 1454944"/>
                <a:gd name="connsiteX3" fmla="*/ 2066670 w 8583612"/>
                <a:gd name="connsiteY3" fmla="*/ 0 h 1454944"/>
                <a:gd name="connsiteX4" fmla="*/ 2812784 w 8583612"/>
                <a:gd name="connsiteY4" fmla="*/ 0 h 1454944"/>
                <a:gd name="connsiteX5" fmla="*/ 3301389 w 8583612"/>
                <a:gd name="connsiteY5" fmla="*/ 0 h 1454944"/>
                <a:gd name="connsiteX6" fmla="*/ 3961667 w 8583612"/>
                <a:gd name="connsiteY6" fmla="*/ 0 h 1454944"/>
                <a:gd name="connsiteX7" fmla="*/ 4707781 w 8583612"/>
                <a:gd name="connsiteY7" fmla="*/ 0 h 1454944"/>
                <a:gd name="connsiteX8" fmla="*/ 5110551 w 8583612"/>
                <a:gd name="connsiteY8" fmla="*/ 0 h 1454944"/>
                <a:gd name="connsiteX9" fmla="*/ 5513320 w 8583612"/>
                <a:gd name="connsiteY9" fmla="*/ 0 h 1454944"/>
                <a:gd name="connsiteX10" fmla="*/ 6345270 w 8583612"/>
                <a:gd name="connsiteY10" fmla="*/ 0 h 1454944"/>
                <a:gd name="connsiteX11" fmla="*/ 7005548 w 8583612"/>
                <a:gd name="connsiteY11" fmla="*/ 0 h 1454944"/>
                <a:gd name="connsiteX12" fmla="*/ 7408317 w 8583612"/>
                <a:gd name="connsiteY12" fmla="*/ 0 h 1454944"/>
                <a:gd name="connsiteX13" fmla="*/ 8583612 w 8583612"/>
                <a:gd name="connsiteY13" fmla="*/ 0 h 1454944"/>
                <a:gd name="connsiteX14" fmla="*/ 8583612 w 8583612"/>
                <a:gd name="connsiteY14" fmla="*/ 514080 h 1454944"/>
                <a:gd name="connsiteX15" fmla="*/ 8583612 w 8583612"/>
                <a:gd name="connsiteY15" fmla="*/ 969963 h 1454944"/>
                <a:gd name="connsiteX16" fmla="*/ 8583612 w 8583612"/>
                <a:gd name="connsiteY16" fmla="*/ 1454944 h 1454944"/>
                <a:gd name="connsiteX17" fmla="*/ 8180843 w 8583612"/>
                <a:gd name="connsiteY17" fmla="*/ 1454944 h 1454944"/>
                <a:gd name="connsiteX18" fmla="*/ 7348892 w 8583612"/>
                <a:gd name="connsiteY18" fmla="*/ 1454944 h 1454944"/>
                <a:gd name="connsiteX19" fmla="*/ 6602778 w 8583612"/>
                <a:gd name="connsiteY19" fmla="*/ 1454944 h 1454944"/>
                <a:gd name="connsiteX20" fmla="*/ 5856664 w 8583612"/>
                <a:gd name="connsiteY20" fmla="*/ 1454944 h 1454944"/>
                <a:gd name="connsiteX21" fmla="*/ 5110551 w 8583612"/>
                <a:gd name="connsiteY21" fmla="*/ 1454944 h 1454944"/>
                <a:gd name="connsiteX22" fmla="*/ 4621945 w 8583612"/>
                <a:gd name="connsiteY22" fmla="*/ 1454944 h 1454944"/>
                <a:gd name="connsiteX23" fmla="*/ 3789995 w 8583612"/>
                <a:gd name="connsiteY23" fmla="*/ 1454944 h 1454944"/>
                <a:gd name="connsiteX24" fmla="*/ 3129717 w 8583612"/>
                <a:gd name="connsiteY24" fmla="*/ 1454944 h 1454944"/>
                <a:gd name="connsiteX25" fmla="*/ 2726948 w 8583612"/>
                <a:gd name="connsiteY25" fmla="*/ 1454944 h 1454944"/>
                <a:gd name="connsiteX26" fmla="*/ 2066670 w 8583612"/>
                <a:gd name="connsiteY26" fmla="*/ 1454944 h 1454944"/>
                <a:gd name="connsiteX27" fmla="*/ 1492228 w 8583612"/>
                <a:gd name="connsiteY27" fmla="*/ 1454944 h 1454944"/>
                <a:gd name="connsiteX28" fmla="*/ 917786 w 8583612"/>
                <a:gd name="connsiteY28" fmla="*/ 1454944 h 1454944"/>
                <a:gd name="connsiteX29" fmla="*/ 0 w 8583612"/>
                <a:gd name="connsiteY29" fmla="*/ 1454944 h 1454944"/>
                <a:gd name="connsiteX30" fmla="*/ 0 w 8583612"/>
                <a:gd name="connsiteY30" fmla="*/ 984512 h 1454944"/>
                <a:gd name="connsiteX31" fmla="*/ 0 w 8583612"/>
                <a:gd name="connsiteY31" fmla="*/ 484981 h 1454944"/>
                <a:gd name="connsiteX32" fmla="*/ 0 w 8583612"/>
                <a:gd name="connsiteY32" fmla="*/ 0 h 1454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83612" h="1454944" fill="none" extrusionOk="0">
                  <a:moveTo>
                    <a:pt x="0" y="0"/>
                  </a:moveTo>
                  <a:cubicBezTo>
                    <a:pt x="349764" y="28216"/>
                    <a:pt x="562071" y="-14864"/>
                    <a:pt x="746114" y="0"/>
                  </a:cubicBezTo>
                  <a:cubicBezTo>
                    <a:pt x="930157" y="14864"/>
                    <a:pt x="1209929" y="-3321"/>
                    <a:pt x="1578064" y="0"/>
                  </a:cubicBezTo>
                  <a:cubicBezTo>
                    <a:pt x="1946199" y="3321"/>
                    <a:pt x="1902183" y="-8758"/>
                    <a:pt x="2066670" y="0"/>
                  </a:cubicBezTo>
                  <a:cubicBezTo>
                    <a:pt x="2231157" y="8758"/>
                    <a:pt x="2557357" y="-15010"/>
                    <a:pt x="2812784" y="0"/>
                  </a:cubicBezTo>
                  <a:cubicBezTo>
                    <a:pt x="3068211" y="15010"/>
                    <a:pt x="3184998" y="-5723"/>
                    <a:pt x="3301389" y="0"/>
                  </a:cubicBezTo>
                  <a:cubicBezTo>
                    <a:pt x="3417781" y="5723"/>
                    <a:pt x="3805766" y="-32772"/>
                    <a:pt x="3961667" y="0"/>
                  </a:cubicBezTo>
                  <a:cubicBezTo>
                    <a:pt x="4117568" y="32772"/>
                    <a:pt x="4483147" y="-350"/>
                    <a:pt x="4707781" y="0"/>
                  </a:cubicBezTo>
                  <a:cubicBezTo>
                    <a:pt x="4932415" y="350"/>
                    <a:pt x="4929462" y="-15279"/>
                    <a:pt x="5110551" y="0"/>
                  </a:cubicBezTo>
                  <a:cubicBezTo>
                    <a:pt x="5291640" y="15279"/>
                    <a:pt x="5318530" y="10410"/>
                    <a:pt x="5513320" y="0"/>
                  </a:cubicBezTo>
                  <a:cubicBezTo>
                    <a:pt x="5708110" y="-10410"/>
                    <a:pt x="6010060" y="16882"/>
                    <a:pt x="6345270" y="0"/>
                  </a:cubicBezTo>
                  <a:cubicBezTo>
                    <a:pt x="6680480" y="-16882"/>
                    <a:pt x="6788071" y="15659"/>
                    <a:pt x="7005548" y="0"/>
                  </a:cubicBezTo>
                  <a:cubicBezTo>
                    <a:pt x="7223025" y="-15659"/>
                    <a:pt x="7323764" y="11214"/>
                    <a:pt x="7408317" y="0"/>
                  </a:cubicBezTo>
                  <a:cubicBezTo>
                    <a:pt x="7492870" y="-11214"/>
                    <a:pt x="8250743" y="25884"/>
                    <a:pt x="8583612" y="0"/>
                  </a:cubicBezTo>
                  <a:cubicBezTo>
                    <a:pt x="8608310" y="123674"/>
                    <a:pt x="8573692" y="351473"/>
                    <a:pt x="8583612" y="514080"/>
                  </a:cubicBezTo>
                  <a:cubicBezTo>
                    <a:pt x="8593532" y="676687"/>
                    <a:pt x="8574534" y="769698"/>
                    <a:pt x="8583612" y="969963"/>
                  </a:cubicBezTo>
                  <a:cubicBezTo>
                    <a:pt x="8592690" y="1170228"/>
                    <a:pt x="8586463" y="1217439"/>
                    <a:pt x="8583612" y="1454944"/>
                  </a:cubicBezTo>
                  <a:cubicBezTo>
                    <a:pt x="8417936" y="1440151"/>
                    <a:pt x="8273923" y="1441317"/>
                    <a:pt x="8180843" y="1454944"/>
                  </a:cubicBezTo>
                  <a:cubicBezTo>
                    <a:pt x="8087763" y="1468571"/>
                    <a:pt x="7517558" y="1486832"/>
                    <a:pt x="7348892" y="1454944"/>
                  </a:cubicBezTo>
                  <a:cubicBezTo>
                    <a:pt x="7180226" y="1423056"/>
                    <a:pt x="6861548" y="1484887"/>
                    <a:pt x="6602778" y="1454944"/>
                  </a:cubicBezTo>
                  <a:cubicBezTo>
                    <a:pt x="6344008" y="1425001"/>
                    <a:pt x="6081689" y="1419626"/>
                    <a:pt x="5856664" y="1454944"/>
                  </a:cubicBezTo>
                  <a:cubicBezTo>
                    <a:pt x="5631639" y="1490262"/>
                    <a:pt x="5386972" y="1419718"/>
                    <a:pt x="5110551" y="1454944"/>
                  </a:cubicBezTo>
                  <a:cubicBezTo>
                    <a:pt x="4834130" y="1490170"/>
                    <a:pt x="4769705" y="1468378"/>
                    <a:pt x="4621945" y="1454944"/>
                  </a:cubicBezTo>
                  <a:cubicBezTo>
                    <a:pt x="4474185" y="1441510"/>
                    <a:pt x="3971522" y="1434464"/>
                    <a:pt x="3789995" y="1454944"/>
                  </a:cubicBezTo>
                  <a:cubicBezTo>
                    <a:pt x="3608468" y="1475425"/>
                    <a:pt x="3376807" y="1434735"/>
                    <a:pt x="3129717" y="1454944"/>
                  </a:cubicBezTo>
                  <a:cubicBezTo>
                    <a:pt x="2882627" y="1475153"/>
                    <a:pt x="2870491" y="1441853"/>
                    <a:pt x="2726948" y="1454944"/>
                  </a:cubicBezTo>
                  <a:cubicBezTo>
                    <a:pt x="2583405" y="1468035"/>
                    <a:pt x="2292545" y="1431414"/>
                    <a:pt x="2066670" y="1454944"/>
                  </a:cubicBezTo>
                  <a:cubicBezTo>
                    <a:pt x="1840795" y="1478474"/>
                    <a:pt x="1677481" y="1446664"/>
                    <a:pt x="1492228" y="1454944"/>
                  </a:cubicBezTo>
                  <a:cubicBezTo>
                    <a:pt x="1306975" y="1463224"/>
                    <a:pt x="1076859" y="1468181"/>
                    <a:pt x="917786" y="1454944"/>
                  </a:cubicBezTo>
                  <a:cubicBezTo>
                    <a:pt x="758713" y="1441707"/>
                    <a:pt x="328938" y="1422114"/>
                    <a:pt x="0" y="1454944"/>
                  </a:cubicBezTo>
                  <a:cubicBezTo>
                    <a:pt x="17812" y="1304215"/>
                    <a:pt x="-4265" y="1215244"/>
                    <a:pt x="0" y="984512"/>
                  </a:cubicBezTo>
                  <a:cubicBezTo>
                    <a:pt x="4265" y="753780"/>
                    <a:pt x="-12212" y="641807"/>
                    <a:pt x="0" y="484981"/>
                  </a:cubicBezTo>
                  <a:cubicBezTo>
                    <a:pt x="12212" y="328155"/>
                    <a:pt x="16628" y="154808"/>
                    <a:pt x="0" y="0"/>
                  </a:cubicBezTo>
                  <a:close/>
                </a:path>
                <a:path w="8583612" h="1454944" stroke="0" extrusionOk="0">
                  <a:moveTo>
                    <a:pt x="0" y="0"/>
                  </a:moveTo>
                  <a:cubicBezTo>
                    <a:pt x="168269" y="-3020"/>
                    <a:pt x="420729" y="-2200"/>
                    <a:pt x="574442" y="0"/>
                  </a:cubicBezTo>
                  <a:cubicBezTo>
                    <a:pt x="728155" y="2200"/>
                    <a:pt x="807637" y="-13978"/>
                    <a:pt x="977211" y="0"/>
                  </a:cubicBezTo>
                  <a:cubicBezTo>
                    <a:pt x="1146785" y="13978"/>
                    <a:pt x="1397648" y="-19542"/>
                    <a:pt x="1809161" y="0"/>
                  </a:cubicBezTo>
                  <a:cubicBezTo>
                    <a:pt x="2220674" y="19542"/>
                    <a:pt x="2240495" y="-23530"/>
                    <a:pt x="2383603" y="0"/>
                  </a:cubicBezTo>
                  <a:cubicBezTo>
                    <a:pt x="2526711" y="23530"/>
                    <a:pt x="2799430" y="104"/>
                    <a:pt x="2958045" y="0"/>
                  </a:cubicBezTo>
                  <a:cubicBezTo>
                    <a:pt x="3116660" y="-104"/>
                    <a:pt x="3455818" y="-35262"/>
                    <a:pt x="3789995" y="0"/>
                  </a:cubicBezTo>
                  <a:cubicBezTo>
                    <a:pt x="4124172" y="35262"/>
                    <a:pt x="4175776" y="-10476"/>
                    <a:pt x="4278600" y="0"/>
                  </a:cubicBezTo>
                  <a:cubicBezTo>
                    <a:pt x="4381424" y="10476"/>
                    <a:pt x="4768122" y="-34771"/>
                    <a:pt x="5110551" y="0"/>
                  </a:cubicBezTo>
                  <a:cubicBezTo>
                    <a:pt x="5452980" y="34771"/>
                    <a:pt x="5753851" y="-21105"/>
                    <a:pt x="5942501" y="0"/>
                  </a:cubicBezTo>
                  <a:cubicBezTo>
                    <a:pt x="6131151" y="21105"/>
                    <a:pt x="6384738" y="-24284"/>
                    <a:pt x="6602778" y="0"/>
                  </a:cubicBezTo>
                  <a:cubicBezTo>
                    <a:pt x="6820818" y="24284"/>
                    <a:pt x="7143530" y="22197"/>
                    <a:pt x="7434729" y="0"/>
                  </a:cubicBezTo>
                  <a:cubicBezTo>
                    <a:pt x="7725928" y="-22197"/>
                    <a:pt x="7844399" y="10723"/>
                    <a:pt x="8009170" y="0"/>
                  </a:cubicBezTo>
                  <a:cubicBezTo>
                    <a:pt x="8173941" y="-10723"/>
                    <a:pt x="8331324" y="11368"/>
                    <a:pt x="8583612" y="0"/>
                  </a:cubicBezTo>
                  <a:cubicBezTo>
                    <a:pt x="8569929" y="134637"/>
                    <a:pt x="8567266" y="333291"/>
                    <a:pt x="8583612" y="499531"/>
                  </a:cubicBezTo>
                  <a:cubicBezTo>
                    <a:pt x="8599958" y="665771"/>
                    <a:pt x="8600030" y="872867"/>
                    <a:pt x="8583612" y="984512"/>
                  </a:cubicBezTo>
                  <a:cubicBezTo>
                    <a:pt x="8567194" y="1096157"/>
                    <a:pt x="8606117" y="1220309"/>
                    <a:pt x="8583612" y="1454944"/>
                  </a:cubicBezTo>
                  <a:cubicBezTo>
                    <a:pt x="8335901" y="1448541"/>
                    <a:pt x="8040562" y="1426110"/>
                    <a:pt x="7837498" y="1454944"/>
                  </a:cubicBezTo>
                  <a:cubicBezTo>
                    <a:pt x="7634434" y="1483778"/>
                    <a:pt x="7470803" y="1476033"/>
                    <a:pt x="7177220" y="1454944"/>
                  </a:cubicBezTo>
                  <a:cubicBezTo>
                    <a:pt x="6883637" y="1433855"/>
                    <a:pt x="6948230" y="1469952"/>
                    <a:pt x="6774451" y="1454944"/>
                  </a:cubicBezTo>
                  <a:cubicBezTo>
                    <a:pt x="6600672" y="1439936"/>
                    <a:pt x="6494189" y="1462555"/>
                    <a:pt x="6285845" y="1454944"/>
                  </a:cubicBezTo>
                  <a:cubicBezTo>
                    <a:pt x="6077501" y="1447333"/>
                    <a:pt x="5636540" y="1467049"/>
                    <a:pt x="5453895" y="1454944"/>
                  </a:cubicBezTo>
                  <a:cubicBezTo>
                    <a:pt x="5271250" y="1442840"/>
                    <a:pt x="5067236" y="1432219"/>
                    <a:pt x="4793617" y="1454944"/>
                  </a:cubicBezTo>
                  <a:cubicBezTo>
                    <a:pt x="4519998" y="1477669"/>
                    <a:pt x="4544716" y="1462730"/>
                    <a:pt x="4305012" y="1454944"/>
                  </a:cubicBezTo>
                  <a:cubicBezTo>
                    <a:pt x="4065309" y="1447158"/>
                    <a:pt x="3915285" y="1479331"/>
                    <a:pt x="3644734" y="1454944"/>
                  </a:cubicBezTo>
                  <a:cubicBezTo>
                    <a:pt x="3374183" y="1430557"/>
                    <a:pt x="3340434" y="1451074"/>
                    <a:pt x="3241964" y="1454944"/>
                  </a:cubicBezTo>
                  <a:cubicBezTo>
                    <a:pt x="3143494" y="1458815"/>
                    <a:pt x="2978508" y="1471480"/>
                    <a:pt x="2839195" y="1454944"/>
                  </a:cubicBezTo>
                  <a:cubicBezTo>
                    <a:pt x="2699882" y="1438408"/>
                    <a:pt x="2468814" y="1476058"/>
                    <a:pt x="2178917" y="1454944"/>
                  </a:cubicBezTo>
                  <a:cubicBezTo>
                    <a:pt x="1889020" y="1433830"/>
                    <a:pt x="1901228" y="1459124"/>
                    <a:pt x="1690311" y="1454944"/>
                  </a:cubicBezTo>
                  <a:cubicBezTo>
                    <a:pt x="1479394" y="1450764"/>
                    <a:pt x="1317210" y="1457962"/>
                    <a:pt x="944197" y="1454944"/>
                  </a:cubicBezTo>
                  <a:cubicBezTo>
                    <a:pt x="571184" y="1451926"/>
                    <a:pt x="376059" y="1447351"/>
                    <a:pt x="0" y="1454944"/>
                  </a:cubicBezTo>
                  <a:cubicBezTo>
                    <a:pt x="-14453" y="1222943"/>
                    <a:pt x="-11990" y="1165535"/>
                    <a:pt x="0" y="955413"/>
                  </a:cubicBezTo>
                  <a:cubicBezTo>
                    <a:pt x="11990" y="745291"/>
                    <a:pt x="8255" y="656443"/>
                    <a:pt x="0" y="455882"/>
                  </a:cubicBezTo>
                  <a:cubicBezTo>
                    <a:pt x="-8255" y="255321"/>
                    <a:pt x="4022" y="147876"/>
                    <a:pt x="0" y="0"/>
                  </a:cubicBezTo>
                  <a:close/>
                </a:path>
              </a:pathLst>
            </a:custGeom>
            <a:solidFill>
              <a:srgbClr val="FFF0B2"/>
            </a:solidFill>
            <a:ln w="9525">
              <a:solidFill>
                <a:schemeClr val="accent5">
                  <a:shade val="50000"/>
                  <a:alpha val="0"/>
                </a:schemeClr>
              </a:solidFill>
              <a:miter lim="800000"/>
              <a:headEnd/>
              <a:tailEnd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wrap="none" anchor="ctr"/>
            <a:lstStyle/>
            <a:p>
              <a:pPr algn="ctr"/>
              <a:r>
                <a:rPr lang="de-DE"/>
                <a:t>   </a:t>
              </a:r>
            </a:p>
          </p:txBody>
        </p:sp>
        <p:sp>
          <p:nvSpPr>
            <p:cNvPr id="6" name="Rectangle 18">
              <a:extLst>
                <a:ext uri="{FF2B5EF4-FFF2-40B4-BE49-F238E27FC236}">
                  <a16:creationId xmlns:a16="http://schemas.microsoft.com/office/drawing/2014/main" id="{0555733E-24E3-A434-C5D5-36C5370D0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338" y="4680000"/>
              <a:ext cx="8583612" cy="215503"/>
            </a:xfrm>
            <a:prstGeom prst="rect">
              <a:avLst/>
            </a:prstGeom>
            <a:solidFill>
              <a:srgbClr val="BE1E3C"/>
            </a:solidFill>
            <a:ln w="9525">
              <a:noFill/>
              <a:miter lim="800000"/>
              <a:headEnd/>
              <a:tailEnd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8583612"/>
                        <a:gd name="connsiteY0" fmla="*/ 0 h 215503"/>
                        <a:gd name="connsiteX1" fmla="*/ 574442 w 8583612"/>
                        <a:gd name="connsiteY1" fmla="*/ 0 h 215503"/>
                        <a:gd name="connsiteX2" fmla="*/ 1234720 w 8583612"/>
                        <a:gd name="connsiteY2" fmla="*/ 0 h 215503"/>
                        <a:gd name="connsiteX3" fmla="*/ 1980834 w 8583612"/>
                        <a:gd name="connsiteY3" fmla="*/ 0 h 215503"/>
                        <a:gd name="connsiteX4" fmla="*/ 2555275 w 8583612"/>
                        <a:gd name="connsiteY4" fmla="*/ 0 h 215503"/>
                        <a:gd name="connsiteX5" fmla="*/ 3215553 w 8583612"/>
                        <a:gd name="connsiteY5" fmla="*/ 0 h 215503"/>
                        <a:gd name="connsiteX6" fmla="*/ 4047503 w 8583612"/>
                        <a:gd name="connsiteY6" fmla="*/ 0 h 215503"/>
                        <a:gd name="connsiteX7" fmla="*/ 4536109 w 8583612"/>
                        <a:gd name="connsiteY7" fmla="*/ 0 h 215503"/>
                        <a:gd name="connsiteX8" fmla="*/ 5282223 w 8583612"/>
                        <a:gd name="connsiteY8" fmla="*/ 0 h 215503"/>
                        <a:gd name="connsiteX9" fmla="*/ 5770828 w 8583612"/>
                        <a:gd name="connsiteY9" fmla="*/ 0 h 215503"/>
                        <a:gd name="connsiteX10" fmla="*/ 6431106 w 8583612"/>
                        <a:gd name="connsiteY10" fmla="*/ 0 h 215503"/>
                        <a:gd name="connsiteX11" fmla="*/ 7177220 w 8583612"/>
                        <a:gd name="connsiteY11" fmla="*/ 0 h 215503"/>
                        <a:gd name="connsiteX12" fmla="*/ 7579990 w 8583612"/>
                        <a:gd name="connsiteY12" fmla="*/ 0 h 215503"/>
                        <a:gd name="connsiteX13" fmla="*/ 7982759 w 8583612"/>
                        <a:gd name="connsiteY13" fmla="*/ 0 h 215503"/>
                        <a:gd name="connsiteX14" fmla="*/ 8583612 w 8583612"/>
                        <a:gd name="connsiteY14" fmla="*/ 0 h 215503"/>
                        <a:gd name="connsiteX15" fmla="*/ 8583612 w 8583612"/>
                        <a:gd name="connsiteY15" fmla="*/ 215503 h 215503"/>
                        <a:gd name="connsiteX16" fmla="*/ 7837498 w 8583612"/>
                        <a:gd name="connsiteY16" fmla="*/ 215503 h 215503"/>
                        <a:gd name="connsiteX17" fmla="*/ 7177220 w 8583612"/>
                        <a:gd name="connsiteY17" fmla="*/ 215503 h 215503"/>
                        <a:gd name="connsiteX18" fmla="*/ 6602778 w 8583612"/>
                        <a:gd name="connsiteY18" fmla="*/ 215503 h 215503"/>
                        <a:gd name="connsiteX19" fmla="*/ 5856664 w 8583612"/>
                        <a:gd name="connsiteY19" fmla="*/ 215503 h 215503"/>
                        <a:gd name="connsiteX20" fmla="*/ 5196387 w 8583612"/>
                        <a:gd name="connsiteY20" fmla="*/ 215503 h 215503"/>
                        <a:gd name="connsiteX21" fmla="*/ 4364437 w 8583612"/>
                        <a:gd name="connsiteY21" fmla="*/ 215503 h 215503"/>
                        <a:gd name="connsiteX22" fmla="*/ 3532486 w 8583612"/>
                        <a:gd name="connsiteY22" fmla="*/ 215503 h 215503"/>
                        <a:gd name="connsiteX23" fmla="*/ 2786373 w 8583612"/>
                        <a:gd name="connsiteY23" fmla="*/ 215503 h 215503"/>
                        <a:gd name="connsiteX24" fmla="*/ 2040259 w 8583612"/>
                        <a:gd name="connsiteY24" fmla="*/ 215503 h 215503"/>
                        <a:gd name="connsiteX25" fmla="*/ 1294145 w 8583612"/>
                        <a:gd name="connsiteY25" fmla="*/ 215503 h 215503"/>
                        <a:gd name="connsiteX26" fmla="*/ 805539 w 8583612"/>
                        <a:gd name="connsiteY26" fmla="*/ 215503 h 215503"/>
                        <a:gd name="connsiteX27" fmla="*/ 0 w 8583612"/>
                        <a:gd name="connsiteY27" fmla="*/ 215503 h 215503"/>
                        <a:gd name="connsiteX28" fmla="*/ 0 w 8583612"/>
                        <a:gd name="connsiteY28" fmla="*/ 0 h 2155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</a:cxnLst>
                      <a:rect l="l" t="t" r="r" b="b"/>
                      <a:pathLst>
                        <a:path w="8583612" h="215503" fill="none" extrusionOk="0">
                          <a:moveTo>
                            <a:pt x="0" y="0"/>
                          </a:moveTo>
                          <a:cubicBezTo>
                            <a:pt x="159046" y="-23430"/>
                            <a:pt x="445338" y="-15176"/>
                            <a:pt x="574442" y="0"/>
                          </a:cubicBezTo>
                          <a:cubicBezTo>
                            <a:pt x="703546" y="15176"/>
                            <a:pt x="1048356" y="-2115"/>
                            <a:pt x="1234720" y="0"/>
                          </a:cubicBezTo>
                          <a:cubicBezTo>
                            <a:pt x="1421084" y="2115"/>
                            <a:pt x="1765942" y="-28903"/>
                            <a:pt x="1980834" y="0"/>
                          </a:cubicBezTo>
                          <a:cubicBezTo>
                            <a:pt x="2195726" y="28903"/>
                            <a:pt x="2436022" y="22604"/>
                            <a:pt x="2555275" y="0"/>
                          </a:cubicBezTo>
                          <a:cubicBezTo>
                            <a:pt x="2674528" y="-22604"/>
                            <a:pt x="3027821" y="31944"/>
                            <a:pt x="3215553" y="0"/>
                          </a:cubicBezTo>
                          <a:cubicBezTo>
                            <a:pt x="3403285" y="-31944"/>
                            <a:pt x="3679368" y="-3321"/>
                            <a:pt x="4047503" y="0"/>
                          </a:cubicBezTo>
                          <a:cubicBezTo>
                            <a:pt x="4415638" y="3321"/>
                            <a:pt x="4371622" y="-8758"/>
                            <a:pt x="4536109" y="0"/>
                          </a:cubicBezTo>
                          <a:cubicBezTo>
                            <a:pt x="4700596" y="8758"/>
                            <a:pt x="5026796" y="-15010"/>
                            <a:pt x="5282223" y="0"/>
                          </a:cubicBezTo>
                          <a:cubicBezTo>
                            <a:pt x="5537650" y="15010"/>
                            <a:pt x="5654437" y="-5723"/>
                            <a:pt x="5770828" y="0"/>
                          </a:cubicBezTo>
                          <a:cubicBezTo>
                            <a:pt x="5887220" y="5723"/>
                            <a:pt x="6275205" y="-32772"/>
                            <a:pt x="6431106" y="0"/>
                          </a:cubicBezTo>
                          <a:cubicBezTo>
                            <a:pt x="6587007" y="32772"/>
                            <a:pt x="6952586" y="-350"/>
                            <a:pt x="7177220" y="0"/>
                          </a:cubicBezTo>
                          <a:cubicBezTo>
                            <a:pt x="7401854" y="350"/>
                            <a:pt x="7398901" y="-15279"/>
                            <a:pt x="7579990" y="0"/>
                          </a:cubicBezTo>
                          <a:cubicBezTo>
                            <a:pt x="7761079" y="15279"/>
                            <a:pt x="7787969" y="10410"/>
                            <a:pt x="7982759" y="0"/>
                          </a:cubicBezTo>
                          <a:cubicBezTo>
                            <a:pt x="8177549" y="-10410"/>
                            <a:pt x="8415474" y="-9652"/>
                            <a:pt x="8583612" y="0"/>
                          </a:cubicBezTo>
                          <a:cubicBezTo>
                            <a:pt x="8584144" y="100673"/>
                            <a:pt x="8589711" y="162885"/>
                            <a:pt x="8583612" y="215503"/>
                          </a:cubicBezTo>
                          <a:cubicBezTo>
                            <a:pt x="8310179" y="238879"/>
                            <a:pt x="8204409" y="186773"/>
                            <a:pt x="7837498" y="215503"/>
                          </a:cubicBezTo>
                          <a:cubicBezTo>
                            <a:pt x="7470587" y="244233"/>
                            <a:pt x="7430390" y="187254"/>
                            <a:pt x="7177220" y="215503"/>
                          </a:cubicBezTo>
                          <a:cubicBezTo>
                            <a:pt x="6924050" y="243752"/>
                            <a:pt x="6855985" y="198232"/>
                            <a:pt x="6602778" y="215503"/>
                          </a:cubicBezTo>
                          <a:cubicBezTo>
                            <a:pt x="6349571" y="232774"/>
                            <a:pt x="6012590" y="213613"/>
                            <a:pt x="5856664" y="215503"/>
                          </a:cubicBezTo>
                          <a:cubicBezTo>
                            <a:pt x="5700738" y="217393"/>
                            <a:pt x="5479710" y="243726"/>
                            <a:pt x="5196387" y="215503"/>
                          </a:cubicBezTo>
                          <a:cubicBezTo>
                            <a:pt x="4913064" y="187280"/>
                            <a:pt x="4736181" y="183128"/>
                            <a:pt x="4364437" y="215503"/>
                          </a:cubicBezTo>
                          <a:cubicBezTo>
                            <a:pt x="3992693" y="247879"/>
                            <a:pt x="3701152" y="247391"/>
                            <a:pt x="3532486" y="215503"/>
                          </a:cubicBezTo>
                          <a:cubicBezTo>
                            <a:pt x="3363820" y="183615"/>
                            <a:pt x="3041970" y="243280"/>
                            <a:pt x="2786373" y="215503"/>
                          </a:cubicBezTo>
                          <a:cubicBezTo>
                            <a:pt x="2530776" y="187726"/>
                            <a:pt x="2265284" y="180185"/>
                            <a:pt x="2040259" y="215503"/>
                          </a:cubicBezTo>
                          <a:cubicBezTo>
                            <a:pt x="1815234" y="250821"/>
                            <a:pt x="1571571" y="182486"/>
                            <a:pt x="1294145" y="215503"/>
                          </a:cubicBezTo>
                          <a:cubicBezTo>
                            <a:pt x="1016719" y="248520"/>
                            <a:pt x="953299" y="228937"/>
                            <a:pt x="805539" y="215503"/>
                          </a:cubicBezTo>
                          <a:cubicBezTo>
                            <a:pt x="657779" y="202069"/>
                            <a:pt x="248174" y="232243"/>
                            <a:pt x="0" y="215503"/>
                          </a:cubicBezTo>
                          <a:cubicBezTo>
                            <a:pt x="4560" y="111199"/>
                            <a:pt x="9047" y="72703"/>
                            <a:pt x="0" y="0"/>
                          </a:cubicBezTo>
                          <a:close/>
                        </a:path>
                        <a:path w="8583612" h="215503" stroke="0" extrusionOk="0">
                          <a:moveTo>
                            <a:pt x="0" y="0"/>
                          </a:moveTo>
                          <a:cubicBezTo>
                            <a:pt x="168269" y="-3020"/>
                            <a:pt x="420729" y="-2200"/>
                            <a:pt x="574442" y="0"/>
                          </a:cubicBezTo>
                          <a:cubicBezTo>
                            <a:pt x="728155" y="2200"/>
                            <a:pt x="807637" y="-13978"/>
                            <a:pt x="977211" y="0"/>
                          </a:cubicBezTo>
                          <a:cubicBezTo>
                            <a:pt x="1146785" y="13978"/>
                            <a:pt x="1397648" y="-19542"/>
                            <a:pt x="1809161" y="0"/>
                          </a:cubicBezTo>
                          <a:cubicBezTo>
                            <a:pt x="2220674" y="19542"/>
                            <a:pt x="2240495" y="-23530"/>
                            <a:pt x="2383603" y="0"/>
                          </a:cubicBezTo>
                          <a:cubicBezTo>
                            <a:pt x="2526711" y="23530"/>
                            <a:pt x="2799430" y="104"/>
                            <a:pt x="2958045" y="0"/>
                          </a:cubicBezTo>
                          <a:cubicBezTo>
                            <a:pt x="3116660" y="-104"/>
                            <a:pt x="3455818" y="-35262"/>
                            <a:pt x="3789995" y="0"/>
                          </a:cubicBezTo>
                          <a:cubicBezTo>
                            <a:pt x="4124172" y="35262"/>
                            <a:pt x="4175776" y="-10476"/>
                            <a:pt x="4278600" y="0"/>
                          </a:cubicBezTo>
                          <a:cubicBezTo>
                            <a:pt x="4381424" y="10476"/>
                            <a:pt x="4768122" y="-34771"/>
                            <a:pt x="5110551" y="0"/>
                          </a:cubicBezTo>
                          <a:cubicBezTo>
                            <a:pt x="5452980" y="34771"/>
                            <a:pt x="5753851" y="-21105"/>
                            <a:pt x="5942501" y="0"/>
                          </a:cubicBezTo>
                          <a:cubicBezTo>
                            <a:pt x="6131151" y="21105"/>
                            <a:pt x="6384738" y="-24284"/>
                            <a:pt x="6602778" y="0"/>
                          </a:cubicBezTo>
                          <a:cubicBezTo>
                            <a:pt x="6820818" y="24284"/>
                            <a:pt x="7143530" y="22197"/>
                            <a:pt x="7434729" y="0"/>
                          </a:cubicBezTo>
                          <a:cubicBezTo>
                            <a:pt x="7725928" y="-22197"/>
                            <a:pt x="7844399" y="10723"/>
                            <a:pt x="8009170" y="0"/>
                          </a:cubicBezTo>
                          <a:cubicBezTo>
                            <a:pt x="8173941" y="-10723"/>
                            <a:pt x="8331324" y="11368"/>
                            <a:pt x="8583612" y="0"/>
                          </a:cubicBezTo>
                          <a:cubicBezTo>
                            <a:pt x="8589300" y="45704"/>
                            <a:pt x="8593159" y="125808"/>
                            <a:pt x="8583612" y="215503"/>
                          </a:cubicBezTo>
                          <a:cubicBezTo>
                            <a:pt x="8262390" y="236175"/>
                            <a:pt x="8173378" y="223275"/>
                            <a:pt x="7923334" y="215503"/>
                          </a:cubicBezTo>
                          <a:cubicBezTo>
                            <a:pt x="7673290" y="207731"/>
                            <a:pt x="7563653" y="239664"/>
                            <a:pt x="7263056" y="215503"/>
                          </a:cubicBezTo>
                          <a:cubicBezTo>
                            <a:pt x="6962459" y="191342"/>
                            <a:pt x="6626849" y="184816"/>
                            <a:pt x="6431106" y="215503"/>
                          </a:cubicBezTo>
                          <a:cubicBezTo>
                            <a:pt x="6235363" y="246191"/>
                            <a:pt x="6064411" y="236592"/>
                            <a:pt x="5770828" y="215503"/>
                          </a:cubicBezTo>
                          <a:cubicBezTo>
                            <a:pt x="5477245" y="194414"/>
                            <a:pt x="5541838" y="230511"/>
                            <a:pt x="5368059" y="215503"/>
                          </a:cubicBezTo>
                          <a:cubicBezTo>
                            <a:pt x="5194280" y="200495"/>
                            <a:pt x="5087797" y="223114"/>
                            <a:pt x="4879453" y="215503"/>
                          </a:cubicBezTo>
                          <a:cubicBezTo>
                            <a:pt x="4671109" y="207892"/>
                            <a:pt x="4230148" y="227608"/>
                            <a:pt x="4047503" y="215503"/>
                          </a:cubicBezTo>
                          <a:cubicBezTo>
                            <a:pt x="3864858" y="203399"/>
                            <a:pt x="3660844" y="192778"/>
                            <a:pt x="3387225" y="215503"/>
                          </a:cubicBezTo>
                          <a:cubicBezTo>
                            <a:pt x="3113606" y="238228"/>
                            <a:pt x="3138324" y="223289"/>
                            <a:pt x="2898620" y="215503"/>
                          </a:cubicBezTo>
                          <a:cubicBezTo>
                            <a:pt x="2658917" y="207717"/>
                            <a:pt x="2508893" y="239890"/>
                            <a:pt x="2238342" y="215503"/>
                          </a:cubicBezTo>
                          <a:cubicBezTo>
                            <a:pt x="1967791" y="191116"/>
                            <a:pt x="1934042" y="211633"/>
                            <a:pt x="1835572" y="215503"/>
                          </a:cubicBezTo>
                          <a:cubicBezTo>
                            <a:pt x="1737102" y="219374"/>
                            <a:pt x="1572116" y="232039"/>
                            <a:pt x="1432803" y="215503"/>
                          </a:cubicBezTo>
                          <a:cubicBezTo>
                            <a:pt x="1293490" y="198967"/>
                            <a:pt x="1062422" y="236617"/>
                            <a:pt x="772525" y="215503"/>
                          </a:cubicBezTo>
                          <a:cubicBezTo>
                            <a:pt x="482628" y="194389"/>
                            <a:pt x="242418" y="181980"/>
                            <a:pt x="0" y="215503"/>
                          </a:cubicBezTo>
                          <a:cubicBezTo>
                            <a:pt x="-3183" y="123789"/>
                            <a:pt x="10535" y="80564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EEF4F77-BF60-E1A1-A1BC-2A6CFFDA74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2" t="6131" r="7914" b="11161"/>
          <a:stretch/>
        </p:blipFill>
        <p:spPr>
          <a:xfrm>
            <a:off x="2110268" y="174493"/>
            <a:ext cx="2729831" cy="2648637"/>
          </a:xfrm>
          <a:custGeom>
            <a:avLst/>
            <a:gdLst>
              <a:gd name="connsiteX0" fmla="*/ 0 w 2729831"/>
              <a:gd name="connsiteY0" fmla="*/ 0 h 2648637"/>
              <a:gd name="connsiteX1" fmla="*/ 600563 w 2729831"/>
              <a:gd name="connsiteY1" fmla="*/ 0 h 2648637"/>
              <a:gd name="connsiteX2" fmla="*/ 1201126 w 2729831"/>
              <a:gd name="connsiteY2" fmla="*/ 0 h 2648637"/>
              <a:gd name="connsiteX3" fmla="*/ 1938180 w 2729831"/>
              <a:gd name="connsiteY3" fmla="*/ 0 h 2648637"/>
              <a:gd name="connsiteX4" fmla="*/ 2729831 w 2729831"/>
              <a:gd name="connsiteY4" fmla="*/ 0 h 2648637"/>
              <a:gd name="connsiteX5" fmla="*/ 2729831 w 2729831"/>
              <a:gd name="connsiteY5" fmla="*/ 662159 h 2648637"/>
              <a:gd name="connsiteX6" fmla="*/ 2729831 w 2729831"/>
              <a:gd name="connsiteY6" fmla="*/ 1324319 h 2648637"/>
              <a:gd name="connsiteX7" fmla="*/ 2729831 w 2729831"/>
              <a:gd name="connsiteY7" fmla="*/ 1959991 h 2648637"/>
              <a:gd name="connsiteX8" fmla="*/ 2729831 w 2729831"/>
              <a:gd name="connsiteY8" fmla="*/ 2648637 h 2648637"/>
              <a:gd name="connsiteX9" fmla="*/ 2020075 w 2729831"/>
              <a:gd name="connsiteY9" fmla="*/ 2648637 h 2648637"/>
              <a:gd name="connsiteX10" fmla="*/ 1283021 w 2729831"/>
              <a:gd name="connsiteY10" fmla="*/ 2648637 h 2648637"/>
              <a:gd name="connsiteX11" fmla="*/ 0 w 2729831"/>
              <a:gd name="connsiteY11" fmla="*/ 2648637 h 2648637"/>
              <a:gd name="connsiteX12" fmla="*/ 0 w 2729831"/>
              <a:gd name="connsiteY12" fmla="*/ 1959991 h 2648637"/>
              <a:gd name="connsiteX13" fmla="*/ 0 w 2729831"/>
              <a:gd name="connsiteY13" fmla="*/ 1297832 h 2648637"/>
              <a:gd name="connsiteX14" fmla="*/ 0 w 2729831"/>
              <a:gd name="connsiteY14" fmla="*/ 609187 h 2648637"/>
              <a:gd name="connsiteX15" fmla="*/ 0 w 2729831"/>
              <a:gd name="connsiteY15" fmla="*/ 0 h 264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29831" h="2648637" fill="none" extrusionOk="0">
                <a:moveTo>
                  <a:pt x="0" y="0"/>
                </a:moveTo>
                <a:cubicBezTo>
                  <a:pt x="165346" y="-23486"/>
                  <a:pt x="464829" y="6001"/>
                  <a:pt x="600563" y="0"/>
                </a:cubicBezTo>
                <a:cubicBezTo>
                  <a:pt x="736297" y="-6001"/>
                  <a:pt x="932653" y="26406"/>
                  <a:pt x="1201126" y="0"/>
                </a:cubicBezTo>
                <a:cubicBezTo>
                  <a:pt x="1469599" y="-26406"/>
                  <a:pt x="1718784" y="21363"/>
                  <a:pt x="1938180" y="0"/>
                </a:cubicBezTo>
                <a:cubicBezTo>
                  <a:pt x="2157576" y="-21363"/>
                  <a:pt x="2347203" y="-18747"/>
                  <a:pt x="2729831" y="0"/>
                </a:cubicBezTo>
                <a:cubicBezTo>
                  <a:pt x="2705000" y="267601"/>
                  <a:pt x="2738331" y="347591"/>
                  <a:pt x="2729831" y="662159"/>
                </a:cubicBezTo>
                <a:cubicBezTo>
                  <a:pt x="2721331" y="976727"/>
                  <a:pt x="2737332" y="1029270"/>
                  <a:pt x="2729831" y="1324319"/>
                </a:cubicBezTo>
                <a:cubicBezTo>
                  <a:pt x="2722330" y="1619368"/>
                  <a:pt x="2715202" y="1660377"/>
                  <a:pt x="2729831" y="1959991"/>
                </a:cubicBezTo>
                <a:cubicBezTo>
                  <a:pt x="2744460" y="2259605"/>
                  <a:pt x="2727115" y="2468497"/>
                  <a:pt x="2729831" y="2648637"/>
                </a:cubicBezTo>
                <a:cubicBezTo>
                  <a:pt x="2377753" y="2666223"/>
                  <a:pt x="2361492" y="2621826"/>
                  <a:pt x="2020075" y="2648637"/>
                </a:cubicBezTo>
                <a:cubicBezTo>
                  <a:pt x="1678658" y="2675448"/>
                  <a:pt x="1607435" y="2645061"/>
                  <a:pt x="1283021" y="2648637"/>
                </a:cubicBezTo>
                <a:cubicBezTo>
                  <a:pt x="958607" y="2652213"/>
                  <a:pt x="407942" y="2604384"/>
                  <a:pt x="0" y="2648637"/>
                </a:cubicBezTo>
                <a:cubicBezTo>
                  <a:pt x="-13661" y="2469972"/>
                  <a:pt x="-12433" y="2143494"/>
                  <a:pt x="0" y="1959991"/>
                </a:cubicBezTo>
                <a:cubicBezTo>
                  <a:pt x="12433" y="1776488"/>
                  <a:pt x="-12221" y="1539223"/>
                  <a:pt x="0" y="1297832"/>
                </a:cubicBezTo>
                <a:cubicBezTo>
                  <a:pt x="12221" y="1056441"/>
                  <a:pt x="25046" y="829108"/>
                  <a:pt x="0" y="609187"/>
                </a:cubicBezTo>
                <a:cubicBezTo>
                  <a:pt x="-25046" y="389267"/>
                  <a:pt x="-3096" y="224369"/>
                  <a:pt x="0" y="0"/>
                </a:cubicBezTo>
                <a:close/>
              </a:path>
              <a:path w="2729831" h="2648637" stroke="0" extrusionOk="0">
                <a:moveTo>
                  <a:pt x="0" y="0"/>
                </a:moveTo>
                <a:cubicBezTo>
                  <a:pt x="218064" y="23184"/>
                  <a:pt x="562933" y="-34974"/>
                  <a:pt x="709756" y="0"/>
                </a:cubicBezTo>
                <a:cubicBezTo>
                  <a:pt x="856579" y="34974"/>
                  <a:pt x="1231672" y="-21267"/>
                  <a:pt x="1364916" y="0"/>
                </a:cubicBezTo>
                <a:cubicBezTo>
                  <a:pt x="1498160" y="21267"/>
                  <a:pt x="1798689" y="21480"/>
                  <a:pt x="2047373" y="0"/>
                </a:cubicBezTo>
                <a:cubicBezTo>
                  <a:pt x="2296057" y="-21480"/>
                  <a:pt x="2429747" y="-5720"/>
                  <a:pt x="2729831" y="0"/>
                </a:cubicBezTo>
                <a:cubicBezTo>
                  <a:pt x="2712769" y="156825"/>
                  <a:pt x="2697162" y="485608"/>
                  <a:pt x="2729831" y="662159"/>
                </a:cubicBezTo>
                <a:cubicBezTo>
                  <a:pt x="2762500" y="838710"/>
                  <a:pt x="2730801" y="1136141"/>
                  <a:pt x="2729831" y="1377291"/>
                </a:cubicBezTo>
                <a:cubicBezTo>
                  <a:pt x="2728861" y="1618441"/>
                  <a:pt x="2702041" y="1835133"/>
                  <a:pt x="2729831" y="2039450"/>
                </a:cubicBezTo>
                <a:cubicBezTo>
                  <a:pt x="2757621" y="2243767"/>
                  <a:pt x="2716217" y="2387692"/>
                  <a:pt x="2729831" y="2648637"/>
                </a:cubicBezTo>
                <a:cubicBezTo>
                  <a:pt x="2447843" y="2679082"/>
                  <a:pt x="2303828" y="2633750"/>
                  <a:pt x="2074672" y="2648637"/>
                </a:cubicBezTo>
                <a:cubicBezTo>
                  <a:pt x="1845516" y="2663524"/>
                  <a:pt x="1601236" y="2674499"/>
                  <a:pt x="1446810" y="2648637"/>
                </a:cubicBezTo>
                <a:cubicBezTo>
                  <a:pt x="1292384" y="2622775"/>
                  <a:pt x="1067751" y="2635719"/>
                  <a:pt x="818949" y="2648637"/>
                </a:cubicBezTo>
                <a:cubicBezTo>
                  <a:pt x="570147" y="2661555"/>
                  <a:pt x="392150" y="2685606"/>
                  <a:pt x="0" y="2648637"/>
                </a:cubicBezTo>
                <a:cubicBezTo>
                  <a:pt x="17386" y="2314637"/>
                  <a:pt x="-9040" y="2160093"/>
                  <a:pt x="0" y="1933505"/>
                </a:cubicBezTo>
                <a:cubicBezTo>
                  <a:pt x="9040" y="1706917"/>
                  <a:pt x="-19622" y="1586281"/>
                  <a:pt x="0" y="1324319"/>
                </a:cubicBezTo>
                <a:cubicBezTo>
                  <a:pt x="19622" y="1062357"/>
                  <a:pt x="17941" y="947553"/>
                  <a:pt x="0" y="635673"/>
                </a:cubicBezTo>
                <a:cubicBezTo>
                  <a:pt x="-17941" y="323793"/>
                  <a:pt x="17536" y="209868"/>
                  <a:pt x="0" y="0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solidFill>
              <a:schemeClr val="accent5">
                <a:shade val="50000"/>
                <a:alpha val="0"/>
              </a:schemeClr>
            </a:solidFill>
            <a:extLst>
              <a:ext uri="{C807C97D-BFC1-408E-A445-0C87EB9F89A2}">
                <ask:lineSketchStyleProps xmlns:ask="http://schemas.microsoft.com/office/drawing/2018/sketchyshapes" sd="251298046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206107" dist="81185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13" descr="TUBS_CO_150dpi">
            <a:extLst>
              <a:ext uri="{FF2B5EF4-FFF2-40B4-BE49-F238E27FC236}">
                <a16:creationId xmlns:a16="http://schemas.microsoft.com/office/drawing/2014/main" id="{51DAD6FF-B22C-CFF2-4E1D-7110E6D2D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" y="269716"/>
            <a:ext cx="1886070" cy="70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C17435C-6785-1627-FD2A-4A248E09EE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063629"/>
            <a:ext cx="1944216" cy="452337"/>
          </a:xfrm>
          <a:prstGeom prst="rect">
            <a:avLst/>
          </a:prstGeom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2579E59F-D66C-7994-C751-A5D4BE8FBB6E}"/>
              </a:ext>
            </a:extLst>
          </p:cNvPr>
          <p:cNvSpPr txBox="1">
            <a:spLocks noChangeArrowheads="1"/>
          </p:cNvSpPr>
          <p:nvPr/>
        </p:nvSpPr>
        <p:spPr>
          <a:xfrm>
            <a:off x="678044" y="4228093"/>
            <a:ext cx="7827432" cy="216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05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361950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542925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742950" indent="-198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1200150" indent="-19843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1657350" indent="-19843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114550" indent="-19843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2571750" indent="-19843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1200" kern="0" dirty="0"/>
              <a:t>Sándor Fekete, Chek-Manh Loi and Michael Perk, 14.03.24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617EC928-2B8B-EE18-72F7-39CF7BE25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452" y="3737647"/>
            <a:ext cx="7853096" cy="474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kern="0" dirty="0"/>
              <a:t>Covering Geometric Sets with Lines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18D0400-9D8F-71A4-1941-8CF0B7213A1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2" t="12683" r="15025" b="44607"/>
          <a:stretch/>
        </p:blipFill>
        <p:spPr>
          <a:xfrm>
            <a:off x="129110" y="1478976"/>
            <a:ext cx="2936650" cy="2243000"/>
          </a:xfrm>
          <a:custGeom>
            <a:avLst/>
            <a:gdLst>
              <a:gd name="connsiteX0" fmla="*/ 0 w 2936650"/>
              <a:gd name="connsiteY0" fmla="*/ 0 h 2243000"/>
              <a:gd name="connsiteX1" fmla="*/ 528597 w 2936650"/>
              <a:gd name="connsiteY1" fmla="*/ 0 h 2243000"/>
              <a:gd name="connsiteX2" fmla="*/ 1086561 w 2936650"/>
              <a:gd name="connsiteY2" fmla="*/ 0 h 2243000"/>
              <a:gd name="connsiteX3" fmla="*/ 1673891 w 2936650"/>
              <a:gd name="connsiteY3" fmla="*/ 0 h 2243000"/>
              <a:gd name="connsiteX4" fmla="*/ 2290587 w 2936650"/>
              <a:gd name="connsiteY4" fmla="*/ 0 h 2243000"/>
              <a:gd name="connsiteX5" fmla="*/ 2936650 w 2936650"/>
              <a:gd name="connsiteY5" fmla="*/ 0 h 2243000"/>
              <a:gd name="connsiteX6" fmla="*/ 2936650 w 2936650"/>
              <a:gd name="connsiteY6" fmla="*/ 605610 h 2243000"/>
              <a:gd name="connsiteX7" fmla="*/ 2936650 w 2936650"/>
              <a:gd name="connsiteY7" fmla="*/ 1188790 h 2243000"/>
              <a:gd name="connsiteX8" fmla="*/ 2936650 w 2936650"/>
              <a:gd name="connsiteY8" fmla="*/ 2243000 h 2243000"/>
              <a:gd name="connsiteX9" fmla="*/ 2290587 w 2936650"/>
              <a:gd name="connsiteY9" fmla="*/ 2243000 h 2243000"/>
              <a:gd name="connsiteX10" fmla="*/ 1673890 w 2936650"/>
              <a:gd name="connsiteY10" fmla="*/ 2243000 h 2243000"/>
              <a:gd name="connsiteX11" fmla="*/ 1174660 w 2936650"/>
              <a:gd name="connsiteY11" fmla="*/ 2243000 h 2243000"/>
              <a:gd name="connsiteX12" fmla="*/ 675429 w 2936650"/>
              <a:gd name="connsiteY12" fmla="*/ 2243000 h 2243000"/>
              <a:gd name="connsiteX13" fmla="*/ 0 w 2936650"/>
              <a:gd name="connsiteY13" fmla="*/ 2243000 h 2243000"/>
              <a:gd name="connsiteX14" fmla="*/ 0 w 2936650"/>
              <a:gd name="connsiteY14" fmla="*/ 1637390 h 2243000"/>
              <a:gd name="connsiteX15" fmla="*/ 0 w 2936650"/>
              <a:gd name="connsiteY15" fmla="*/ 1143930 h 2243000"/>
              <a:gd name="connsiteX16" fmla="*/ 0 w 2936650"/>
              <a:gd name="connsiteY16" fmla="*/ 538320 h 2243000"/>
              <a:gd name="connsiteX17" fmla="*/ 0 w 2936650"/>
              <a:gd name="connsiteY17" fmla="*/ 0 h 22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36650" h="2243000" fill="none" extrusionOk="0">
                <a:moveTo>
                  <a:pt x="0" y="0"/>
                </a:moveTo>
                <a:cubicBezTo>
                  <a:pt x="229903" y="-10917"/>
                  <a:pt x="410884" y="-9698"/>
                  <a:pt x="528597" y="0"/>
                </a:cubicBezTo>
                <a:cubicBezTo>
                  <a:pt x="646310" y="9698"/>
                  <a:pt x="964428" y="-17352"/>
                  <a:pt x="1086561" y="0"/>
                </a:cubicBezTo>
                <a:cubicBezTo>
                  <a:pt x="1208694" y="17352"/>
                  <a:pt x="1492702" y="-14541"/>
                  <a:pt x="1673891" y="0"/>
                </a:cubicBezTo>
                <a:cubicBezTo>
                  <a:pt x="1855080" y="14541"/>
                  <a:pt x="2024396" y="30593"/>
                  <a:pt x="2290587" y="0"/>
                </a:cubicBezTo>
                <a:cubicBezTo>
                  <a:pt x="2556778" y="-30593"/>
                  <a:pt x="2728118" y="14696"/>
                  <a:pt x="2936650" y="0"/>
                </a:cubicBezTo>
                <a:cubicBezTo>
                  <a:pt x="2911898" y="216859"/>
                  <a:pt x="2918872" y="435921"/>
                  <a:pt x="2936650" y="605610"/>
                </a:cubicBezTo>
                <a:cubicBezTo>
                  <a:pt x="2954429" y="775299"/>
                  <a:pt x="2925948" y="1060959"/>
                  <a:pt x="2936650" y="1188790"/>
                </a:cubicBezTo>
                <a:cubicBezTo>
                  <a:pt x="2947352" y="1316621"/>
                  <a:pt x="2954810" y="1838519"/>
                  <a:pt x="2936650" y="2243000"/>
                </a:cubicBezTo>
                <a:cubicBezTo>
                  <a:pt x="2630799" y="2236871"/>
                  <a:pt x="2489464" y="2255154"/>
                  <a:pt x="2290587" y="2243000"/>
                </a:cubicBezTo>
                <a:cubicBezTo>
                  <a:pt x="2091710" y="2230846"/>
                  <a:pt x="1932870" y="2246304"/>
                  <a:pt x="1673890" y="2243000"/>
                </a:cubicBezTo>
                <a:cubicBezTo>
                  <a:pt x="1414910" y="2239696"/>
                  <a:pt x="1328139" y="2242669"/>
                  <a:pt x="1174660" y="2243000"/>
                </a:cubicBezTo>
                <a:cubicBezTo>
                  <a:pt x="1021181" y="2243332"/>
                  <a:pt x="788695" y="2243767"/>
                  <a:pt x="675429" y="2243000"/>
                </a:cubicBezTo>
                <a:cubicBezTo>
                  <a:pt x="562163" y="2242233"/>
                  <a:pt x="310336" y="2240672"/>
                  <a:pt x="0" y="2243000"/>
                </a:cubicBezTo>
                <a:cubicBezTo>
                  <a:pt x="21617" y="2057128"/>
                  <a:pt x="-688" y="1900038"/>
                  <a:pt x="0" y="1637390"/>
                </a:cubicBezTo>
                <a:cubicBezTo>
                  <a:pt x="688" y="1374742"/>
                  <a:pt x="-21900" y="1275745"/>
                  <a:pt x="0" y="1143930"/>
                </a:cubicBezTo>
                <a:cubicBezTo>
                  <a:pt x="21900" y="1012115"/>
                  <a:pt x="-14427" y="825374"/>
                  <a:pt x="0" y="538320"/>
                </a:cubicBezTo>
                <a:cubicBezTo>
                  <a:pt x="14427" y="251266"/>
                  <a:pt x="24633" y="164376"/>
                  <a:pt x="0" y="0"/>
                </a:cubicBezTo>
                <a:close/>
              </a:path>
              <a:path w="2936650" h="2243000" stroke="0" extrusionOk="0">
                <a:moveTo>
                  <a:pt x="0" y="0"/>
                </a:moveTo>
                <a:cubicBezTo>
                  <a:pt x="261056" y="13033"/>
                  <a:pt x="368193" y="-14991"/>
                  <a:pt x="616697" y="0"/>
                </a:cubicBezTo>
                <a:cubicBezTo>
                  <a:pt x="865201" y="14991"/>
                  <a:pt x="899050" y="23770"/>
                  <a:pt x="1174660" y="0"/>
                </a:cubicBezTo>
                <a:cubicBezTo>
                  <a:pt x="1450270" y="-23770"/>
                  <a:pt x="1576997" y="28438"/>
                  <a:pt x="1761990" y="0"/>
                </a:cubicBezTo>
                <a:cubicBezTo>
                  <a:pt x="1946983" y="-28438"/>
                  <a:pt x="2028205" y="-9780"/>
                  <a:pt x="2290587" y="0"/>
                </a:cubicBezTo>
                <a:cubicBezTo>
                  <a:pt x="2552969" y="9780"/>
                  <a:pt x="2703449" y="-15744"/>
                  <a:pt x="2936650" y="0"/>
                </a:cubicBezTo>
                <a:cubicBezTo>
                  <a:pt x="2955205" y="155477"/>
                  <a:pt x="2918719" y="325074"/>
                  <a:pt x="2936650" y="515890"/>
                </a:cubicBezTo>
                <a:cubicBezTo>
                  <a:pt x="2954582" y="706706"/>
                  <a:pt x="2944701" y="869815"/>
                  <a:pt x="2936650" y="1076640"/>
                </a:cubicBezTo>
                <a:cubicBezTo>
                  <a:pt x="2928600" y="1283465"/>
                  <a:pt x="2950133" y="1415594"/>
                  <a:pt x="2936650" y="1592530"/>
                </a:cubicBezTo>
                <a:cubicBezTo>
                  <a:pt x="2923168" y="1769466"/>
                  <a:pt x="2919339" y="2036397"/>
                  <a:pt x="2936650" y="2243000"/>
                </a:cubicBezTo>
                <a:cubicBezTo>
                  <a:pt x="2706130" y="2261965"/>
                  <a:pt x="2579003" y="2246193"/>
                  <a:pt x="2378687" y="2243000"/>
                </a:cubicBezTo>
                <a:cubicBezTo>
                  <a:pt x="2178371" y="2239807"/>
                  <a:pt x="2048012" y="2256456"/>
                  <a:pt x="1850090" y="2243000"/>
                </a:cubicBezTo>
                <a:cubicBezTo>
                  <a:pt x="1652168" y="2229544"/>
                  <a:pt x="1520164" y="2220104"/>
                  <a:pt x="1292126" y="2243000"/>
                </a:cubicBezTo>
                <a:cubicBezTo>
                  <a:pt x="1064088" y="2265896"/>
                  <a:pt x="836280" y="2272752"/>
                  <a:pt x="646063" y="2243000"/>
                </a:cubicBezTo>
                <a:cubicBezTo>
                  <a:pt x="455846" y="2213248"/>
                  <a:pt x="233494" y="2220891"/>
                  <a:pt x="0" y="2243000"/>
                </a:cubicBezTo>
                <a:cubicBezTo>
                  <a:pt x="21628" y="2089651"/>
                  <a:pt x="-19132" y="1916943"/>
                  <a:pt x="0" y="1704680"/>
                </a:cubicBezTo>
                <a:cubicBezTo>
                  <a:pt x="19132" y="1492417"/>
                  <a:pt x="-19184" y="1438757"/>
                  <a:pt x="0" y="1211220"/>
                </a:cubicBezTo>
                <a:cubicBezTo>
                  <a:pt x="19184" y="983683"/>
                  <a:pt x="-14310" y="838042"/>
                  <a:pt x="0" y="717760"/>
                </a:cubicBezTo>
                <a:cubicBezTo>
                  <a:pt x="14310" y="597478"/>
                  <a:pt x="-20604" y="225098"/>
                  <a:pt x="0" y="0"/>
                </a:cubicBez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accent5">
                <a:shade val="50000"/>
                <a:alpha val="0"/>
              </a:schemeClr>
            </a:solidFill>
            <a:extLst>
              <a:ext uri="{C807C97D-BFC1-408E-A445-0C87EB9F89A2}">
                <ask:lineSketchStyleProps xmlns:ask="http://schemas.microsoft.com/office/drawing/2018/sketchyshapes" sd="251298046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206107" dist="81185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7A3EB4-23D4-C8B2-000F-58496A850F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8298" y="1556509"/>
            <a:ext cx="3215868" cy="2243000"/>
          </a:xfrm>
          <a:custGeom>
            <a:avLst/>
            <a:gdLst>
              <a:gd name="connsiteX0" fmla="*/ 0 w 3215868"/>
              <a:gd name="connsiteY0" fmla="*/ 0 h 2243000"/>
              <a:gd name="connsiteX1" fmla="*/ 578856 w 3215868"/>
              <a:gd name="connsiteY1" fmla="*/ 0 h 2243000"/>
              <a:gd name="connsiteX2" fmla="*/ 1189871 w 3215868"/>
              <a:gd name="connsiteY2" fmla="*/ 0 h 2243000"/>
              <a:gd name="connsiteX3" fmla="*/ 1833045 w 3215868"/>
              <a:gd name="connsiteY3" fmla="*/ 0 h 2243000"/>
              <a:gd name="connsiteX4" fmla="*/ 2508377 w 3215868"/>
              <a:gd name="connsiteY4" fmla="*/ 0 h 2243000"/>
              <a:gd name="connsiteX5" fmla="*/ 3215868 w 3215868"/>
              <a:gd name="connsiteY5" fmla="*/ 0 h 2243000"/>
              <a:gd name="connsiteX6" fmla="*/ 3215868 w 3215868"/>
              <a:gd name="connsiteY6" fmla="*/ 605610 h 2243000"/>
              <a:gd name="connsiteX7" fmla="*/ 3215868 w 3215868"/>
              <a:gd name="connsiteY7" fmla="*/ 1188790 h 2243000"/>
              <a:gd name="connsiteX8" fmla="*/ 3215868 w 3215868"/>
              <a:gd name="connsiteY8" fmla="*/ 2243000 h 2243000"/>
              <a:gd name="connsiteX9" fmla="*/ 2508377 w 3215868"/>
              <a:gd name="connsiteY9" fmla="*/ 2243000 h 2243000"/>
              <a:gd name="connsiteX10" fmla="*/ 1833045 w 3215868"/>
              <a:gd name="connsiteY10" fmla="*/ 2243000 h 2243000"/>
              <a:gd name="connsiteX11" fmla="*/ 1286347 w 3215868"/>
              <a:gd name="connsiteY11" fmla="*/ 2243000 h 2243000"/>
              <a:gd name="connsiteX12" fmla="*/ 739650 w 3215868"/>
              <a:gd name="connsiteY12" fmla="*/ 2243000 h 2243000"/>
              <a:gd name="connsiteX13" fmla="*/ 0 w 3215868"/>
              <a:gd name="connsiteY13" fmla="*/ 2243000 h 2243000"/>
              <a:gd name="connsiteX14" fmla="*/ 0 w 3215868"/>
              <a:gd name="connsiteY14" fmla="*/ 1637390 h 2243000"/>
              <a:gd name="connsiteX15" fmla="*/ 0 w 3215868"/>
              <a:gd name="connsiteY15" fmla="*/ 1143930 h 2243000"/>
              <a:gd name="connsiteX16" fmla="*/ 0 w 3215868"/>
              <a:gd name="connsiteY16" fmla="*/ 538320 h 2243000"/>
              <a:gd name="connsiteX17" fmla="*/ 0 w 3215868"/>
              <a:gd name="connsiteY17" fmla="*/ 0 h 22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15868" h="2243000" fill="none" extrusionOk="0">
                <a:moveTo>
                  <a:pt x="0" y="0"/>
                </a:moveTo>
                <a:cubicBezTo>
                  <a:pt x="222145" y="17727"/>
                  <a:pt x="325715" y="-4304"/>
                  <a:pt x="578856" y="0"/>
                </a:cubicBezTo>
                <a:cubicBezTo>
                  <a:pt x="831997" y="4304"/>
                  <a:pt x="1020796" y="753"/>
                  <a:pt x="1189871" y="0"/>
                </a:cubicBezTo>
                <a:cubicBezTo>
                  <a:pt x="1358946" y="-753"/>
                  <a:pt x="1587772" y="28192"/>
                  <a:pt x="1833045" y="0"/>
                </a:cubicBezTo>
                <a:cubicBezTo>
                  <a:pt x="2078318" y="-28192"/>
                  <a:pt x="2214277" y="24386"/>
                  <a:pt x="2508377" y="0"/>
                </a:cubicBezTo>
                <a:cubicBezTo>
                  <a:pt x="2802477" y="-24386"/>
                  <a:pt x="2927886" y="21473"/>
                  <a:pt x="3215868" y="0"/>
                </a:cubicBezTo>
                <a:cubicBezTo>
                  <a:pt x="3191116" y="216859"/>
                  <a:pt x="3198090" y="435921"/>
                  <a:pt x="3215868" y="605610"/>
                </a:cubicBezTo>
                <a:cubicBezTo>
                  <a:pt x="3233647" y="775299"/>
                  <a:pt x="3205166" y="1060959"/>
                  <a:pt x="3215868" y="1188790"/>
                </a:cubicBezTo>
                <a:cubicBezTo>
                  <a:pt x="3226570" y="1316621"/>
                  <a:pt x="3234028" y="1838519"/>
                  <a:pt x="3215868" y="2243000"/>
                </a:cubicBezTo>
                <a:cubicBezTo>
                  <a:pt x="2901660" y="2224316"/>
                  <a:pt x="2785777" y="2239324"/>
                  <a:pt x="2508377" y="2243000"/>
                </a:cubicBezTo>
                <a:cubicBezTo>
                  <a:pt x="2230977" y="2246676"/>
                  <a:pt x="2111868" y="2217054"/>
                  <a:pt x="1833045" y="2243000"/>
                </a:cubicBezTo>
                <a:cubicBezTo>
                  <a:pt x="1554222" y="2268946"/>
                  <a:pt x="1526772" y="2241227"/>
                  <a:pt x="1286347" y="2243000"/>
                </a:cubicBezTo>
                <a:cubicBezTo>
                  <a:pt x="1045922" y="2244773"/>
                  <a:pt x="881021" y="2227936"/>
                  <a:pt x="739650" y="2243000"/>
                </a:cubicBezTo>
                <a:cubicBezTo>
                  <a:pt x="598279" y="2258064"/>
                  <a:pt x="200434" y="2246977"/>
                  <a:pt x="0" y="2243000"/>
                </a:cubicBezTo>
                <a:cubicBezTo>
                  <a:pt x="21617" y="2057128"/>
                  <a:pt x="-688" y="1900038"/>
                  <a:pt x="0" y="1637390"/>
                </a:cubicBezTo>
                <a:cubicBezTo>
                  <a:pt x="688" y="1374742"/>
                  <a:pt x="-21900" y="1275745"/>
                  <a:pt x="0" y="1143930"/>
                </a:cubicBezTo>
                <a:cubicBezTo>
                  <a:pt x="21900" y="1012115"/>
                  <a:pt x="-14427" y="825374"/>
                  <a:pt x="0" y="538320"/>
                </a:cubicBezTo>
                <a:cubicBezTo>
                  <a:pt x="14427" y="251266"/>
                  <a:pt x="24633" y="164376"/>
                  <a:pt x="0" y="0"/>
                </a:cubicBezTo>
                <a:close/>
              </a:path>
              <a:path w="3215868" h="2243000" stroke="0" extrusionOk="0">
                <a:moveTo>
                  <a:pt x="0" y="0"/>
                </a:moveTo>
                <a:cubicBezTo>
                  <a:pt x="232787" y="-19490"/>
                  <a:pt x="397794" y="6302"/>
                  <a:pt x="675332" y="0"/>
                </a:cubicBezTo>
                <a:cubicBezTo>
                  <a:pt x="952870" y="-6302"/>
                  <a:pt x="986839" y="20885"/>
                  <a:pt x="1286347" y="0"/>
                </a:cubicBezTo>
                <a:cubicBezTo>
                  <a:pt x="1585856" y="-20885"/>
                  <a:pt x="1611942" y="-3198"/>
                  <a:pt x="1929521" y="0"/>
                </a:cubicBezTo>
                <a:cubicBezTo>
                  <a:pt x="2247100" y="3198"/>
                  <a:pt x="2219281" y="-24387"/>
                  <a:pt x="2508377" y="0"/>
                </a:cubicBezTo>
                <a:cubicBezTo>
                  <a:pt x="2797473" y="24387"/>
                  <a:pt x="3028220" y="8718"/>
                  <a:pt x="3215868" y="0"/>
                </a:cubicBezTo>
                <a:cubicBezTo>
                  <a:pt x="3234423" y="155477"/>
                  <a:pt x="3197937" y="325074"/>
                  <a:pt x="3215868" y="515890"/>
                </a:cubicBezTo>
                <a:cubicBezTo>
                  <a:pt x="3233800" y="706706"/>
                  <a:pt x="3223919" y="869815"/>
                  <a:pt x="3215868" y="1076640"/>
                </a:cubicBezTo>
                <a:cubicBezTo>
                  <a:pt x="3207818" y="1283465"/>
                  <a:pt x="3229351" y="1415594"/>
                  <a:pt x="3215868" y="1592530"/>
                </a:cubicBezTo>
                <a:cubicBezTo>
                  <a:pt x="3202386" y="1769466"/>
                  <a:pt x="3198557" y="2036397"/>
                  <a:pt x="3215868" y="2243000"/>
                </a:cubicBezTo>
                <a:cubicBezTo>
                  <a:pt x="2914904" y="2223137"/>
                  <a:pt x="2841327" y="2251984"/>
                  <a:pt x="2604853" y="2243000"/>
                </a:cubicBezTo>
                <a:cubicBezTo>
                  <a:pt x="2368379" y="2234016"/>
                  <a:pt x="2202632" y="2232228"/>
                  <a:pt x="2025997" y="2243000"/>
                </a:cubicBezTo>
                <a:cubicBezTo>
                  <a:pt x="1849362" y="2253772"/>
                  <a:pt x="1659991" y="2263612"/>
                  <a:pt x="1414982" y="2243000"/>
                </a:cubicBezTo>
                <a:cubicBezTo>
                  <a:pt x="1169974" y="2222388"/>
                  <a:pt x="883974" y="2227476"/>
                  <a:pt x="707491" y="2243000"/>
                </a:cubicBezTo>
                <a:cubicBezTo>
                  <a:pt x="531008" y="2258524"/>
                  <a:pt x="307670" y="2256088"/>
                  <a:pt x="0" y="2243000"/>
                </a:cubicBezTo>
                <a:cubicBezTo>
                  <a:pt x="21628" y="2089651"/>
                  <a:pt x="-19132" y="1916943"/>
                  <a:pt x="0" y="1704680"/>
                </a:cubicBezTo>
                <a:cubicBezTo>
                  <a:pt x="19132" y="1492417"/>
                  <a:pt x="-19184" y="1438757"/>
                  <a:pt x="0" y="1211220"/>
                </a:cubicBezTo>
                <a:cubicBezTo>
                  <a:pt x="19184" y="983683"/>
                  <a:pt x="-14310" y="838042"/>
                  <a:pt x="0" y="717760"/>
                </a:cubicBezTo>
                <a:cubicBezTo>
                  <a:pt x="14310" y="597478"/>
                  <a:pt x="-20604" y="225098"/>
                  <a:pt x="0" y="0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solidFill>
              <a:schemeClr val="accent5">
                <a:shade val="50000"/>
                <a:alpha val="0"/>
              </a:schemeClr>
            </a:solidFill>
            <a:extLst>
              <a:ext uri="{C807C97D-BFC1-408E-A445-0C87EB9F89A2}">
                <ask:lineSketchStyleProps xmlns:ask="http://schemas.microsoft.com/office/drawing/2018/sketchyshapes" sd="251298046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206107" dist="81185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2EA477F-FBB1-9278-33FE-F27D26008B7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83" r="33482" b="39443"/>
          <a:stretch/>
        </p:blipFill>
        <p:spPr>
          <a:xfrm>
            <a:off x="2675923" y="223970"/>
            <a:ext cx="4193413" cy="4126512"/>
          </a:xfrm>
          <a:custGeom>
            <a:avLst/>
            <a:gdLst>
              <a:gd name="connsiteX0" fmla="*/ 0 w 4193413"/>
              <a:gd name="connsiteY0" fmla="*/ 0 h 4126512"/>
              <a:gd name="connsiteX1" fmla="*/ 782770 w 4193413"/>
              <a:gd name="connsiteY1" fmla="*/ 0 h 4126512"/>
              <a:gd name="connsiteX2" fmla="*/ 1355870 w 4193413"/>
              <a:gd name="connsiteY2" fmla="*/ 0 h 4126512"/>
              <a:gd name="connsiteX3" fmla="*/ 2138641 w 4193413"/>
              <a:gd name="connsiteY3" fmla="*/ 0 h 4126512"/>
              <a:gd name="connsiteX4" fmla="*/ 2879477 w 4193413"/>
              <a:gd name="connsiteY4" fmla="*/ 0 h 4126512"/>
              <a:gd name="connsiteX5" fmla="*/ 3536445 w 4193413"/>
              <a:gd name="connsiteY5" fmla="*/ 0 h 4126512"/>
              <a:gd name="connsiteX6" fmla="*/ 4193413 w 4193413"/>
              <a:gd name="connsiteY6" fmla="*/ 0 h 4126512"/>
              <a:gd name="connsiteX7" fmla="*/ 4193413 w 4193413"/>
              <a:gd name="connsiteY7" fmla="*/ 770282 h 4126512"/>
              <a:gd name="connsiteX8" fmla="*/ 4193413 w 4193413"/>
              <a:gd name="connsiteY8" fmla="*/ 1458034 h 4126512"/>
              <a:gd name="connsiteX9" fmla="*/ 4193413 w 4193413"/>
              <a:gd name="connsiteY9" fmla="*/ 2021991 h 4126512"/>
              <a:gd name="connsiteX10" fmla="*/ 4193413 w 4193413"/>
              <a:gd name="connsiteY10" fmla="*/ 2668478 h 4126512"/>
              <a:gd name="connsiteX11" fmla="*/ 4193413 w 4193413"/>
              <a:gd name="connsiteY11" fmla="*/ 3356230 h 4126512"/>
              <a:gd name="connsiteX12" fmla="*/ 4193413 w 4193413"/>
              <a:gd name="connsiteY12" fmla="*/ 4126512 h 4126512"/>
              <a:gd name="connsiteX13" fmla="*/ 3578379 w 4193413"/>
              <a:gd name="connsiteY13" fmla="*/ 4126512 h 4126512"/>
              <a:gd name="connsiteX14" fmla="*/ 2963345 w 4193413"/>
              <a:gd name="connsiteY14" fmla="*/ 4126512 h 4126512"/>
              <a:gd name="connsiteX15" fmla="*/ 2348311 w 4193413"/>
              <a:gd name="connsiteY15" fmla="*/ 4126512 h 4126512"/>
              <a:gd name="connsiteX16" fmla="*/ 1691343 w 4193413"/>
              <a:gd name="connsiteY16" fmla="*/ 4126512 h 4126512"/>
              <a:gd name="connsiteX17" fmla="*/ 1034375 w 4193413"/>
              <a:gd name="connsiteY17" fmla="*/ 4126512 h 4126512"/>
              <a:gd name="connsiteX18" fmla="*/ 0 w 4193413"/>
              <a:gd name="connsiteY18" fmla="*/ 4126512 h 4126512"/>
              <a:gd name="connsiteX19" fmla="*/ 0 w 4193413"/>
              <a:gd name="connsiteY19" fmla="*/ 3356230 h 4126512"/>
              <a:gd name="connsiteX20" fmla="*/ 0 w 4193413"/>
              <a:gd name="connsiteY20" fmla="*/ 2627213 h 4126512"/>
              <a:gd name="connsiteX21" fmla="*/ 0 w 4193413"/>
              <a:gd name="connsiteY21" fmla="*/ 2063256 h 4126512"/>
              <a:gd name="connsiteX22" fmla="*/ 0 w 4193413"/>
              <a:gd name="connsiteY22" fmla="*/ 1292974 h 4126512"/>
              <a:gd name="connsiteX23" fmla="*/ 0 w 4193413"/>
              <a:gd name="connsiteY23" fmla="*/ 0 h 412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3413" h="4126512" fill="none" extrusionOk="0">
                <a:moveTo>
                  <a:pt x="0" y="0"/>
                </a:moveTo>
                <a:cubicBezTo>
                  <a:pt x="243289" y="39070"/>
                  <a:pt x="594915" y="38010"/>
                  <a:pt x="782770" y="0"/>
                </a:cubicBezTo>
                <a:cubicBezTo>
                  <a:pt x="970625" y="-38010"/>
                  <a:pt x="1146714" y="-17189"/>
                  <a:pt x="1355870" y="0"/>
                </a:cubicBezTo>
                <a:cubicBezTo>
                  <a:pt x="1565026" y="17189"/>
                  <a:pt x="1883611" y="36397"/>
                  <a:pt x="2138641" y="0"/>
                </a:cubicBezTo>
                <a:cubicBezTo>
                  <a:pt x="2393671" y="-36397"/>
                  <a:pt x="2557050" y="-23845"/>
                  <a:pt x="2879477" y="0"/>
                </a:cubicBezTo>
                <a:cubicBezTo>
                  <a:pt x="3201904" y="23845"/>
                  <a:pt x="3315894" y="-18178"/>
                  <a:pt x="3536445" y="0"/>
                </a:cubicBezTo>
                <a:cubicBezTo>
                  <a:pt x="3756996" y="18178"/>
                  <a:pt x="4053071" y="-19922"/>
                  <a:pt x="4193413" y="0"/>
                </a:cubicBezTo>
                <a:cubicBezTo>
                  <a:pt x="4168351" y="172678"/>
                  <a:pt x="4198491" y="471016"/>
                  <a:pt x="4193413" y="770282"/>
                </a:cubicBezTo>
                <a:cubicBezTo>
                  <a:pt x="4188335" y="1069548"/>
                  <a:pt x="4201957" y="1164360"/>
                  <a:pt x="4193413" y="1458034"/>
                </a:cubicBezTo>
                <a:cubicBezTo>
                  <a:pt x="4184869" y="1751708"/>
                  <a:pt x="4188714" y="1895340"/>
                  <a:pt x="4193413" y="2021991"/>
                </a:cubicBezTo>
                <a:cubicBezTo>
                  <a:pt x="4198112" y="2148642"/>
                  <a:pt x="4184653" y="2538156"/>
                  <a:pt x="4193413" y="2668478"/>
                </a:cubicBezTo>
                <a:cubicBezTo>
                  <a:pt x="4202173" y="2798800"/>
                  <a:pt x="4192588" y="3079354"/>
                  <a:pt x="4193413" y="3356230"/>
                </a:cubicBezTo>
                <a:cubicBezTo>
                  <a:pt x="4194238" y="3633106"/>
                  <a:pt x="4158320" y="3798769"/>
                  <a:pt x="4193413" y="4126512"/>
                </a:cubicBezTo>
                <a:cubicBezTo>
                  <a:pt x="3965992" y="4130017"/>
                  <a:pt x="3863414" y="4140570"/>
                  <a:pt x="3578379" y="4126512"/>
                </a:cubicBezTo>
                <a:cubicBezTo>
                  <a:pt x="3293344" y="4112454"/>
                  <a:pt x="3114566" y="4105500"/>
                  <a:pt x="2963345" y="4126512"/>
                </a:cubicBezTo>
                <a:cubicBezTo>
                  <a:pt x="2812124" y="4147524"/>
                  <a:pt x="2582140" y="4138180"/>
                  <a:pt x="2348311" y="4126512"/>
                </a:cubicBezTo>
                <a:cubicBezTo>
                  <a:pt x="2114482" y="4114844"/>
                  <a:pt x="1958920" y="4114191"/>
                  <a:pt x="1691343" y="4126512"/>
                </a:cubicBezTo>
                <a:cubicBezTo>
                  <a:pt x="1423766" y="4138833"/>
                  <a:pt x="1204633" y="4114893"/>
                  <a:pt x="1034375" y="4126512"/>
                </a:cubicBezTo>
                <a:cubicBezTo>
                  <a:pt x="864117" y="4138131"/>
                  <a:pt x="300668" y="4106840"/>
                  <a:pt x="0" y="4126512"/>
                </a:cubicBezTo>
                <a:cubicBezTo>
                  <a:pt x="1202" y="3832374"/>
                  <a:pt x="18491" y="3640038"/>
                  <a:pt x="0" y="3356230"/>
                </a:cubicBezTo>
                <a:cubicBezTo>
                  <a:pt x="-18491" y="3072422"/>
                  <a:pt x="-26098" y="2846864"/>
                  <a:pt x="0" y="2627213"/>
                </a:cubicBezTo>
                <a:cubicBezTo>
                  <a:pt x="26098" y="2407562"/>
                  <a:pt x="-14797" y="2195913"/>
                  <a:pt x="0" y="2063256"/>
                </a:cubicBezTo>
                <a:cubicBezTo>
                  <a:pt x="14797" y="1930599"/>
                  <a:pt x="-20109" y="1491944"/>
                  <a:pt x="0" y="1292974"/>
                </a:cubicBezTo>
                <a:cubicBezTo>
                  <a:pt x="20109" y="1094004"/>
                  <a:pt x="3225" y="369045"/>
                  <a:pt x="0" y="0"/>
                </a:cubicBezTo>
                <a:close/>
              </a:path>
              <a:path w="4193413" h="4126512" stroke="0" extrusionOk="0">
                <a:moveTo>
                  <a:pt x="0" y="0"/>
                </a:moveTo>
                <a:cubicBezTo>
                  <a:pt x="342336" y="-31925"/>
                  <a:pt x="573212" y="-9603"/>
                  <a:pt x="782770" y="0"/>
                </a:cubicBezTo>
                <a:cubicBezTo>
                  <a:pt x="992328" y="9603"/>
                  <a:pt x="1402762" y="3157"/>
                  <a:pt x="1565541" y="0"/>
                </a:cubicBezTo>
                <a:cubicBezTo>
                  <a:pt x="1728320" y="-3157"/>
                  <a:pt x="1878533" y="-29731"/>
                  <a:pt x="2180575" y="0"/>
                </a:cubicBezTo>
                <a:cubicBezTo>
                  <a:pt x="2482617" y="29731"/>
                  <a:pt x="2578155" y="-17992"/>
                  <a:pt x="2837543" y="0"/>
                </a:cubicBezTo>
                <a:cubicBezTo>
                  <a:pt x="3096931" y="17992"/>
                  <a:pt x="3532805" y="-3550"/>
                  <a:pt x="4193413" y="0"/>
                </a:cubicBezTo>
                <a:cubicBezTo>
                  <a:pt x="4184114" y="180069"/>
                  <a:pt x="4166367" y="371913"/>
                  <a:pt x="4193413" y="605222"/>
                </a:cubicBezTo>
                <a:cubicBezTo>
                  <a:pt x="4220459" y="838531"/>
                  <a:pt x="4199065" y="1012263"/>
                  <a:pt x="4193413" y="1169178"/>
                </a:cubicBezTo>
                <a:cubicBezTo>
                  <a:pt x="4187761" y="1326093"/>
                  <a:pt x="4189285" y="1519973"/>
                  <a:pt x="4193413" y="1856930"/>
                </a:cubicBezTo>
                <a:cubicBezTo>
                  <a:pt x="4197541" y="2193887"/>
                  <a:pt x="4203080" y="2257401"/>
                  <a:pt x="4193413" y="2462152"/>
                </a:cubicBezTo>
                <a:cubicBezTo>
                  <a:pt x="4183746" y="2666903"/>
                  <a:pt x="4174871" y="3021772"/>
                  <a:pt x="4193413" y="3191169"/>
                </a:cubicBezTo>
                <a:cubicBezTo>
                  <a:pt x="4211955" y="3360566"/>
                  <a:pt x="4229092" y="3858712"/>
                  <a:pt x="4193413" y="4126512"/>
                </a:cubicBezTo>
                <a:cubicBezTo>
                  <a:pt x="4004807" y="4133071"/>
                  <a:pt x="3828775" y="4136770"/>
                  <a:pt x="3536445" y="4126512"/>
                </a:cubicBezTo>
                <a:cubicBezTo>
                  <a:pt x="3244115" y="4116254"/>
                  <a:pt x="3015917" y="4136599"/>
                  <a:pt x="2879477" y="4126512"/>
                </a:cubicBezTo>
                <a:cubicBezTo>
                  <a:pt x="2743037" y="4116425"/>
                  <a:pt x="2384412" y="4125236"/>
                  <a:pt x="2096707" y="4126512"/>
                </a:cubicBezTo>
                <a:cubicBezTo>
                  <a:pt x="1809002" y="4127789"/>
                  <a:pt x="1749471" y="4145692"/>
                  <a:pt x="1481673" y="4126512"/>
                </a:cubicBezTo>
                <a:cubicBezTo>
                  <a:pt x="1213875" y="4107332"/>
                  <a:pt x="1064519" y="4154737"/>
                  <a:pt x="740836" y="4126512"/>
                </a:cubicBezTo>
                <a:cubicBezTo>
                  <a:pt x="417153" y="4098287"/>
                  <a:pt x="159594" y="4132239"/>
                  <a:pt x="0" y="4126512"/>
                </a:cubicBezTo>
                <a:cubicBezTo>
                  <a:pt x="-11508" y="3986866"/>
                  <a:pt x="-20866" y="3831052"/>
                  <a:pt x="0" y="3562555"/>
                </a:cubicBezTo>
                <a:cubicBezTo>
                  <a:pt x="20866" y="3294058"/>
                  <a:pt x="-11581" y="3188803"/>
                  <a:pt x="0" y="2833538"/>
                </a:cubicBezTo>
                <a:cubicBezTo>
                  <a:pt x="11581" y="2478273"/>
                  <a:pt x="23643" y="2474750"/>
                  <a:pt x="0" y="2145786"/>
                </a:cubicBezTo>
                <a:cubicBezTo>
                  <a:pt x="-23643" y="1816822"/>
                  <a:pt x="-22082" y="1542372"/>
                  <a:pt x="0" y="1375504"/>
                </a:cubicBezTo>
                <a:cubicBezTo>
                  <a:pt x="22082" y="1208636"/>
                  <a:pt x="-16431" y="836133"/>
                  <a:pt x="0" y="687752"/>
                </a:cubicBezTo>
                <a:cubicBezTo>
                  <a:pt x="16431" y="539371"/>
                  <a:pt x="14294" y="270683"/>
                  <a:pt x="0" y="0"/>
                </a:cubicBezTo>
                <a:close/>
              </a:path>
            </a:pathLst>
          </a:custGeom>
          <a:blipFill>
            <a:blip r:embed="rId10"/>
            <a:stretch>
              <a:fillRect/>
            </a:stretch>
          </a:blipFill>
          <a:ln>
            <a:solidFill>
              <a:schemeClr val="accent5">
                <a:shade val="50000"/>
                <a:alpha val="0"/>
              </a:schemeClr>
            </a:solidFill>
            <a:extLst>
              <a:ext uri="{C807C97D-BFC1-408E-A445-0C87EB9F89A2}">
                <ask:lineSketchStyleProps xmlns:ask="http://schemas.microsoft.com/office/drawing/2018/sketchyshapes" sd="72411551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206107" dist="81185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81259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ZZSNZZ">
            <a:extLst>
              <a:ext uri="{FF2B5EF4-FFF2-40B4-BE49-F238E27FC236}">
                <a16:creationId xmlns:a16="http://schemas.microsoft.com/office/drawing/2014/main" id="{783C832C-AC7C-734A-0BC2-8D869994B9E1}"/>
              </a:ext>
            </a:extLst>
          </p:cNvPr>
          <p:cNvSpPr txBox="1"/>
          <p:nvPr/>
        </p:nvSpPr>
        <p:spPr>
          <a:xfrm>
            <a:off x="5295900" y="4559300"/>
            <a:ext cx="635000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DE" sz="800" dirty="0"/>
              <a:t> 1/10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Point Line Cover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DECA1E7-C3FD-4BAA-A157-42D7186E723E}"/>
                  </a:ext>
                </a:extLst>
              </p:cNvPr>
              <p:cNvSpPr txBox="1"/>
              <p:nvPr/>
            </p:nvSpPr>
            <p:spPr>
              <a:xfrm>
                <a:off x="683568" y="1371421"/>
                <a:ext cx="2993127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DE" dirty="0"/>
                  <a:t>Compute possible Lines</a:t>
                </a:r>
                <a:endParaRPr lang="de-DE" dirty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 err="1">
                    <a:ea typeface="Cambria Math" panose="02040503050406030204" pitchFamily="18" charset="0"/>
                  </a:rPr>
                  <a:t>F</a:t>
                </a:r>
                <a:r>
                  <a:rPr lang="de-DE" b="0" dirty="0" err="1">
                    <a:ea typeface="Cambria Math" panose="02040503050406030204" pitchFamily="18" charset="0"/>
                  </a:rPr>
                  <a:t>or</a:t>
                </a:r>
                <a:r>
                  <a:rPr lang="de-DE" b="0" dirty="0">
                    <a:ea typeface="Cambria Math" panose="02040503050406030204" pitchFamily="18" charset="0"/>
                  </a:rPr>
                  <a:t> </a:t>
                </a:r>
                <a:r>
                  <a:rPr lang="de-DE" b="0" dirty="0" err="1">
                    <a:ea typeface="Cambria Math" panose="02040503050406030204" pitchFamily="18" charset="0"/>
                  </a:rPr>
                  <a:t>every</a:t>
                </a:r>
                <a:r>
                  <a:rPr lang="de-DE" b="0" dirty="0">
                    <a:ea typeface="Cambria Math" panose="02040503050406030204" pitchFamily="18" charset="0"/>
                  </a:rPr>
                  <a:t> pair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de-DE" b="0" dirty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DE" dirty="0"/>
                  <a:t>Check intersection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de-DE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𝒪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DE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DECA1E7-C3FD-4BAA-A157-42D7186E72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371421"/>
                <a:ext cx="2993127" cy="1200329"/>
              </a:xfrm>
              <a:prstGeom prst="rect">
                <a:avLst/>
              </a:prstGeom>
              <a:blipFill>
                <a:blip r:embed="rId3"/>
                <a:stretch>
                  <a:fillRect l="-1266" t="-2105" r="-844" b="-421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3B9AB385-47B3-9B31-0522-19CAA0208E3B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5886297" y="1698292"/>
            <a:ext cx="72008" cy="72008"/>
          </a:xfrm>
          <a:prstGeom prst="ellipse">
            <a:avLst/>
          </a:prstGeom>
          <a:noFill/>
          <a:ln w="15875">
            <a:solidFill>
              <a:schemeClr val="accent5">
                <a:shade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BF78383-7308-0A8F-DB4F-039B1622D9D0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3259332" y="3197298"/>
            <a:ext cx="72008" cy="72008"/>
          </a:xfrm>
          <a:prstGeom prst="ellipse">
            <a:avLst/>
          </a:prstGeom>
          <a:noFill/>
          <a:ln w="15875">
            <a:solidFill>
              <a:schemeClr val="accent5">
                <a:shade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EDB2F67-9434-863B-A303-DE3E6F6FF7C5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4647551" y="2405210"/>
            <a:ext cx="72008" cy="72008"/>
          </a:xfrm>
          <a:prstGeom prst="ellipse">
            <a:avLst/>
          </a:prstGeom>
          <a:noFill/>
          <a:ln w="15875">
            <a:solidFill>
              <a:schemeClr val="accent5">
                <a:shade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FFB0E55-836D-4D94-BEC0-06B8329F20E9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7589337" y="1157476"/>
            <a:ext cx="72008" cy="72008"/>
          </a:xfrm>
          <a:prstGeom prst="ellipse">
            <a:avLst/>
          </a:prstGeom>
          <a:noFill/>
          <a:ln w="15875">
            <a:solidFill>
              <a:schemeClr val="accent5">
                <a:shade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971C36F-F72F-B908-DEFC-6163F7483DE0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4131987" y="1675287"/>
            <a:ext cx="72008" cy="72008"/>
          </a:xfrm>
          <a:prstGeom prst="ellipse">
            <a:avLst/>
          </a:prstGeom>
          <a:noFill/>
          <a:ln w="15875">
            <a:solidFill>
              <a:schemeClr val="accent5">
                <a:shade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C531A11-C39F-A907-934C-F53D5CC30306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6365201" y="3440646"/>
            <a:ext cx="72008" cy="72008"/>
          </a:xfrm>
          <a:prstGeom prst="ellipse">
            <a:avLst/>
          </a:prstGeom>
          <a:noFill/>
          <a:ln w="15875">
            <a:solidFill>
              <a:schemeClr val="accent5">
                <a:shade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F161F66-2876-08EF-7C26-F5A63B1DE0C1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7396296" y="2515032"/>
            <a:ext cx="72008" cy="72008"/>
          </a:xfrm>
          <a:prstGeom prst="ellipse">
            <a:avLst/>
          </a:prstGeom>
          <a:noFill/>
          <a:ln w="15875">
            <a:solidFill>
              <a:schemeClr val="accent5">
                <a:shade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ED73028-C0FB-3A36-076E-88D7DFA3CD1A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4910697" y="965050"/>
            <a:ext cx="72008" cy="72008"/>
          </a:xfrm>
          <a:prstGeom prst="ellipse">
            <a:avLst/>
          </a:prstGeom>
          <a:noFill/>
          <a:ln w="15875">
            <a:solidFill>
              <a:schemeClr val="accent5">
                <a:shade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B90F71D-554F-15BB-0CDC-A9DD4A8C8D6E}"/>
              </a:ext>
            </a:extLst>
          </p:cNvPr>
          <p:cNvCxnSpPr>
            <a:cxnSpLocks/>
          </p:cNvCxnSpPr>
          <p:nvPr/>
        </p:nvCxnSpPr>
        <p:spPr>
          <a:xfrm flipV="1">
            <a:off x="1502995" y="470345"/>
            <a:ext cx="6662406" cy="3784852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3C5547C-1306-2D04-09AA-9246260383C7}"/>
              </a:ext>
            </a:extLst>
          </p:cNvPr>
          <p:cNvCxnSpPr>
            <a:cxnSpLocks noChangeAspect="1"/>
          </p:cNvCxnSpPr>
          <p:nvPr/>
        </p:nvCxnSpPr>
        <p:spPr>
          <a:xfrm>
            <a:off x="4211367" y="439350"/>
            <a:ext cx="4820126" cy="365161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94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ZZSNZZ">
            <a:extLst>
              <a:ext uri="{FF2B5EF4-FFF2-40B4-BE49-F238E27FC236}">
                <a16:creationId xmlns:a16="http://schemas.microsoft.com/office/drawing/2014/main" id="{26D40B83-71AA-9685-283B-428DB1D4C85B}"/>
              </a:ext>
            </a:extLst>
          </p:cNvPr>
          <p:cNvSpPr txBox="1"/>
          <p:nvPr/>
        </p:nvSpPr>
        <p:spPr>
          <a:xfrm>
            <a:off x="5295900" y="4559300"/>
            <a:ext cx="635000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DE" sz="800"/>
              <a:t> 2/10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Point Line Cover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1D46438-3A88-5472-EA40-87927AA72C3D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5886297" y="1698292"/>
            <a:ext cx="72008" cy="72008"/>
          </a:xfrm>
          <a:prstGeom prst="ellipse">
            <a:avLst/>
          </a:prstGeom>
          <a:noFill/>
          <a:ln w="15875">
            <a:solidFill>
              <a:schemeClr val="accent5">
                <a:shade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29884EA-C866-4B2F-889C-C9026FA88A7E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3259332" y="3197298"/>
            <a:ext cx="72008" cy="72008"/>
          </a:xfrm>
          <a:prstGeom prst="ellipse">
            <a:avLst/>
          </a:prstGeom>
          <a:noFill/>
          <a:ln w="15875">
            <a:solidFill>
              <a:schemeClr val="accent5">
                <a:shade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7005FFA-7F13-5148-A872-D61D0EB15384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4647551" y="2405210"/>
            <a:ext cx="72008" cy="72008"/>
          </a:xfrm>
          <a:prstGeom prst="ellipse">
            <a:avLst/>
          </a:prstGeom>
          <a:noFill/>
          <a:ln w="15875">
            <a:solidFill>
              <a:schemeClr val="accent5">
                <a:shade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ADCF6EE-B216-158E-AAF1-02DC313C5467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7589337" y="1157476"/>
            <a:ext cx="72008" cy="72008"/>
          </a:xfrm>
          <a:prstGeom prst="ellipse">
            <a:avLst/>
          </a:prstGeom>
          <a:noFill/>
          <a:ln w="15875">
            <a:solidFill>
              <a:schemeClr val="accent5">
                <a:shade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74DA66D-1AA4-5762-DC3D-23D97B1AAFF6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4131987" y="1675287"/>
            <a:ext cx="72008" cy="72008"/>
          </a:xfrm>
          <a:prstGeom prst="ellipse">
            <a:avLst/>
          </a:prstGeom>
          <a:noFill/>
          <a:ln w="15875">
            <a:solidFill>
              <a:schemeClr val="accent5">
                <a:shade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973C15D-2112-3E72-BF15-B42D9E568542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6365201" y="3440646"/>
            <a:ext cx="72008" cy="72008"/>
          </a:xfrm>
          <a:prstGeom prst="ellipse">
            <a:avLst/>
          </a:prstGeom>
          <a:noFill/>
          <a:ln w="15875">
            <a:solidFill>
              <a:schemeClr val="accent5">
                <a:shade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5E5F369-45EF-CC05-83EE-9D0EC53AD66E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7396296" y="2515032"/>
            <a:ext cx="72008" cy="72008"/>
          </a:xfrm>
          <a:prstGeom prst="ellipse">
            <a:avLst/>
          </a:prstGeom>
          <a:noFill/>
          <a:ln w="15875">
            <a:solidFill>
              <a:schemeClr val="accent5">
                <a:shade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CAFA02C-AFB3-2C6F-64AC-12F8D6D8AE12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4910697" y="965050"/>
            <a:ext cx="72008" cy="72008"/>
          </a:xfrm>
          <a:prstGeom prst="ellipse">
            <a:avLst/>
          </a:prstGeom>
          <a:noFill/>
          <a:ln w="15875">
            <a:solidFill>
              <a:schemeClr val="accent5">
                <a:shade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3B6D82B-B0CF-B1CB-7B30-6BB30D9778C4}"/>
              </a:ext>
            </a:extLst>
          </p:cNvPr>
          <p:cNvCxnSpPr>
            <a:cxnSpLocks/>
          </p:cNvCxnSpPr>
          <p:nvPr/>
        </p:nvCxnSpPr>
        <p:spPr>
          <a:xfrm flipV="1">
            <a:off x="1502995" y="470345"/>
            <a:ext cx="6662406" cy="3784852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45D1476-31AE-A3DD-A18D-E332C95B74CF}"/>
              </a:ext>
            </a:extLst>
          </p:cNvPr>
          <p:cNvCxnSpPr>
            <a:cxnSpLocks noChangeAspect="1"/>
          </p:cNvCxnSpPr>
          <p:nvPr/>
        </p:nvCxnSpPr>
        <p:spPr>
          <a:xfrm>
            <a:off x="4211367" y="439350"/>
            <a:ext cx="4820126" cy="365161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8A30A465-B426-A41F-F1C7-7204FBFF98DA}"/>
              </a:ext>
            </a:extLst>
          </p:cNvPr>
          <p:cNvSpPr/>
          <p:nvPr/>
        </p:nvSpPr>
        <p:spPr>
          <a:xfrm rot="-5400000">
            <a:off x="3915422" y="1958882"/>
            <a:ext cx="792000" cy="1396800"/>
          </a:xfrm>
          <a:prstGeom prst="rtTriangle">
            <a:avLst/>
          </a:prstGeom>
          <a:noFill/>
          <a:ln w="190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C62D32F-B9A3-7691-9215-8AF9D647B4EC}"/>
                  </a:ext>
                </a:extLst>
              </p:cNvPr>
              <p:cNvSpPr txBox="1"/>
              <p:nvPr/>
            </p:nvSpPr>
            <p:spPr>
              <a:xfrm>
                <a:off x="4712401" y="2743934"/>
                <a:ext cx="30399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 b="0" i="1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b="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C62D32F-B9A3-7691-9215-8AF9D647B4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2401" y="2743934"/>
                <a:ext cx="303993" cy="276999"/>
              </a:xfrm>
              <a:prstGeom prst="rect">
                <a:avLst/>
              </a:prstGeom>
              <a:blipFill>
                <a:blip r:embed="rId3"/>
                <a:stretch>
                  <a:fillRect l="-16000" b="-1304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BD6A26A-FF6A-3A2F-C80A-381776CFE4B9}"/>
              </a:ext>
            </a:extLst>
          </p:cNvPr>
          <p:cNvCxnSpPr>
            <a:cxnSpLocks/>
          </p:cNvCxnSpPr>
          <p:nvPr/>
        </p:nvCxnSpPr>
        <p:spPr>
          <a:xfrm flipV="1">
            <a:off x="1525134" y="3898298"/>
            <a:ext cx="7506359" cy="1357"/>
          </a:xfrm>
          <a:prstGeom prst="line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2D0B227-5761-5AFA-BE17-ED8E18931E11}"/>
                  </a:ext>
                </a:extLst>
              </p:cNvPr>
              <p:cNvSpPr txBox="1"/>
              <p:nvPr/>
            </p:nvSpPr>
            <p:spPr>
              <a:xfrm>
                <a:off x="2002002" y="3437101"/>
                <a:ext cx="28732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b="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2D0B227-5761-5AFA-BE17-ED8E18931E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002" y="3437101"/>
                <a:ext cx="287322" cy="276999"/>
              </a:xfrm>
              <a:prstGeom prst="rect">
                <a:avLst/>
              </a:prstGeom>
              <a:blipFill>
                <a:blip r:embed="rId4"/>
                <a:stretch>
                  <a:fillRect l="-8333" b="-1739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ACC89C41-06B6-C48F-6C83-99B97E353F2A}"/>
              </a:ext>
            </a:extLst>
          </p:cNvPr>
          <p:cNvSpPr txBox="1"/>
          <p:nvPr/>
        </p:nvSpPr>
        <p:spPr>
          <a:xfrm>
            <a:off x="799808" y="916165"/>
            <a:ext cx="92333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DE" dirty="0"/>
              <a:t>(     ,      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9CE2A7E-895C-8062-4E98-B386EBAA24DB}"/>
                  </a:ext>
                </a:extLst>
              </p:cNvPr>
              <p:cNvSpPr txBox="1"/>
              <p:nvPr/>
            </p:nvSpPr>
            <p:spPr>
              <a:xfrm>
                <a:off x="3027276" y="2882433"/>
                <a:ext cx="28892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b="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9CE2A7E-895C-8062-4E98-B386EBAA24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7276" y="2882433"/>
                <a:ext cx="288925" cy="276999"/>
              </a:xfrm>
              <a:prstGeom prst="rect">
                <a:avLst/>
              </a:prstGeom>
              <a:blipFill>
                <a:blip r:embed="rId5"/>
                <a:stretch>
                  <a:fillRect l="-8333" r="-4167" b="-1818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C70B080-1668-449C-8DCC-DAA83FA6F507}"/>
                  </a:ext>
                </a:extLst>
              </p:cNvPr>
              <p:cNvSpPr txBox="1"/>
              <p:nvPr/>
            </p:nvSpPr>
            <p:spPr>
              <a:xfrm>
                <a:off x="4400748" y="2113064"/>
                <a:ext cx="29424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b="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C70B080-1668-449C-8DCC-DAA83FA6F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0748" y="2113064"/>
                <a:ext cx="294247" cy="276999"/>
              </a:xfrm>
              <a:prstGeom prst="rect">
                <a:avLst/>
              </a:prstGeom>
              <a:blipFill>
                <a:blip r:embed="rId6"/>
                <a:stretch>
                  <a:fillRect l="-8333" r="-4167" b="-1739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BEABC6B-76DA-E5AB-72E7-DBFF331B1492}"/>
                  </a:ext>
                </a:extLst>
              </p:cNvPr>
              <p:cNvSpPr txBox="1"/>
              <p:nvPr/>
            </p:nvSpPr>
            <p:spPr>
              <a:xfrm>
                <a:off x="4852586" y="583411"/>
                <a:ext cx="29424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de-DE" b="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BEABC6B-76DA-E5AB-72E7-DBFF331B14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2586" y="583411"/>
                <a:ext cx="294247" cy="276999"/>
              </a:xfrm>
              <a:prstGeom prst="rect">
                <a:avLst/>
              </a:prstGeom>
              <a:blipFill>
                <a:blip r:embed="rId7"/>
                <a:stretch>
                  <a:fillRect l="-8333" r="-4167" b="-1818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DBBBEBE-CC32-8A67-25B4-6B3BEF7DAA0A}"/>
                  </a:ext>
                </a:extLst>
              </p:cNvPr>
              <p:cNvSpPr txBox="1"/>
              <p:nvPr/>
            </p:nvSpPr>
            <p:spPr>
              <a:xfrm>
                <a:off x="5817718" y="1358255"/>
                <a:ext cx="28437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de-DE" b="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DBBBEBE-CC32-8A67-25B4-6B3BEF7DAA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718" y="1358255"/>
                <a:ext cx="284373" cy="276999"/>
              </a:xfrm>
              <a:prstGeom prst="rect">
                <a:avLst/>
              </a:prstGeom>
              <a:blipFill>
                <a:blip r:embed="rId8"/>
                <a:stretch>
                  <a:fillRect l="-4167" r="-4167" b="-1818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58DC6885-56BF-B8B9-453A-469F4A6A59B2}"/>
              </a:ext>
            </a:extLst>
          </p:cNvPr>
          <p:cNvSpPr txBox="1"/>
          <p:nvPr/>
        </p:nvSpPr>
        <p:spPr>
          <a:xfrm>
            <a:off x="2282325" y="849349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de-DE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A4F0341-E21D-77FF-BB59-454558BEB7BF}"/>
                  </a:ext>
                </a:extLst>
              </p:cNvPr>
              <p:cNvSpPr txBox="1"/>
              <p:nvPr/>
            </p:nvSpPr>
            <p:spPr>
              <a:xfrm>
                <a:off x="1694803" y="874033"/>
                <a:ext cx="105999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DE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A4F0341-E21D-77FF-BB59-454558BEB7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803" y="874033"/>
                <a:ext cx="1059990" cy="369332"/>
              </a:xfrm>
              <a:prstGeom prst="rect">
                <a:avLst/>
              </a:prstGeom>
              <a:blipFill>
                <a:blip r:embed="rId9"/>
                <a:stretch>
                  <a:fillRect r="-9524" b="-2000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ight Triangle 43">
            <a:extLst>
              <a:ext uri="{FF2B5EF4-FFF2-40B4-BE49-F238E27FC236}">
                <a16:creationId xmlns:a16="http://schemas.microsoft.com/office/drawing/2014/main" id="{1CC69AB2-FABA-ABED-B4A9-CB1FD3835886}"/>
              </a:ext>
            </a:extLst>
          </p:cNvPr>
          <p:cNvSpPr/>
          <p:nvPr/>
        </p:nvSpPr>
        <p:spPr>
          <a:xfrm rot="16200000" flipV="1">
            <a:off x="6282136" y="1796752"/>
            <a:ext cx="817200" cy="1077120"/>
          </a:xfrm>
          <a:prstGeom prst="rtTriangle">
            <a:avLst/>
          </a:prstGeom>
          <a:noFill/>
          <a:ln w="190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4B266D1-EB85-DA4B-D076-403A56E6BEC2}"/>
                  </a:ext>
                </a:extLst>
              </p:cNvPr>
              <p:cNvSpPr txBox="1"/>
              <p:nvPr/>
            </p:nvSpPr>
            <p:spPr>
              <a:xfrm>
                <a:off x="6141926" y="2460392"/>
                <a:ext cx="30931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 b="0" i="1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b="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4B266D1-EB85-DA4B-D076-403A56E6BE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1926" y="2460392"/>
                <a:ext cx="309315" cy="276999"/>
              </a:xfrm>
              <a:prstGeom prst="rect">
                <a:avLst/>
              </a:prstGeom>
              <a:blipFill>
                <a:blip r:embed="rId10"/>
                <a:stretch>
                  <a:fillRect l="-12000" r="-4000" b="-1739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EFEE2CD-F09B-4C84-474F-360BBC849A91}"/>
                  </a:ext>
                </a:extLst>
              </p:cNvPr>
              <p:cNvSpPr txBox="1"/>
              <p:nvPr/>
            </p:nvSpPr>
            <p:spPr>
              <a:xfrm>
                <a:off x="8578999" y="3437101"/>
                <a:ext cx="29264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b="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EFEE2CD-F09B-4C84-474F-360BBC849A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8999" y="3437101"/>
                <a:ext cx="292644" cy="276999"/>
              </a:xfrm>
              <a:prstGeom prst="rect">
                <a:avLst/>
              </a:prstGeom>
              <a:blipFill>
                <a:blip r:embed="rId11"/>
                <a:stretch>
                  <a:fillRect l="-8333" r="-4167" b="-1739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5C647FC4-7AF9-4D18-0F9F-4811C17BE9A4}"/>
              </a:ext>
            </a:extLst>
          </p:cNvPr>
          <p:cNvSpPr txBox="1"/>
          <p:nvPr/>
        </p:nvSpPr>
        <p:spPr>
          <a:xfrm>
            <a:off x="799808" y="1341779"/>
            <a:ext cx="92333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DE" dirty="0"/>
              <a:t>(     ,      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855226F-E652-56D5-EC82-2575077ECC1F}"/>
                  </a:ext>
                </a:extLst>
              </p:cNvPr>
              <p:cNvSpPr txBox="1"/>
              <p:nvPr/>
            </p:nvSpPr>
            <p:spPr>
              <a:xfrm>
                <a:off x="1692150" y="1283295"/>
                <a:ext cx="105999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DE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855226F-E652-56D5-EC82-2575077ECC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2150" y="1283295"/>
                <a:ext cx="1059990" cy="369332"/>
              </a:xfrm>
              <a:prstGeom prst="rect">
                <a:avLst/>
              </a:prstGeom>
              <a:blipFill>
                <a:blip r:embed="rId12"/>
                <a:stretch>
                  <a:fillRect r="-8333" b="-1666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8F4293EE-C498-3B38-7203-9B844E5D673D}"/>
                  </a:ext>
                </a:extLst>
              </p:cNvPr>
              <p:cNvSpPr txBox="1"/>
              <p:nvPr/>
            </p:nvSpPr>
            <p:spPr>
              <a:xfrm>
                <a:off x="1689954" y="868898"/>
                <a:ext cx="144188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DE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8F4293EE-C498-3B38-7203-9B844E5D67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954" y="868898"/>
                <a:ext cx="1441886" cy="369332"/>
              </a:xfrm>
              <a:prstGeom prst="rect">
                <a:avLst/>
              </a:prstGeom>
              <a:blipFill>
                <a:blip r:embed="rId13"/>
                <a:stretch>
                  <a:fillRect r="-870" b="-1666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ight Triangle 51">
            <a:extLst>
              <a:ext uri="{FF2B5EF4-FFF2-40B4-BE49-F238E27FC236}">
                <a16:creationId xmlns:a16="http://schemas.microsoft.com/office/drawing/2014/main" id="{9C8BB136-32DA-A089-D0A4-BB3372151601}"/>
              </a:ext>
            </a:extLst>
          </p:cNvPr>
          <p:cNvSpPr/>
          <p:nvPr/>
        </p:nvSpPr>
        <p:spPr>
          <a:xfrm rot="-5400000">
            <a:off x="4923318" y="1384159"/>
            <a:ext cx="799200" cy="1396800"/>
          </a:xfrm>
          <a:prstGeom prst="rtTriangle">
            <a:avLst/>
          </a:prstGeom>
          <a:noFill/>
          <a:ln w="190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FF0F8FE-7464-8B24-83FA-769E3105D252}"/>
                  </a:ext>
                </a:extLst>
              </p:cNvPr>
              <p:cNvSpPr txBox="1"/>
              <p:nvPr/>
            </p:nvSpPr>
            <p:spPr>
              <a:xfrm>
                <a:off x="5720722" y="2172811"/>
                <a:ext cx="30399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 b="0" i="1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b="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FF0F8FE-7464-8B24-83FA-769E3105D2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0722" y="2172811"/>
                <a:ext cx="303993" cy="276999"/>
              </a:xfrm>
              <a:prstGeom prst="rect">
                <a:avLst/>
              </a:prstGeom>
              <a:blipFill>
                <a:blip r:embed="rId14"/>
                <a:stretch>
                  <a:fillRect l="-16000" r="-4000" b="-1739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1B27115-F9D2-7758-54FE-53F4B757B7C1}"/>
                  </a:ext>
                </a:extLst>
              </p:cNvPr>
              <p:cNvSpPr txBox="1"/>
              <p:nvPr/>
            </p:nvSpPr>
            <p:spPr>
              <a:xfrm>
                <a:off x="2002002" y="3440214"/>
                <a:ext cx="28732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b="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1B27115-F9D2-7758-54FE-53F4B757B7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002" y="3440214"/>
                <a:ext cx="287322" cy="276999"/>
              </a:xfrm>
              <a:prstGeom prst="rect">
                <a:avLst/>
              </a:prstGeom>
              <a:blipFill>
                <a:blip r:embed="rId15"/>
                <a:stretch>
                  <a:fillRect l="-8333" b="-1739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D1CAA71-A178-0AB4-DF85-330CD9EA7449}"/>
                  </a:ext>
                </a:extLst>
              </p:cNvPr>
              <p:cNvSpPr txBox="1"/>
              <p:nvPr/>
            </p:nvSpPr>
            <p:spPr>
              <a:xfrm>
                <a:off x="956405" y="1946202"/>
                <a:ext cx="260052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>
                    <a:ea typeface="Cambria Math" panose="02040503050406030204" pitchFamily="18" charset="0"/>
                  </a:rPr>
                  <a:t>For </a:t>
                </a:r>
                <a:r>
                  <a:rPr lang="de-DE" dirty="0" err="1">
                    <a:ea typeface="Cambria Math" panose="02040503050406030204" pitchFamily="18" charset="0"/>
                  </a:rPr>
                  <a:t>every</a:t>
                </a:r>
                <a:r>
                  <a:rPr lang="de-DE" dirty="0">
                    <a:ea typeface="Cambria Math" panose="02040503050406030204" pitchFamily="18" charset="0"/>
                  </a:rPr>
                  <a:t> pair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de-DE" b="0" dirty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 err="1">
                    <a:ea typeface="Cambria Math" panose="02040503050406030204" pitchFamily="18" charset="0"/>
                  </a:rPr>
                  <a:t>Compute</a:t>
                </a:r>
                <a:r>
                  <a:rPr lang="de-DE" dirty="0">
                    <a:ea typeface="Cambria Math" panose="02040503050406030204" pitchFamily="18" charset="0"/>
                  </a:rPr>
                  <a:t> </a:t>
                </a:r>
                <a:r>
                  <a:rPr lang="de-DE" dirty="0" err="1">
                    <a:ea typeface="Cambria Math" panose="02040503050406030204" pitchFamily="18" charset="0"/>
                  </a:rPr>
                  <a:t>hash</a:t>
                </a:r>
                <a:r>
                  <a:rPr lang="de-DE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DE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𝒪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DE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D1CAA71-A178-0AB4-DF85-330CD9EA7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405" y="1946202"/>
                <a:ext cx="2600520" cy="923330"/>
              </a:xfrm>
              <a:prstGeom prst="rect">
                <a:avLst/>
              </a:prstGeom>
              <a:blipFill>
                <a:blip r:embed="rId16"/>
                <a:stretch>
                  <a:fillRect l="-1463" t="-2703" b="-540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552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01 0.00123 L -0.36979 -0.34723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49" y="-1743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0.00093 L -0.1184 -0.48148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4" y="-2413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1 -0.10494 L -0.52448 -0.21327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22" y="-5432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0.0179 L -0.83525 -0.40679 " pathEditMode="relative" rAng="0" ptsTypes="AA">
                                      <p:cBhvr>
                                        <p:cTn id="8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83" y="-19444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71605E-6 L -0.48004 -0.23642 " pathEditMode="relative" rAng="0" ptsTypes="AA">
                                      <p:cBhvr>
                                        <p:cTn id="1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10" y="-11821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0.00031 L -0.1184 -0.48642 " pathEditMode="relative" rAng="0" ptsTypes="AA">
                                      <p:cBhvr>
                                        <p:cTn id="1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4" y="-24352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7" grpId="0"/>
      <p:bldP spid="27" grpId="1"/>
      <p:bldP spid="27" grpId="2"/>
      <p:bldP spid="33" grpId="0"/>
      <p:bldP spid="33" grpId="1"/>
      <p:bldP spid="33" grpId="2"/>
      <p:bldP spid="35" grpId="0"/>
      <p:bldP spid="36" grpId="0"/>
      <p:bldP spid="37" grpId="0"/>
      <p:bldP spid="38" grpId="0"/>
      <p:bldP spid="39" grpId="0"/>
      <p:bldP spid="43" grpId="0"/>
      <p:bldP spid="43" grpId="1"/>
      <p:bldP spid="44" grpId="0" animBg="1"/>
      <p:bldP spid="44" grpId="1" animBg="1"/>
      <p:bldP spid="45" grpId="0"/>
      <p:bldP spid="45" grpId="1"/>
      <p:bldP spid="46" grpId="0"/>
      <p:bldP spid="46" grpId="1"/>
      <p:bldP spid="47" grpId="0"/>
      <p:bldP spid="48" grpId="0"/>
      <p:bldP spid="49" grpId="0"/>
      <p:bldP spid="52" grpId="0" animBg="1"/>
      <p:bldP spid="53" grpId="0"/>
      <p:bldP spid="53" grpId="1"/>
      <p:bldP spid="54" grpId="0"/>
      <p:bldP spid="5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ZZSNZZ">
            <a:extLst>
              <a:ext uri="{FF2B5EF4-FFF2-40B4-BE49-F238E27FC236}">
                <a16:creationId xmlns:a16="http://schemas.microsoft.com/office/drawing/2014/main" id="{E878975A-44F7-19EE-8E6F-B66449DB85DE}"/>
              </a:ext>
            </a:extLst>
          </p:cNvPr>
          <p:cNvSpPr txBox="1"/>
          <p:nvPr/>
        </p:nvSpPr>
        <p:spPr>
          <a:xfrm>
            <a:off x="5295900" y="4559300"/>
            <a:ext cx="635000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DE" sz="800"/>
              <a:t> 3/10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A0A083-46E9-84AC-DA89-4DEA66EC8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Na</a:t>
            </a:r>
            <a:r>
              <a:rPr lang="en-GB" dirty="0" err="1"/>
              <a:t>ï</a:t>
            </a:r>
            <a:r>
              <a:rPr lang="en-DE" dirty="0"/>
              <a:t>ve Approach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644FB99B-ACC9-D0E3-EB44-4AD5EB2FC4ED}"/>
              </a:ext>
            </a:extLst>
          </p:cNvPr>
          <p:cNvSpPr/>
          <p:nvPr/>
        </p:nvSpPr>
        <p:spPr>
          <a:xfrm>
            <a:off x="5873184" y="1951100"/>
            <a:ext cx="1189463" cy="1144858"/>
          </a:xfrm>
          <a:custGeom>
            <a:avLst/>
            <a:gdLst>
              <a:gd name="connsiteX0" fmla="*/ 825190 w 1189463"/>
              <a:gd name="connsiteY0" fmla="*/ 0 h 1144858"/>
              <a:gd name="connsiteX1" fmla="*/ 1189463 w 1189463"/>
              <a:gd name="connsiteY1" fmla="*/ 401444 h 1144858"/>
              <a:gd name="connsiteX2" fmla="*/ 1115121 w 1189463"/>
              <a:gd name="connsiteY2" fmla="*/ 1085385 h 1144858"/>
              <a:gd name="connsiteX3" fmla="*/ 408878 w 1189463"/>
              <a:gd name="connsiteY3" fmla="*/ 1144858 h 1144858"/>
              <a:gd name="connsiteX4" fmla="*/ 89209 w 1189463"/>
              <a:gd name="connsiteY4" fmla="*/ 713678 h 1144858"/>
              <a:gd name="connsiteX5" fmla="*/ 0 w 1189463"/>
              <a:gd name="connsiteY5" fmla="*/ 438615 h 1144858"/>
              <a:gd name="connsiteX6" fmla="*/ 825190 w 1189463"/>
              <a:gd name="connsiteY6" fmla="*/ 0 h 1144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9463" h="1144858">
                <a:moveTo>
                  <a:pt x="825190" y="0"/>
                </a:moveTo>
                <a:lnTo>
                  <a:pt x="1189463" y="401444"/>
                </a:lnTo>
                <a:lnTo>
                  <a:pt x="1115121" y="1085385"/>
                </a:lnTo>
                <a:lnTo>
                  <a:pt x="408878" y="1144858"/>
                </a:lnTo>
                <a:lnTo>
                  <a:pt x="89209" y="713678"/>
                </a:lnTo>
                <a:lnTo>
                  <a:pt x="0" y="438615"/>
                </a:lnTo>
                <a:lnTo>
                  <a:pt x="825190" y="0"/>
                </a:lnTo>
                <a:close/>
              </a:path>
            </a:pathLst>
          </a:cu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BC4CB3B-8843-FE85-7535-72055B5E2A41}"/>
              </a:ext>
            </a:extLst>
          </p:cNvPr>
          <p:cNvSpPr/>
          <p:nvPr/>
        </p:nvSpPr>
        <p:spPr>
          <a:xfrm>
            <a:off x="7092145" y="723898"/>
            <a:ext cx="1353015" cy="1457093"/>
          </a:xfrm>
          <a:custGeom>
            <a:avLst/>
            <a:gdLst>
              <a:gd name="connsiteX0" fmla="*/ 0 w 1353015"/>
              <a:gd name="connsiteY0" fmla="*/ 1085386 h 1457093"/>
              <a:gd name="connsiteX1" fmla="*/ 364273 w 1353015"/>
              <a:gd name="connsiteY1" fmla="*/ 1457093 h 1457093"/>
              <a:gd name="connsiteX2" fmla="*/ 1353015 w 1353015"/>
              <a:gd name="connsiteY2" fmla="*/ 1122556 h 1457093"/>
              <a:gd name="connsiteX3" fmla="*/ 1003610 w 1353015"/>
              <a:gd name="connsiteY3" fmla="*/ 379142 h 1457093"/>
              <a:gd name="connsiteX4" fmla="*/ 289932 w 1353015"/>
              <a:gd name="connsiteY4" fmla="*/ 0 h 1457093"/>
              <a:gd name="connsiteX5" fmla="*/ 0 w 1353015"/>
              <a:gd name="connsiteY5" fmla="*/ 1085386 h 145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3015" h="1457093">
                <a:moveTo>
                  <a:pt x="0" y="1085386"/>
                </a:moveTo>
                <a:lnTo>
                  <a:pt x="364273" y="1457093"/>
                </a:lnTo>
                <a:lnTo>
                  <a:pt x="1353015" y="1122556"/>
                </a:lnTo>
                <a:lnTo>
                  <a:pt x="1003610" y="379142"/>
                </a:lnTo>
                <a:lnTo>
                  <a:pt x="289932" y="0"/>
                </a:lnTo>
                <a:lnTo>
                  <a:pt x="0" y="1085386"/>
                </a:lnTo>
                <a:close/>
              </a:path>
            </a:pathLst>
          </a:cu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029DD7-ADC2-327F-2B19-654D841619F1}"/>
              </a:ext>
            </a:extLst>
          </p:cNvPr>
          <p:cNvCxnSpPr>
            <a:cxnSpLocks/>
          </p:cNvCxnSpPr>
          <p:nvPr/>
        </p:nvCxnSpPr>
        <p:spPr>
          <a:xfrm flipV="1">
            <a:off x="4549667" y="99430"/>
            <a:ext cx="3384376" cy="374400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84606BA-3E33-7A83-669E-08E985A16537}"/>
              </a:ext>
            </a:extLst>
          </p:cNvPr>
          <p:cNvCxnSpPr>
            <a:cxnSpLocks/>
          </p:cNvCxnSpPr>
          <p:nvPr/>
        </p:nvCxnSpPr>
        <p:spPr>
          <a:xfrm flipV="1">
            <a:off x="5840998" y="1303028"/>
            <a:ext cx="3275856" cy="268200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C90A99F-6C2C-3E59-5809-5E2E9D661478}"/>
              </a:ext>
            </a:extLst>
          </p:cNvPr>
          <p:cNvCxnSpPr>
            <a:cxnSpLocks/>
          </p:cNvCxnSpPr>
          <p:nvPr/>
        </p:nvCxnSpPr>
        <p:spPr>
          <a:xfrm flipH="1">
            <a:off x="7012701" y="182774"/>
            <a:ext cx="125760" cy="3856558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A9D2D0F-D16F-4C20-2620-D9748FA2171A}"/>
              </a:ext>
            </a:extLst>
          </p:cNvPr>
          <p:cNvCxnSpPr>
            <a:cxnSpLocks/>
          </p:cNvCxnSpPr>
          <p:nvPr/>
        </p:nvCxnSpPr>
        <p:spPr>
          <a:xfrm>
            <a:off x="4549667" y="1231020"/>
            <a:ext cx="4464496" cy="1475999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06E732F7-5572-84DE-9CCB-C1A13A493188}"/>
              </a:ext>
            </a:extLst>
          </p:cNvPr>
          <p:cNvSpPr txBox="1"/>
          <p:nvPr/>
        </p:nvSpPr>
        <p:spPr>
          <a:xfrm>
            <a:off x="467544" y="843558"/>
            <a:ext cx="3559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dirty="0"/>
              <a:t>Only consider tangents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dirty="0"/>
              <a:t>Proof that any pair is </a:t>
            </a:r>
            <a:r>
              <a:rPr lang="en-GB" dirty="0"/>
              <a:t>sufficient</a:t>
            </a:r>
            <a:endParaRPr lang="en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6AF5D03-812F-71B8-60B3-96292731758F}"/>
                  </a:ext>
                </a:extLst>
              </p:cNvPr>
              <p:cNvSpPr txBox="1"/>
              <p:nvPr/>
            </p:nvSpPr>
            <p:spPr>
              <a:xfrm>
                <a:off x="973023" y="2080468"/>
                <a:ext cx="301800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DE" dirty="0"/>
                  <a:t>Compute tangents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de-DE" b="0" dirty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DE" dirty="0"/>
                  <a:t>Check intersection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DE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𝒪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de-DE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DE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6AF5D03-812F-71B8-60B3-962927317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023" y="2080468"/>
                <a:ext cx="3018006" cy="923330"/>
              </a:xfrm>
              <a:prstGeom prst="rect">
                <a:avLst/>
              </a:prstGeom>
              <a:blipFill>
                <a:blip r:embed="rId3"/>
                <a:stretch>
                  <a:fillRect l="-1255" t="-2703" b="-540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61CBD4C-DDDA-F410-61A2-28F974FDDC6A}"/>
              </a:ext>
            </a:extLst>
          </p:cNvPr>
          <p:cNvCxnSpPr>
            <a:cxnSpLocks/>
          </p:cNvCxnSpPr>
          <p:nvPr/>
        </p:nvCxnSpPr>
        <p:spPr>
          <a:xfrm flipV="1">
            <a:off x="3959106" y="1844949"/>
            <a:ext cx="5073592" cy="67858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A4E3389-132B-A467-FFDA-69528329FBFF}"/>
              </a:ext>
            </a:extLst>
          </p:cNvPr>
          <p:cNvCxnSpPr>
            <a:cxnSpLocks/>
          </p:cNvCxnSpPr>
          <p:nvPr/>
        </p:nvCxnSpPr>
        <p:spPr>
          <a:xfrm flipV="1">
            <a:off x="4364880" y="678681"/>
            <a:ext cx="4667818" cy="3072619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B801FA-5F41-6631-57BA-FE99AE1C46E2}"/>
              </a:ext>
            </a:extLst>
          </p:cNvPr>
          <p:cNvCxnSpPr>
            <a:cxnSpLocks/>
          </p:cNvCxnSpPr>
          <p:nvPr/>
        </p:nvCxnSpPr>
        <p:spPr>
          <a:xfrm flipV="1">
            <a:off x="5840998" y="89325"/>
            <a:ext cx="2068978" cy="4454063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EA481B0-90E6-FAD2-1758-B16278CD3FAF}"/>
              </a:ext>
            </a:extLst>
          </p:cNvPr>
          <p:cNvCxnSpPr>
            <a:cxnSpLocks/>
          </p:cNvCxnSpPr>
          <p:nvPr/>
        </p:nvCxnSpPr>
        <p:spPr>
          <a:xfrm flipV="1">
            <a:off x="6307691" y="241725"/>
            <a:ext cx="1411741" cy="4157647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ADCB64-F578-6CA5-3A29-FEBC2546FEF3}"/>
              </a:ext>
            </a:extLst>
          </p:cNvPr>
          <p:cNvCxnSpPr>
            <a:cxnSpLocks/>
          </p:cNvCxnSpPr>
          <p:nvPr/>
        </p:nvCxnSpPr>
        <p:spPr>
          <a:xfrm flipV="1">
            <a:off x="5485771" y="678681"/>
            <a:ext cx="3484133" cy="3864707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515C633-B150-029F-9FA1-730959BD9EE3}"/>
              </a:ext>
            </a:extLst>
          </p:cNvPr>
          <p:cNvCxnSpPr>
            <a:cxnSpLocks/>
          </p:cNvCxnSpPr>
          <p:nvPr/>
        </p:nvCxnSpPr>
        <p:spPr>
          <a:xfrm flipV="1">
            <a:off x="5260027" y="241725"/>
            <a:ext cx="3264577" cy="4301663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460F6E6-C6DD-B160-1F75-9F10C0E9BD0A}"/>
              </a:ext>
            </a:extLst>
          </p:cNvPr>
          <p:cNvCxnSpPr>
            <a:cxnSpLocks/>
          </p:cNvCxnSpPr>
          <p:nvPr/>
        </p:nvCxnSpPr>
        <p:spPr>
          <a:xfrm flipV="1">
            <a:off x="4401024" y="1209700"/>
            <a:ext cx="4609837" cy="1748435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23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ZSNZZ">
            <a:extLst>
              <a:ext uri="{FF2B5EF4-FFF2-40B4-BE49-F238E27FC236}">
                <a16:creationId xmlns:a16="http://schemas.microsoft.com/office/drawing/2014/main" id="{C556D777-A3B3-29DB-1BBE-B0FF37BFD27F}"/>
              </a:ext>
            </a:extLst>
          </p:cNvPr>
          <p:cNvSpPr txBox="1"/>
          <p:nvPr/>
        </p:nvSpPr>
        <p:spPr>
          <a:xfrm>
            <a:off x="5295900" y="4559300"/>
            <a:ext cx="635000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DE" sz="800"/>
              <a:t> 4/10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5DCE203F-0D75-9493-11D2-CF07F041E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General Line Cover</a:t>
            </a:r>
          </a:p>
        </p:txBody>
      </p:sp>
      <p:pic>
        <p:nvPicPr>
          <p:cNvPr id="106" name="t_only poly">
            <a:extLst>
              <a:ext uri="{FF2B5EF4-FFF2-40B4-BE49-F238E27FC236}">
                <a16:creationId xmlns:a16="http://schemas.microsoft.com/office/drawing/2014/main" id="{3AF7B9F4-84D2-041B-22EB-E5CF5337B1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716" y="358485"/>
            <a:ext cx="4332287" cy="4332287"/>
          </a:xfrm>
          <a:prstGeom prst="rect">
            <a:avLst/>
          </a:prstGeom>
        </p:spPr>
      </p:pic>
      <p:pic>
        <p:nvPicPr>
          <p:cNvPr id="108" name="t_poly with circle">
            <a:extLst>
              <a:ext uri="{FF2B5EF4-FFF2-40B4-BE49-F238E27FC236}">
                <a16:creationId xmlns:a16="http://schemas.microsoft.com/office/drawing/2014/main" id="{CEF03A2F-073F-64FE-BCB3-CC02FE1BEB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716" y="358485"/>
            <a:ext cx="4332287" cy="4332287"/>
          </a:xfrm>
          <a:prstGeom prst="rect">
            <a:avLst/>
          </a:prstGeom>
        </p:spPr>
      </p:pic>
      <p:pic>
        <p:nvPicPr>
          <p:cNvPr id="110" name="t_0">
            <a:extLst>
              <a:ext uri="{FF2B5EF4-FFF2-40B4-BE49-F238E27FC236}">
                <a16:creationId xmlns:a16="http://schemas.microsoft.com/office/drawing/2014/main" id="{B0F6A4FE-2E83-CEFC-9ECD-7A1B5D8CDA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716" y="358485"/>
            <a:ext cx="4332287" cy="4332287"/>
          </a:xfrm>
          <a:prstGeom prst="rect">
            <a:avLst/>
          </a:prstGeom>
        </p:spPr>
      </p:pic>
      <p:pic>
        <p:nvPicPr>
          <p:cNvPr id="112" name="t_1">
            <a:extLst>
              <a:ext uri="{FF2B5EF4-FFF2-40B4-BE49-F238E27FC236}">
                <a16:creationId xmlns:a16="http://schemas.microsoft.com/office/drawing/2014/main" id="{2F110543-DA0D-04A4-F82D-82F31CD946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716" y="358485"/>
            <a:ext cx="4332287" cy="4332287"/>
          </a:xfrm>
          <a:prstGeom prst="rect">
            <a:avLst/>
          </a:prstGeom>
        </p:spPr>
      </p:pic>
      <p:pic>
        <p:nvPicPr>
          <p:cNvPr id="114" name="t_2">
            <a:extLst>
              <a:ext uri="{FF2B5EF4-FFF2-40B4-BE49-F238E27FC236}">
                <a16:creationId xmlns:a16="http://schemas.microsoft.com/office/drawing/2014/main" id="{1C1C99D5-2C67-B8B0-387C-A038423323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716" y="358485"/>
            <a:ext cx="4332287" cy="4332287"/>
          </a:xfrm>
          <a:prstGeom prst="rect">
            <a:avLst/>
          </a:prstGeom>
        </p:spPr>
      </p:pic>
      <p:pic>
        <p:nvPicPr>
          <p:cNvPr id="116" name="t_3">
            <a:extLst>
              <a:ext uri="{FF2B5EF4-FFF2-40B4-BE49-F238E27FC236}">
                <a16:creationId xmlns:a16="http://schemas.microsoft.com/office/drawing/2014/main" id="{2C130864-19ED-4B13-2A82-7818FBD53A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716" y="358485"/>
            <a:ext cx="4332287" cy="4332287"/>
          </a:xfrm>
          <a:prstGeom prst="rect">
            <a:avLst/>
          </a:prstGeom>
        </p:spPr>
      </p:pic>
      <p:pic>
        <p:nvPicPr>
          <p:cNvPr id="118" name="t_4">
            <a:extLst>
              <a:ext uri="{FF2B5EF4-FFF2-40B4-BE49-F238E27FC236}">
                <a16:creationId xmlns:a16="http://schemas.microsoft.com/office/drawing/2014/main" id="{DDE81EBB-7532-FA1C-89FE-C6437743B61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716" y="358485"/>
            <a:ext cx="4332287" cy="4332287"/>
          </a:xfrm>
          <a:prstGeom prst="rect">
            <a:avLst/>
          </a:prstGeom>
        </p:spPr>
      </p:pic>
      <p:pic>
        <p:nvPicPr>
          <p:cNvPr id="120" name="t_5">
            <a:extLst>
              <a:ext uri="{FF2B5EF4-FFF2-40B4-BE49-F238E27FC236}">
                <a16:creationId xmlns:a16="http://schemas.microsoft.com/office/drawing/2014/main" id="{7013C81D-89A6-FCD5-8ED9-C0AE12386C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716" y="358485"/>
            <a:ext cx="4332287" cy="4332287"/>
          </a:xfrm>
          <a:prstGeom prst="rect">
            <a:avLst/>
          </a:prstGeom>
        </p:spPr>
      </p:pic>
      <p:pic>
        <p:nvPicPr>
          <p:cNvPr id="122" name="t_6">
            <a:extLst>
              <a:ext uri="{FF2B5EF4-FFF2-40B4-BE49-F238E27FC236}">
                <a16:creationId xmlns:a16="http://schemas.microsoft.com/office/drawing/2014/main" id="{0B241A79-04D7-A4AC-622F-1F8462192A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716" y="358485"/>
            <a:ext cx="4332287" cy="4332287"/>
          </a:xfrm>
          <a:prstGeom prst="rect">
            <a:avLst/>
          </a:prstGeom>
        </p:spPr>
      </p:pic>
      <p:pic>
        <p:nvPicPr>
          <p:cNvPr id="124" name="t_7">
            <a:extLst>
              <a:ext uri="{FF2B5EF4-FFF2-40B4-BE49-F238E27FC236}">
                <a16:creationId xmlns:a16="http://schemas.microsoft.com/office/drawing/2014/main" id="{591A4AAB-BEC1-F2B8-312C-B2D8E166D1D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716" y="358485"/>
            <a:ext cx="4332287" cy="4332287"/>
          </a:xfrm>
          <a:prstGeom prst="rect">
            <a:avLst/>
          </a:prstGeom>
        </p:spPr>
      </p:pic>
      <p:pic>
        <p:nvPicPr>
          <p:cNvPr id="126" name="t_8">
            <a:extLst>
              <a:ext uri="{FF2B5EF4-FFF2-40B4-BE49-F238E27FC236}">
                <a16:creationId xmlns:a16="http://schemas.microsoft.com/office/drawing/2014/main" id="{1BCAA65D-733B-F800-A836-2DCB4ED6A43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716" y="358485"/>
            <a:ext cx="4332287" cy="4332287"/>
          </a:xfrm>
          <a:prstGeom prst="rect">
            <a:avLst/>
          </a:prstGeom>
        </p:spPr>
      </p:pic>
      <p:pic>
        <p:nvPicPr>
          <p:cNvPr id="128" name="t_9">
            <a:extLst>
              <a:ext uri="{FF2B5EF4-FFF2-40B4-BE49-F238E27FC236}">
                <a16:creationId xmlns:a16="http://schemas.microsoft.com/office/drawing/2014/main" id="{04323792-70AB-0806-6830-2282F2E0FBB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716" y="358485"/>
            <a:ext cx="4332287" cy="4332287"/>
          </a:xfrm>
          <a:prstGeom prst="rect">
            <a:avLst/>
          </a:prstGeom>
        </p:spPr>
      </p:pic>
      <p:pic>
        <p:nvPicPr>
          <p:cNvPr id="130" name="t_10">
            <a:extLst>
              <a:ext uri="{FF2B5EF4-FFF2-40B4-BE49-F238E27FC236}">
                <a16:creationId xmlns:a16="http://schemas.microsoft.com/office/drawing/2014/main" id="{ABCD4473-D8AF-BFF9-22CA-1ABD475F032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716" y="358485"/>
            <a:ext cx="4332287" cy="4332287"/>
          </a:xfrm>
          <a:prstGeom prst="rect">
            <a:avLst/>
          </a:prstGeom>
        </p:spPr>
      </p:pic>
      <p:pic>
        <p:nvPicPr>
          <p:cNvPr id="132" name="t_11">
            <a:extLst>
              <a:ext uri="{FF2B5EF4-FFF2-40B4-BE49-F238E27FC236}">
                <a16:creationId xmlns:a16="http://schemas.microsoft.com/office/drawing/2014/main" id="{84F78EC8-FF68-2D58-763D-C63088AABFB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716" y="358485"/>
            <a:ext cx="4332287" cy="4332287"/>
          </a:xfrm>
          <a:prstGeom prst="rect">
            <a:avLst/>
          </a:prstGeom>
        </p:spPr>
      </p:pic>
      <p:pic>
        <p:nvPicPr>
          <p:cNvPr id="134" name="t_12">
            <a:extLst>
              <a:ext uri="{FF2B5EF4-FFF2-40B4-BE49-F238E27FC236}">
                <a16:creationId xmlns:a16="http://schemas.microsoft.com/office/drawing/2014/main" id="{49F1B278-7279-7478-C5BE-E906D919EBA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716" y="358485"/>
            <a:ext cx="4332287" cy="4332287"/>
          </a:xfrm>
          <a:prstGeom prst="rect">
            <a:avLst/>
          </a:prstGeom>
        </p:spPr>
      </p:pic>
      <p:pic>
        <p:nvPicPr>
          <p:cNvPr id="136" name="t_13">
            <a:extLst>
              <a:ext uri="{FF2B5EF4-FFF2-40B4-BE49-F238E27FC236}">
                <a16:creationId xmlns:a16="http://schemas.microsoft.com/office/drawing/2014/main" id="{50259207-69DF-49A7-7B86-33559BE0AE4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611" y="358485"/>
            <a:ext cx="4332287" cy="4332287"/>
          </a:xfrm>
          <a:prstGeom prst="rect">
            <a:avLst/>
          </a:prstGeom>
        </p:spPr>
      </p:pic>
      <p:pic>
        <p:nvPicPr>
          <p:cNvPr id="151" name="brown1">
            <a:extLst>
              <a:ext uri="{FF2B5EF4-FFF2-40B4-BE49-F238E27FC236}">
                <a16:creationId xmlns:a16="http://schemas.microsoft.com/office/drawing/2014/main" id="{AE7D7EEA-E5A8-259B-C2A2-A0C8D4F02B40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0" t="35634" r="41050" b="42327"/>
          <a:stretch/>
        </p:blipFill>
        <p:spPr>
          <a:xfrm>
            <a:off x="1397509" y="927915"/>
            <a:ext cx="576833" cy="531019"/>
          </a:xfrm>
          <a:prstGeom prst="rect">
            <a:avLst/>
          </a:prstGeom>
        </p:spPr>
      </p:pic>
      <p:pic>
        <p:nvPicPr>
          <p:cNvPr id="153" name="red0">
            <a:extLst>
              <a:ext uri="{FF2B5EF4-FFF2-40B4-BE49-F238E27FC236}">
                <a16:creationId xmlns:a16="http://schemas.microsoft.com/office/drawing/2014/main" id="{8E3368D1-B8A9-2128-F023-FCF29A5BED62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7" t="17944" r="56011" b="64024"/>
          <a:stretch/>
        </p:blipFill>
        <p:spPr>
          <a:xfrm>
            <a:off x="1910123" y="913438"/>
            <a:ext cx="652313" cy="434471"/>
          </a:xfrm>
          <a:prstGeom prst="rect">
            <a:avLst/>
          </a:prstGeom>
        </p:spPr>
      </p:pic>
      <p:pic>
        <p:nvPicPr>
          <p:cNvPr id="155" name="blue0">
            <a:extLst>
              <a:ext uri="{FF2B5EF4-FFF2-40B4-BE49-F238E27FC236}">
                <a16:creationId xmlns:a16="http://schemas.microsoft.com/office/drawing/2014/main" id="{5B956837-E256-8088-BC82-A82FF4B71F3B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06" t="54038" r="22971" b="23923"/>
          <a:stretch/>
        </p:blipFill>
        <p:spPr>
          <a:xfrm>
            <a:off x="2650132" y="924620"/>
            <a:ext cx="549943" cy="531019"/>
          </a:xfrm>
          <a:prstGeom prst="rect">
            <a:avLst/>
          </a:prstGeom>
        </p:spPr>
      </p:pic>
      <p:pic>
        <p:nvPicPr>
          <p:cNvPr id="157" name="purple1">
            <a:extLst>
              <a:ext uri="{FF2B5EF4-FFF2-40B4-BE49-F238E27FC236}">
                <a16:creationId xmlns:a16="http://schemas.microsoft.com/office/drawing/2014/main" id="{F7C6EDC0-10FA-70A9-F50F-6F6DE66F5719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74" t="26579" r="14951" b="46655"/>
          <a:stretch/>
        </p:blipFill>
        <p:spPr>
          <a:xfrm>
            <a:off x="2012968" y="877906"/>
            <a:ext cx="570447" cy="6449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sets=">
                <a:extLst>
                  <a:ext uri="{FF2B5EF4-FFF2-40B4-BE49-F238E27FC236}">
                    <a16:creationId xmlns:a16="http://schemas.microsoft.com/office/drawing/2014/main" id="{0CABF286-52EE-86AB-480E-A5295DAC3935}"/>
                  </a:ext>
                </a:extLst>
              </p:cNvPr>
              <p:cNvSpPr txBox="1"/>
              <p:nvPr/>
            </p:nvSpPr>
            <p:spPr>
              <a:xfrm>
                <a:off x="198430" y="937356"/>
                <a:ext cx="13271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DE" sz="2800" i="1" dirty="0" smtClean="0">
                          <a:latin typeface="Cambria Math" panose="02040503050406030204" pitchFamily="18" charset="0"/>
                        </a:rPr>
                        <m:t>𝑆𝑒𝑡</m:t>
                      </m:r>
                      <m:r>
                        <a:rPr lang="en-DE" sz="28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DE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DE" sz="2800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DE" sz="2800" dirty="0"/>
              </a:p>
            </p:txBody>
          </p:sp>
        </mc:Choice>
        <mc:Fallback xmlns="">
          <p:sp>
            <p:nvSpPr>
              <p:cNvPr id="159" name="sets=">
                <a:extLst>
                  <a:ext uri="{FF2B5EF4-FFF2-40B4-BE49-F238E27FC236}">
                    <a16:creationId xmlns:a16="http://schemas.microsoft.com/office/drawing/2014/main" id="{0CABF286-52EE-86AB-480E-A5295DAC39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430" y="937356"/>
                <a:ext cx="1327158" cy="523220"/>
              </a:xfrm>
              <a:prstGeom prst="rect">
                <a:avLst/>
              </a:prstGeom>
              <a:blipFill>
                <a:blip r:embed="rId21"/>
                <a:stretch>
                  <a:fillRect r="-1887" b="-2093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L=">
                <a:extLst>
                  <a:ext uri="{FF2B5EF4-FFF2-40B4-BE49-F238E27FC236}">
                    <a16:creationId xmlns:a16="http://schemas.microsoft.com/office/drawing/2014/main" id="{A18D2E25-BC7C-F508-2EAF-387B29173FD2}"/>
                  </a:ext>
                </a:extLst>
              </p:cNvPr>
              <p:cNvSpPr txBox="1"/>
              <p:nvPr/>
            </p:nvSpPr>
            <p:spPr>
              <a:xfrm>
                <a:off x="251520" y="1707654"/>
                <a:ext cx="11137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DE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de-DE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</m:t>
                      </m:r>
                    </m:oMath>
                  </m:oMathPara>
                </a14:m>
                <a:endParaRPr lang="en-DE" sz="2800" dirty="0"/>
              </a:p>
            </p:txBody>
          </p:sp>
        </mc:Choice>
        <mc:Fallback xmlns="">
          <p:sp>
            <p:nvSpPr>
              <p:cNvPr id="160" name="L=">
                <a:extLst>
                  <a:ext uri="{FF2B5EF4-FFF2-40B4-BE49-F238E27FC236}">
                    <a16:creationId xmlns:a16="http://schemas.microsoft.com/office/drawing/2014/main" id="{A18D2E25-BC7C-F508-2EAF-387B29173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707654"/>
                <a:ext cx="1113766" cy="523220"/>
              </a:xfrm>
              <a:prstGeom prst="rect">
                <a:avLst/>
              </a:prstGeom>
              <a:blipFill>
                <a:blip r:embed="rId22"/>
                <a:stretch>
                  <a:fillRect r="-2247" b="-2142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1" name="}">
            <a:extLst>
              <a:ext uri="{FF2B5EF4-FFF2-40B4-BE49-F238E27FC236}">
                <a16:creationId xmlns:a16="http://schemas.microsoft.com/office/drawing/2014/main" id="{FE17618E-1125-2848-8B8F-335F425290C5}"/>
              </a:ext>
            </a:extLst>
          </p:cNvPr>
          <p:cNvSpPr txBox="1"/>
          <p:nvPr/>
        </p:nvSpPr>
        <p:spPr>
          <a:xfrm>
            <a:off x="2464159" y="1707654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2800" dirty="0"/>
              <a:t>}</a:t>
            </a:r>
          </a:p>
        </p:txBody>
      </p:sp>
      <p:pic>
        <p:nvPicPr>
          <p:cNvPr id="162" name="brown0">
            <a:extLst>
              <a:ext uri="{FF2B5EF4-FFF2-40B4-BE49-F238E27FC236}">
                <a16:creationId xmlns:a16="http://schemas.microsoft.com/office/drawing/2014/main" id="{886F6FBA-3F71-0D04-48B5-B3B361EC7E51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0" t="35634" r="41050" b="42327"/>
          <a:stretch/>
        </p:blipFill>
        <p:spPr>
          <a:xfrm>
            <a:off x="1400113" y="932618"/>
            <a:ext cx="576833" cy="531019"/>
          </a:xfrm>
          <a:prstGeom prst="rect">
            <a:avLst/>
          </a:prstGeom>
        </p:spPr>
      </p:pic>
      <p:pic>
        <p:nvPicPr>
          <p:cNvPr id="163" name="purple0">
            <a:extLst>
              <a:ext uri="{FF2B5EF4-FFF2-40B4-BE49-F238E27FC236}">
                <a16:creationId xmlns:a16="http://schemas.microsoft.com/office/drawing/2014/main" id="{B81B5077-707D-F134-2B83-7B1EF694279C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74" t="26579" r="14951" b="46655"/>
          <a:stretch/>
        </p:blipFill>
        <p:spPr>
          <a:xfrm>
            <a:off x="2012968" y="877906"/>
            <a:ext cx="570447" cy="644928"/>
          </a:xfrm>
          <a:prstGeom prst="rect">
            <a:avLst/>
          </a:prstGeom>
        </p:spPr>
      </p:pic>
      <p:pic>
        <p:nvPicPr>
          <p:cNvPr id="164" name="red1">
            <a:extLst>
              <a:ext uri="{FF2B5EF4-FFF2-40B4-BE49-F238E27FC236}">
                <a16:creationId xmlns:a16="http://schemas.microsoft.com/office/drawing/2014/main" id="{766E376C-8665-2775-00C8-D255D5785EC2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7" t="17944" r="56011" b="64024"/>
          <a:stretch/>
        </p:blipFill>
        <p:spPr>
          <a:xfrm>
            <a:off x="1907140" y="915789"/>
            <a:ext cx="652313" cy="434471"/>
          </a:xfrm>
          <a:prstGeom prst="rect">
            <a:avLst/>
          </a:prstGeom>
        </p:spPr>
      </p:pic>
      <p:pic>
        <p:nvPicPr>
          <p:cNvPr id="166" name="brown2">
            <a:extLst>
              <a:ext uri="{FF2B5EF4-FFF2-40B4-BE49-F238E27FC236}">
                <a16:creationId xmlns:a16="http://schemas.microsoft.com/office/drawing/2014/main" id="{6292D7C0-DCE1-198A-D39E-9AE3A52765E2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0" t="35634" r="41050" b="42327"/>
          <a:stretch/>
        </p:blipFill>
        <p:spPr>
          <a:xfrm>
            <a:off x="1400113" y="937321"/>
            <a:ext cx="576833" cy="531019"/>
          </a:xfrm>
          <a:prstGeom prst="rect">
            <a:avLst/>
          </a:prstGeom>
        </p:spPr>
      </p:pic>
      <p:pic>
        <p:nvPicPr>
          <p:cNvPr id="167" name="blue1">
            <a:extLst>
              <a:ext uri="{FF2B5EF4-FFF2-40B4-BE49-F238E27FC236}">
                <a16:creationId xmlns:a16="http://schemas.microsoft.com/office/drawing/2014/main" id="{3E9C02B3-AAA6-F1A8-E32A-3B4634C4C593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06" t="54038" r="22971" b="23923"/>
          <a:stretch/>
        </p:blipFill>
        <p:spPr>
          <a:xfrm>
            <a:off x="2644701" y="923032"/>
            <a:ext cx="549943" cy="531019"/>
          </a:xfrm>
          <a:prstGeom prst="rect">
            <a:avLst/>
          </a:prstGeom>
        </p:spPr>
      </p:pic>
      <p:pic>
        <p:nvPicPr>
          <p:cNvPr id="168" name="purple2">
            <a:extLst>
              <a:ext uri="{FF2B5EF4-FFF2-40B4-BE49-F238E27FC236}">
                <a16:creationId xmlns:a16="http://schemas.microsoft.com/office/drawing/2014/main" id="{310BE396-3F46-E259-D9E0-96FF21E812B8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74" t="26579" r="14951" b="46655"/>
          <a:stretch/>
        </p:blipFill>
        <p:spPr>
          <a:xfrm>
            <a:off x="2616685" y="901700"/>
            <a:ext cx="570447" cy="644928"/>
          </a:xfrm>
          <a:prstGeom prst="rect">
            <a:avLst/>
          </a:prstGeom>
        </p:spPr>
      </p:pic>
      <p:pic>
        <p:nvPicPr>
          <p:cNvPr id="169" name="purple3">
            <a:extLst>
              <a:ext uri="{FF2B5EF4-FFF2-40B4-BE49-F238E27FC236}">
                <a16:creationId xmlns:a16="http://schemas.microsoft.com/office/drawing/2014/main" id="{B981EB00-D6B5-9CB7-3846-C068F13547F4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74" t="26579" r="14951" b="46655"/>
          <a:stretch/>
        </p:blipFill>
        <p:spPr>
          <a:xfrm>
            <a:off x="2619376" y="903363"/>
            <a:ext cx="570447" cy="644928"/>
          </a:xfrm>
          <a:prstGeom prst="rect">
            <a:avLst/>
          </a:prstGeom>
        </p:spPr>
      </p:pic>
      <p:pic>
        <p:nvPicPr>
          <p:cNvPr id="170" name="red3">
            <a:extLst>
              <a:ext uri="{FF2B5EF4-FFF2-40B4-BE49-F238E27FC236}">
                <a16:creationId xmlns:a16="http://schemas.microsoft.com/office/drawing/2014/main" id="{0EED9B17-4BAD-3B65-59D4-4CAB00C8B483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7" t="17944" r="56011" b="64024"/>
          <a:stretch/>
        </p:blipFill>
        <p:spPr>
          <a:xfrm>
            <a:off x="1915249" y="909044"/>
            <a:ext cx="652313" cy="434471"/>
          </a:xfrm>
          <a:prstGeom prst="rect">
            <a:avLst/>
          </a:prstGeom>
        </p:spPr>
      </p:pic>
      <p:pic>
        <p:nvPicPr>
          <p:cNvPr id="171" name="brown3">
            <a:extLst>
              <a:ext uri="{FF2B5EF4-FFF2-40B4-BE49-F238E27FC236}">
                <a16:creationId xmlns:a16="http://schemas.microsoft.com/office/drawing/2014/main" id="{82DE1996-7307-15A5-C015-20F9E856C0BB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0" t="35634" r="41050" b="42327"/>
          <a:stretch/>
        </p:blipFill>
        <p:spPr>
          <a:xfrm>
            <a:off x="1394568" y="932618"/>
            <a:ext cx="576833" cy="5310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,_0">
                <a:extLst>
                  <a:ext uri="{FF2B5EF4-FFF2-40B4-BE49-F238E27FC236}">
                    <a16:creationId xmlns:a16="http://schemas.microsoft.com/office/drawing/2014/main" id="{AC9293F6-D796-9457-E306-A8B5810FA12B}"/>
                  </a:ext>
                </a:extLst>
              </p:cNvPr>
              <p:cNvSpPr txBox="1"/>
              <p:nvPr/>
            </p:nvSpPr>
            <p:spPr>
              <a:xfrm>
                <a:off x="2434555" y="1712868"/>
                <a:ext cx="35779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DE" sz="2800" dirty="0"/>
              </a:p>
            </p:txBody>
          </p:sp>
        </mc:Choice>
        <mc:Fallback xmlns="">
          <p:sp>
            <p:nvSpPr>
              <p:cNvPr id="172" name=",_0">
                <a:extLst>
                  <a:ext uri="{FF2B5EF4-FFF2-40B4-BE49-F238E27FC236}">
                    <a16:creationId xmlns:a16="http://schemas.microsoft.com/office/drawing/2014/main" id="{AC9293F6-D796-9457-E306-A8B5810FA1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555" y="1712868"/>
                <a:ext cx="357790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,_1">
                <a:extLst>
                  <a:ext uri="{FF2B5EF4-FFF2-40B4-BE49-F238E27FC236}">
                    <a16:creationId xmlns:a16="http://schemas.microsoft.com/office/drawing/2014/main" id="{93D2453F-99E3-B92F-8A78-D9929E2B45AB}"/>
                  </a:ext>
                </a:extLst>
              </p:cNvPr>
              <p:cNvSpPr txBox="1"/>
              <p:nvPr/>
            </p:nvSpPr>
            <p:spPr>
              <a:xfrm>
                <a:off x="2988674" y="2311728"/>
                <a:ext cx="35779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DE" sz="2800" dirty="0"/>
              </a:p>
            </p:txBody>
          </p:sp>
        </mc:Choice>
        <mc:Fallback xmlns="">
          <p:sp>
            <p:nvSpPr>
              <p:cNvPr id="173" name=",_1">
                <a:extLst>
                  <a:ext uri="{FF2B5EF4-FFF2-40B4-BE49-F238E27FC236}">
                    <a16:creationId xmlns:a16="http://schemas.microsoft.com/office/drawing/2014/main" id="{93D2453F-99E3-B92F-8A78-D9929E2B45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674" y="2311728"/>
                <a:ext cx="357790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842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33333E-6 L -0.01233 0.15463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771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23457E-6 L -0.00921 0.15586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" y="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97531E-6 L -0.00851 0.26636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" y="1330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2 0.01296 L -0.00434 0.27963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1333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95062E-6 L 0.00156 0.11296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154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19753E-6 L -0.01233 0.26914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13457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0.11296 L 0.06163 0.11265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83951E-6 L -0.06858 0.00216 " pathEditMode="relative" rAng="0" ptsTypes="AA">
                                      <p:cBhvr>
                                        <p:cTn id="88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8" y="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42 0.01728 L -0.00521 0.39321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" y="18796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-0.00216 L -0.00954 0.37377 " pathEditMode="relative" rAng="0" ptsTypes="AA">
                                      <p:cBhvr>
                                        <p:cTn id="154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8" y="18796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95062E-6 L -0.00799 0.37932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18951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63 0.11265 L 0.06024 0.22932 " pathEditMode="relative" rAng="0" ptsTypes="AA">
                                      <p:cBhvr>
                                        <p:cTn id="160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5833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00771 L -0.07083 -0.00771 " pathEditMode="relative" ptsTypes="AA">
                                      <p:cBhvr>
                                        <p:cTn id="172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/>
      <p:bldP spid="160" grpId="0"/>
      <p:bldP spid="161" grpId="0"/>
      <p:bldP spid="161" grpId="1"/>
      <p:bldP spid="161" grpId="2"/>
      <p:bldP spid="161" grpId="3"/>
      <p:bldP spid="172" grpId="0"/>
      <p:bldP spid="173" grpId="0"/>
    </p:bldLst>
  </p:timing>
</p:sld>
</file>

<file path=ppt/theme/theme1.xml><?xml version="1.0" encoding="utf-8"?>
<a:theme xmlns:a="http://schemas.openxmlformats.org/drawingml/2006/main" name="TUBraunschweig_PPT2007_Folienpool_16_9">
  <a:themeElements>
    <a:clrScheme name="TU Braunschweig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BE1E3C"/>
      </a:accent1>
      <a:accent2>
        <a:srgbClr val="4DA6CB"/>
      </a:accent2>
      <a:accent3>
        <a:srgbClr val="ADBF4D"/>
      </a:accent3>
      <a:accent4>
        <a:srgbClr val="FA6E00"/>
      </a:accent4>
      <a:accent5>
        <a:srgbClr val="407E97"/>
      </a:accent5>
      <a:accent6>
        <a:srgbClr val="984098"/>
      </a:accent6>
      <a:hlink>
        <a:srgbClr val="BE1E3C"/>
      </a:hlink>
      <a:folHlink>
        <a:srgbClr val="760054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alathe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/>
      </a:spPr>
      <a:bodyPr rtlCol="0" anchor="ctr"/>
      <a:lstStyle>
        <a:defPPr algn="ctr">
          <a:defRPr dirty="0" smtClean="0"/>
        </a:defPPr>
      </a:lstStyle>
      <a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U Braunschweig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BE1E3C"/>
        </a:accent1>
        <a:accent2>
          <a:srgbClr val="4DA6CB"/>
        </a:accent2>
        <a:accent3>
          <a:srgbClr val="ADBF4D"/>
        </a:accent3>
        <a:accent4>
          <a:srgbClr val="FA6E00"/>
        </a:accent4>
        <a:accent5>
          <a:srgbClr val="407E97"/>
        </a:accent5>
        <a:accent6>
          <a:srgbClr val="984098"/>
        </a:accent6>
        <a:hlink>
          <a:srgbClr val="BE1E3C"/>
        </a:hlink>
        <a:folHlink>
          <a:srgbClr val="76005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U Braunschweig">
    <a:dk1>
      <a:srgbClr val="000000"/>
    </a:dk1>
    <a:lt1>
      <a:srgbClr val="FFFFFF"/>
    </a:lt1>
    <a:dk2>
      <a:srgbClr val="000000"/>
    </a:dk2>
    <a:lt2>
      <a:srgbClr val="DDDDDD"/>
    </a:lt2>
    <a:accent1>
      <a:srgbClr val="BE1E3C"/>
    </a:accent1>
    <a:accent2>
      <a:srgbClr val="4DA6CB"/>
    </a:accent2>
    <a:accent3>
      <a:srgbClr val="ADBF4D"/>
    </a:accent3>
    <a:accent4>
      <a:srgbClr val="FA6E00"/>
    </a:accent4>
    <a:accent5>
      <a:srgbClr val="407E97"/>
    </a:accent5>
    <a:accent6>
      <a:srgbClr val="984098"/>
    </a:accent6>
    <a:hlink>
      <a:srgbClr val="BE1E3C"/>
    </a:hlink>
    <a:folHlink>
      <a:srgbClr val="760054"/>
    </a:folHlink>
  </a:clrScheme>
</a:themeOverride>
</file>

<file path=ppt/theme/themeOverride2.xml><?xml version="1.0" encoding="utf-8"?>
<a:themeOverride xmlns:a="http://schemas.openxmlformats.org/drawingml/2006/main">
  <a:clrScheme name="TU Braunschweig">
    <a:dk1>
      <a:srgbClr val="000000"/>
    </a:dk1>
    <a:lt1>
      <a:srgbClr val="FFFFFF"/>
    </a:lt1>
    <a:dk2>
      <a:srgbClr val="000000"/>
    </a:dk2>
    <a:lt2>
      <a:srgbClr val="DDDDDD"/>
    </a:lt2>
    <a:accent1>
      <a:srgbClr val="BE1E3C"/>
    </a:accent1>
    <a:accent2>
      <a:srgbClr val="4DA6CB"/>
    </a:accent2>
    <a:accent3>
      <a:srgbClr val="ADBF4D"/>
    </a:accent3>
    <a:accent4>
      <a:srgbClr val="FA6E00"/>
    </a:accent4>
    <a:accent5>
      <a:srgbClr val="407E97"/>
    </a:accent5>
    <a:accent6>
      <a:srgbClr val="984098"/>
    </a:accent6>
    <a:hlink>
      <a:srgbClr val="BE1E3C"/>
    </a:hlink>
    <a:folHlink>
      <a:srgbClr val="76005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20987</TotalTime>
  <Words>360</Words>
  <Application>Microsoft Macintosh PowerPoint</Application>
  <PresentationFormat>On-screen Show (16:9)</PresentationFormat>
  <Paragraphs>116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Helvetica</vt:lpstr>
      <vt:lpstr>Cambria Math</vt:lpstr>
      <vt:lpstr>Wingdings</vt:lpstr>
      <vt:lpstr>Arial</vt:lpstr>
      <vt:lpstr>TUBraunschweig_PPT2007_Folienpool_16_9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Point Line Cover</vt:lpstr>
      <vt:lpstr>Point Line Cover</vt:lpstr>
      <vt:lpstr>Naïve Approach</vt:lpstr>
      <vt:lpstr>General Line Cover</vt:lpstr>
      <vt:lpstr>General Line Cover</vt:lpstr>
      <vt:lpstr>Algorithmic Approaches</vt:lpstr>
      <vt:lpstr>Evaluation (PLC)</vt:lpstr>
      <vt:lpstr>Evaluation (PLC)</vt:lpstr>
      <vt:lpstr>Evaluation (GLC)</vt:lpstr>
      <vt:lpstr>Evaluation (GLC)</vt:lpstr>
      <vt:lpstr>PowerPoint Presentation</vt:lpstr>
      <vt:lpstr>Instances (GLC)</vt:lpstr>
      <vt:lpstr>Instances (PLC)</vt:lpstr>
      <vt:lpstr>Absolute solution PLC</vt:lpstr>
      <vt:lpstr>Absolute solution GLC</vt:lpstr>
    </vt:vector>
  </TitlesOfParts>
  <Company>TU Braunschweig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</dc:creator>
  <cp:lastModifiedBy>Chek-Manh Loi</cp:lastModifiedBy>
  <cp:revision>197</cp:revision>
  <dcterms:created xsi:type="dcterms:W3CDTF">2023-12-26T00:35:04Z</dcterms:created>
  <dcterms:modified xsi:type="dcterms:W3CDTF">2024-03-13T09:17:17Z</dcterms:modified>
</cp:coreProperties>
</file>