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2" r:id="rId14"/>
    <p:sldId id="273" r:id="rId15"/>
    <p:sldId id="276" r:id="rId16"/>
    <p:sldId id="271" r:id="rId17"/>
    <p:sldId id="302" r:id="rId18"/>
    <p:sldId id="303" r:id="rId19"/>
    <p:sldId id="259" r:id="rId20"/>
    <p:sldId id="291" r:id="rId21"/>
    <p:sldId id="279" r:id="rId22"/>
    <p:sldId id="283" r:id="rId23"/>
    <p:sldId id="301" r:id="rId24"/>
    <p:sldId id="284" r:id="rId25"/>
    <p:sldId id="277" r:id="rId26"/>
    <p:sldId id="286" r:id="rId27"/>
    <p:sldId id="304" r:id="rId28"/>
    <p:sldId id="305" r:id="rId29"/>
    <p:sldId id="306" r:id="rId30"/>
    <p:sldId id="290" r:id="rId31"/>
    <p:sldId id="296" r:id="rId32"/>
    <p:sldId id="297" r:id="rId33"/>
    <p:sldId id="298" r:id="rId34"/>
    <p:sldId id="300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31C66-C78A-46EF-ACDF-633488920144}" v="1088" dt="2024-03-07T10:02:02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82" autoAdjust="0"/>
    <p:restoredTop sz="73153" autoAdjust="0"/>
  </p:normalViewPr>
  <p:slideViewPr>
    <p:cSldViewPr snapToGrid="0" showGuides="1">
      <p:cViewPr varScale="1">
        <p:scale>
          <a:sx n="63" d="100"/>
          <a:sy n="63" d="100"/>
        </p:scale>
        <p:origin x="78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174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A207-F1E9-4D32-95A5-D431753E82B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8009-63C4-43E6-9D2B-00EE74C6C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ALGA slide template.</a:t>
            </a:r>
          </a:p>
          <a:p>
            <a:endParaRPr lang="en-US" dirty="0"/>
          </a:p>
          <a:p>
            <a:r>
              <a:rPr lang="en-US" dirty="0"/>
              <a:t>You can pick a different logo variant by changing the title slide's layout (in </a:t>
            </a:r>
            <a:r>
              <a:rPr lang="en-US" i="1" dirty="0"/>
              <a:t>Home &gt; Slides &gt; Layout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Alternatively, you can change the title slide completely (e.g., to add another institute's logo) by using the Slide Master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8493B-24A8-11D9-63E4-CB400DBD6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F6E5D-1B29-D446-63B6-3F357E0FD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BA540-6108-08B8-9D7C-4C46F42FC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8E200-7314-92C9-F72E-3A4F798C4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55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42B45-2F1A-19BA-706D-D94575CD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FF90D-0B33-D338-2D8C-76042F65A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CD516-01EE-0349-5529-AB4BD9C44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2BCEB-F4A3-D693-65D1-D75050EA0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A78E-D699-11CA-485B-85411E8DE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537F7-C4A3-37EA-7BF9-A60407E8D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064DE-4C71-065F-DB9D-A205FD801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DED2F-5DA3-6EC0-8610-1A2153723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CC083-FA07-FD5B-90C2-484B2BEF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57AC4-B92F-FABF-8D6E-5D5B7D850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7FE45-00F1-94C4-CE65-33E96C140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05797-F911-8CF5-3CE9-A6338C2B5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7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1D5A9-7EF4-E8CE-04CA-C196F74F9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050AF-6571-33D1-AEB3-23B0E49FE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023E6-BC5A-66A6-2409-A0EDD3054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879A-2033-20A7-188B-33BDB02E9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56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2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E007-7393-FB19-9376-104FEF21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B8B3C-F136-6D34-4F33-75FEBB1DB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0062E-D167-7335-3FAC-6389D0C98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C8101-2AB3-E83F-224E-008F17E67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08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AF9D-1447-A8B4-6D73-ACB7C7734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0CBAA-0D49-F152-2A7B-B433D191B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9EA26-BD1F-FDD8-E5E1-C8268E8EA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E2736-BE5E-589B-B082-891D45D4F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6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D0EC1-835D-62F3-C458-F447C0F88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73C68-179B-DF49-313E-522BFBACD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D83DD-F05D-2CA0-B953-923A0612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C94A7-8F83-0C85-76C4-09062DF9E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3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13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9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87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3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AC2C8-EC1B-47CF-0EA6-28020ED9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D76CC-A1FC-91D9-5D57-3299DFF56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FD854-7FD2-81E2-D8CC-A4CBA0503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E1464-D64E-F4B0-69CE-A0ABDED14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34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D2597-BC51-984E-6214-7A59DF701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F6ABA-737F-8015-6B2D-32262BF64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25DD3-7803-F23F-CFC7-168A5EA22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B5430-1A89-90E5-B6FC-F2AF202AB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6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AD0A7-B8CF-43A6-15CD-41837FE20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D5E9A-0E37-5409-3B14-683EC8268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93B1C4-D639-B05E-AB2B-5AEC872A1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3DF5-087D-CF9C-35E5-D5748C77D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9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EFF6-AC50-2C3B-992B-1A965CF3A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D395B-0606-D48A-D6F3-34FA6AE71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FAFE8-5032-FE61-6435-BAC87FB10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3E8EB-A698-41E5-8FC9-F4A25F8F4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6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C3398-3CF4-2F18-476B-98D4A4E59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FE607-8B62-FA26-3C2A-263EEB251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91636-5FC0-C832-42AB-B4EC61A49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AF7A-9F59-9A5C-BD03-520B0B4B2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52921-2338-C088-7D15-5834F748C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FC9F6-3870-3BAA-98D3-2DCED581E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6A2F48-5302-9291-18CF-94E7E6B6E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C2821-6900-B640-5D55-6D120EF72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72D6A-78D5-0718-AAA7-C140DF2D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D6A6A5-C726-6111-539F-DB2C1B785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F4CFB5-61F9-7F6A-A1FE-E50311F22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30BA7-C7F2-B1ED-7909-725E77C1F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9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B688-CB5A-6972-D38C-8B2648977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054BB-7BD2-80F1-161D-8F9C00A63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95D40-AAD2-F075-19A1-5C2F5B86E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ED150-FCFE-2195-538C-F5A2C450C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ED61-8158-36AA-BF55-BDD7515B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0168A-43F9-4D1B-4DC5-248E84E37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AD6F6-7517-F0AF-C25C-27E072395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9C4FC-A313-FF4B-E736-56F4CE323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1EB89-D722-5122-A8FE-343680FA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1A6A9-3E95-EADD-4889-A1CBAC126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5DDC3-BE28-E89E-4470-026AE771B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154D-5EAC-3AE8-98C4-7744EABDA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6106-C1F2-0C42-6EE2-C1066934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701C9-F052-DED3-E59F-25252EED2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323BD-0629-AC17-C018-B16BF16AD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726B5-C417-BF44-A80F-10E28F604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4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18D6-1CDF-5493-4CE9-3F274D755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7D2C5-C7B2-7757-ABDE-0A6605342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AE96D-D7EF-13D1-E059-7335ECC9A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79265-AAF8-A38E-6562-D088561B1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11BC211-CD2C-4013-8528-5392CA50A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5095875" y="4849187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4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nta 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1354307-9731-B9CF-5EFB-1E2FD5C94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engui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BFCFC0F-990A-DD8B-5205-B78040E87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en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11B7F31-8FB4-9323-44FC-69E7E392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hin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6655390-E3D1-2D71-5509-F5A526015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nai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D502AA4-151B-D14A-2C70-ED451132C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o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E03503B-1C77-8793-8485-1D8742508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03E2-C040-4E57-84C0-5772C0BA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29E8-0EED-4F1E-BDC1-A0EDCC31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5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310A-21F4-4680-8D48-E707CA32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09CB-2AAA-4856-A66F-8D0CBE972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268412"/>
            <a:ext cx="5400991" cy="5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4BA88-77CE-4C74-9F37-953898012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046" y="1268413"/>
            <a:ext cx="5400991" cy="5221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4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EC1C-B250-40F4-8ECA-3C154174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33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3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in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977E76-BD2A-74DE-EC18-30278605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468916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01F9CF-386D-31B7-8772-48DF7B926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2042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hamele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0988C1B-A67B-C58E-29F2-2CAEA89F8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thul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0721A-C9B0-322F-9555-8CE9B4DFB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976C0-93CE-1737-C2B8-7ADF99388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6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r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FAC883-D368-533C-547A-6E3C50C5C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lamin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FCBE8D-A7B0-DD6C-2EFA-01AC984AD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A82F65A-E984-E044-E71A-71B0CE091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FDEF9-BAD2-41B6-B4D1-C5CCD234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4C774-DB5B-464B-BC5F-FE8BCD350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73" r:id="rId5"/>
    <p:sldLayoutId id="2147483666" r:id="rId6"/>
    <p:sldLayoutId id="2147483678" r:id="rId7"/>
    <p:sldLayoutId id="2147483679" r:id="rId8"/>
    <p:sldLayoutId id="2147483676" r:id="rId9"/>
    <p:sldLayoutId id="2147483669" r:id="rId10"/>
    <p:sldLayoutId id="2147483675" r:id="rId11"/>
    <p:sldLayoutId id="2147483668" r:id="rId12"/>
    <p:sldLayoutId id="2147483670" r:id="rId13"/>
    <p:sldLayoutId id="2147483677" r:id="rId14"/>
    <p:sldLayoutId id="2147483671" r:id="rId15"/>
    <p:sldLayoutId id="2147483650" r:id="rId16"/>
    <p:sldLayoutId id="2147483652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5ACBF0"/>
          </p15:clr>
        </p15:guide>
        <p15:guide id="2" orient="horz" pos="686" userDrawn="1">
          <p15:clr>
            <a:srgbClr val="5ACBF0"/>
          </p15:clr>
        </p15:guide>
        <p15:guide id="3" orient="horz" pos="799" userDrawn="1">
          <p15:clr>
            <a:srgbClr val="5ACBF0"/>
          </p15:clr>
        </p15:guide>
        <p15:guide id="4" orient="horz" pos="4088" userDrawn="1">
          <p15:clr>
            <a:srgbClr val="5ACBF0"/>
          </p15:clr>
        </p15:guide>
        <p15:guide id="5" pos="211" userDrawn="1">
          <p15:clr>
            <a:srgbClr val="5ACBF0"/>
          </p15:clr>
        </p15:guide>
        <p15:guide id="6" pos="7469" userDrawn="1">
          <p15:clr>
            <a:srgbClr val="5ACBF0"/>
          </p15:clr>
        </p15:guide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0.pn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32.sv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32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32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32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32.sv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470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50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2.sv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46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620.png"/><Relationship Id="rId4" Type="http://schemas.openxmlformats.org/officeDocument/2006/relationships/image" Target="../media/image480.png"/><Relationship Id="rId9" Type="http://schemas.openxmlformats.org/officeDocument/2006/relationships/image" Target="../media/image6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46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4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BD4F-4294-47F3-BDC7-85EA20E99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125" y="649224"/>
            <a:ext cx="7745748" cy="1843080"/>
          </a:xfrm>
        </p:spPr>
        <p:txBody>
          <a:bodyPr/>
          <a:lstStyle/>
          <a:p>
            <a:r>
              <a:rPr lang="en-US" dirty="0"/>
              <a:t>Lower Bounding Faithful Sets of Verbose Persistence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653B6-294B-4FA3-A18E-0F3C89951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6784" y="2305428"/>
            <a:ext cx="4677553" cy="1497336"/>
          </a:xfrm>
        </p:spPr>
        <p:txBody>
          <a:bodyPr/>
          <a:lstStyle/>
          <a:p>
            <a:endParaRPr lang="nl-NL" sz="2800" dirty="0"/>
          </a:p>
          <a:p>
            <a:r>
              <a:rPr lang="nl-NL" sz="2800" dirty="0"/>
              <a:t>David Millman</a:t>
            </a:r>
            <a:br>
              <a:rPr lang="nl-NL" sz="2800" dirty="0"/>
            </a:b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Montana State,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Blocky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Inc.</a:t>
            </a:r>
          </a:p>
          <a:p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E0D412-89B0-C429-38B8-78A9C3C62D34}"/>
              </a:ext>
            </a:extLst>
          </p:cNvPr>
          <p:cNvSpPr txBox="1">
            <a:spLocks/>
          </p:cNvSpPr>
          <p:nvPr/>
        </p:nvSpPr>
        <p:spPr>
          <a:xfrm>
            <a:off x="2370780" y="2305428"/>
            <a:ext cx="3099969" cy="128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600" b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dirty="0"/>
          </a:p>
          <a:p>
            <a:r>
              <a:rPr lang="nl-NL" sz="2800" dirty="0" err="1"/>
              <a:t>Brittany</a:t>
            </a:r>
            <a:r>
              <a:rPr lang="nl-NL" sz="2800" dirty="0"/>
              <a:t> </a:t>
            </a:r>
            <a:r>
              <a:rPr lang="nl-NL" sz="2800" dirty="0" err="1"/>
              <a:t>Fasy</a:t>
            </a:r>
            <a:br>
              <a:rPr lang="nl-NL" sz="2800" dirty="0"/>
            </a:b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Montana State</a:t>
            </a:r>
          </a:p>
          <a:p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4F389-254C-8F9E-9B6B-F63B0B9156F1}"/>
              </a:ext>
            </a:extLst>
          </p:cNvPr>
          <p:cNvSpPr txBox="1">
            <a:spLocks/>
          </p:cNvSpPr>
          <p:nvPr/>
        </p:nvSpPr>
        <p:spPr>
          <a:xfrm>
            <a:off x="4618679" y="3802764"/>
            <a:ext cx="2954639" cy="1158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600" b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dirty="0"/>
          </a:p>
          <a:p>
            <a:r>
              <a:rPr lang="nl-NL" sz="2800" dirty="0">
                <a:solidFill>
                  <a:schemeClr val="accent1"/>
                </a:solidFill>
              </a:rPr>
              <a:t>Anna Schenfisch</a:t>
            </a:r>
            <a:br>
              <a:rPr lang="nl-NL" sz="2800" dirty="0"/>
            </a:br>
            <a:br>
              <a:rPr lang="nl-NL" sz="300" dirty="0"/>
            </a:b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TU Eindhoven</a:t>
            </a:r>
          </a:p>
          <a:p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2"/>
    </mc:Choice>
    <mc:Fallback>
      <p:transition spd="slow" advTm="19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95397-2CD5-F9A3-1040-31E3B7786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B4425-1F14-AA3C-886E-280FD68C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6AC0629-192E-244D-7AD4-77C938CABE6B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rgbClr val="CCCCCC">
              <a:alpha val="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F54754-3CEC-3EB6-5496-118CAE67BB20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DCB9DF-E484-8625-8E1F-79A826B937D0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6B17CB-74FB-C27C-FC13-DD8E24F250BD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C9541E-69E4-5608-C9FD-57CA4F7B4219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noFill/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EF292-D8D4-2599-87C3-47C3E313952E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4ED7E5-3B6E-516E-C70C-C33888F80161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3E0A209-BA2E-676E-C529-4E87BA015A71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C7C8E1-0829-F1EF-FAD0-3395B4578264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16FF1C-1F3B-C425-C4B1-D90451D5B22B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F6FBC9-2C24-B067-A8FA-2F70213F4360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7912D9-B8E4-F6F1-0A85-4C332DCB932A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69675A-82D2-475C-3CA0-68FF6A139D7F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93F78FA-9813-2FCC-0788-DDBFEB849420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EB2B7C7-8440-A0C8-C70F-AA7F180F5234}"/>
              </a:ext>
            </a:extLst>
          </p:cNvPr>
          <p:cNvSpPr/>
          <p:nvPr/>
        </p:nvSpPr>
        <p:spPr>
          <a:xfrm>
            <a:off x="4024677" y="2120900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120530F-2F00-D267-4DFC-868E98868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9EAE4D8-90E7-19FF-936A-8904D5BD9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8748" y="2448515"/>
            <a:ext cx="1140096" cy="3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0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58106-F04E-2CCC-4ACE-506F2AD34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0B4E25-13CB-AD37-BF2B-14AE3358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5F42C08-156F-A5D4-68B6-F5CA6B8AA212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rgbClr val="CCCCCC">
              <a:alpha val="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BF75F21-D80E-1D43-FE64-D516E37A10F4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414841-06AC-EF1E-C826-9B105372DF70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E2CE887-2448-826C-B7EB-396494979E9A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43BA90-2CF1-77D2-12CA-92C98B63FDD7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noFill/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40F080-0F1D-F074-4441-32C871AC13BC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20847A-E130-728B-6A8A-8E878EFE633E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4E0242-B929-41AD-4B1F-03F6B897D73B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D9AB3A-59C0-F084-42B7-B05826307DAC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640448-7002-8685-81C2-1048C1FE7D51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30F43B-6AF8-85D2-1B98-FA444BAF2C72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CA35BA-CAD0-B176-4376-DE901DD5FFDC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E0E4F9-B0B0-B398-D2E2-C796B7713CB8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FCE323-EA6F-9C5F-FBA9-9D4015AE8369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3E767A-F22D-999E-0D22-7C9BDC453D90}"/>
              </a:ext>
            </a:extLst>
          </p:cNvPr>
          <p:cNvSpPr/>
          <p:nvPr/>
        </p:nvSpPr>
        <p:spPr>
          <a:xfrm>
            <a:off x="4024677" y="1606550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2CAF21C-3E40-9F79-DCF3-18A895B8E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E0FAFF9-B7C0-435E-DB8B-D850364FA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2921" y="2448515"/>
            <a:ext cx="1145923" cy="3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ABDD-D2D6-C6B9-DA04-C8FDF4AD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507C113-DA0A-CF59-25CD-D8A64F2C3D2E}"/>
              </a:ext>
            </a:extLst>
          </p:cNvPr>
          <p:cNvSpPr/>
          <p:nvPr/>
        </p:nvSpPr>
        <p:spPr>
          <a:xfrm>
            <a:off x="3861706" y="2214363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42807E-4BD6-CE7A-4AD5-3B431299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Persistence Diagrams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3A2894C-9555-032A-79B6-18FAB03F4D17}"/>
              </a:ext>
            </a:extLst>
          </p:cNvPr>
          <p:cNvSpPr/>
          <p:nvPr/>
        </p:nvSpPr>
        <p:spPr>
          <a:xfrm>
            <a:off x="2715287" y="3055922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9A58100-BFE6-C366-2631-34EBEEDA3951}"/>
              </a:ext>
            </a:extLst>
          </p:cNvPr>
          <p:cNvSpPr/>
          <p:nvPr/>
        </p:nvSpPr>
        <p:spPr>
          <a:xfrm>
            <a:off x="1578398" y="2732001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03E914-4EF8-9FD0-6E9F-9EF8774268E7}"/>
              </a:ext>
            </a:extLst>
          </p:cNvPr>
          <p:cNvSpPr/>
          <p:nvPr/>
        </p:nvSpPr>
        <p:spPr>
          <a:xfrm>
            <a:off x="2238928" y="4961329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5B560F5-DA40-0053-E4C7-914977E2C644}"/>
              </a:ext>
            </a:extLst>
          </p:cNvPr>
          <p:cNvSpPr/>
          <p:nvPr/>
        </p:nvSpPr>
        <p:spPr>
          <a:xfrm>
            <a:off x="1584741" y="2770110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9A82073-7FF6-CD4F-C6FC-A64835BFAE82}"/>
              </a:ext>
            </a:extLst>
          </p:cNvPr>
          <p:cNvSpPr/>
          <p:nvPr/>
        </p:nvSpPr>
        <p:spPr>
          <a:xfrm>
            <a:off x="3861710" y="2214364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B1E0E2DB-AB12-C5D9-31F2-959F701AAEA4}"/>
              </a:ext>
            </a:extLst>
          </p:cNvPr>
          <p:cNvSpPr/>
          <p:nvPr/>
        </p:nvSpPr>
        <p:spPr>
          <a:xfrm rot="16200000">
            <a:off x="4860641" y="3008344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3A2BD11-2905-129F-8B8C-D80349A880CE}"/>
              </a:ext>
            </a:extLst>
          </p:cNvPr>
          <p:cNvSpPr/>
          <p:nvPr/>
        </p:nvSpPr>
        <p:spPr>
          <a:xfrm>
            <a:off x="3797828" y="3283090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F4D42E2-9C38-C755-B187-97B5DCC7C9B1}"/>
              </a:ext>
            </a:extLst>
          </p:cNvPr>
          <p:cNvSpPr/>
          <p:nvPr/>
        </p:nvSpPr>
        <p:spPr>
          <a:xfrm>
            <a:off x="4362289" y="4468999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2B00B57-41E7-640B-0755-E9B5FC9D4D96}"/>
              </a:ext>
            </a:extLst>
          </p:cNvPr>
          <p:cNvSpPr/>
          <p:nvPr/>
        </p:nvSpPr>
        <p:spPr>
          <a:xfrm>
            <a:off x="2648102" y="2995660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E7C52BC-4C6E-83B5-AF29-F7584685770A}"/>
              </a:ext>
            </a:extLst>
          </p:cNvPr>
          <p:cNvSpPr/>
          <p:nvPr/>
        </p:nvSpPr>
        <p:spPr>
          <a:xfrm>
            <a:off x="2163059" y="4881929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122A9E6-C108-5143-BD3F-3B5DBD700454}"/>
              </a:ext>
            </a:extLst>
          </p:cNvPr>
          <p:cNvSpPr/>
          <p:nvPr/>
        </p:nvSpPr>
        <p:spPr>
          <a:xfrm>
            <a:off x="2935533" y="4073530"/>
            <a:ext cx="151021" cy="151021"/>
          </a:xfrm>
          <a:custGeom>
            <a:avLst/>
            <a:gdLst>
              <a:gd name="connsiteX0" fmla="*/ 150952 w 151021"/>
              <a:gd name="connsiteY0" fmla="*/ 75519 h 151021"/>
              <a:gd name="connsiteX1" fmla="*/ 75441 w 151021"/>
              <a:gd name="connsiteY1" fmla="*/ 151030 h 151021"/>
              <a:gd name="connsiteX2" fmla="*/ -70 w 151021"/>
              <a:gd name="connsiteY2" fmla="*/ 75519 h 151021"/>
              <a:gd name="connsiteX3" fmla="*/ 75441 w 151021"/>
              <a:gd name="connsiteY3" fmla="*/ 9 h 151021"/>
              <a:gd name="connsiteX4" fmla="*/ 150952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2" y="75519"/>
                </a:moveTo>
                <a:cubicBezTo>
                  <a:pt x="150952" y="117223"/>
                  <a:pt x="117144" y="151030"/>
                  <a:pt x="75441" y="151030"/>
                </a:cubicBezTo>
                <a:cubicBezTo>
                  <a:pt x="33738" y="151030"/>
                  <a:pt x="-70" y="117223"/>
                  <a:pt x="-70" y="75519"/>
                </a:cubicBezTo>
                <a:cubicBezTo>
                  <a:pt x="-70" y="33816"/>
                  <a:pt x="33738" y="9"/>
                  <a:pt x="75441" y="9"/>
                </a:cubicBezTo>
                <a:cubicBezTo>
                  <a:pt x="117144" y="9"/>
                  <a:pt x="150952" y="33816"/>
                  <a:pt x="150952" y="7551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39B2399-1B3D-EE02-B018-9AC3581EC1F1}"/>
              </a:ext>
            </a:extLst>
          </p:cNvPr>
          <p:cNvSpPr/>
          <p:nvPr/>
        </p:nvSpPr>
        <p:spPr>
          <a:xfrm>
            <a:off x="1516347" y="2672301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A205CC6-6FE9-B470-A57B-81312EB18529}"/>
              </a:ext>
            </a:extLst>
          </p:cNvPr>
          <p:cNvSpPr/>
          <p:nvPr/>
        </p:nvSpPr>
        <p:spPr>
          <a:xfrm>
            <a:off x="3672065" y="5313058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8E1F195C-B3FE-4BE5-A084-67F5DD917562}"/>
              </a:ext>
            </a:extLst>
          </p:cNvPr>
          <p:cNvSpPr/>
          <p:nvPr/>
        </p:nvSpPr>
        <p:spPr>
          <a:xfrm rot="16200000">
            <a:off x="4091376" y="2144690"/>
            <a:ext cx="151021" cy="151021"/>
          </a:xfrm>
          <a:custGeom>
            <a:avLst/>
            <a:gdLst>
              <a:gd name="connsiteX0" fmla="*/ 151239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9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9" y="75279"/>
                </a:moveTo>
                <a:cubicBezTo>
                  <a:pt x="151239" y="116982"/>
                  <a:pt x="117431" y="150790"/>
                  <a:pt x="75728" y="150790"/>
                </a:cubicBezTo>
                <a:cubicBezTo>
                  <a:pt x="34025" y="150790"/>
                  <a:pt x="217" y="116982"/>
                  <a:pt x="217" y="75279"/>
                </a:cubicBezTo>
                <a:cubicBezTo>
                  <a:pt x="217" y="33576"/>
                  <a:pt x="34025" y="-232"/>
                  <a:pt x="75728" y="-232"/>
                </a:cubicBezTo>
                <a:cubicBezTo>
                  <a:pt x="117431" y="-232"/>
                  <a:pt x="151239" y="33576"/>
                  <a:pt x="151239" y="7527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aphic 71">
            <a:extLst>
              <a:ext uri="{FF2B5EF4-FFF2-40B4-BE49-F238E27FC236}">
                <a16:creationId xmlns:a16="http://schemas.microsoft.com/office/drawing/2014/main" id="{1925B7A2-CE92-B3E1-B390-9A20B589CBFB}"/>
              </a:ext>
            </a:extLst>
          </p:cNvPr>
          <p:cNvGrpSpPr/>
          <p:nvPr/>
        </p:nvGrpSpPr>
        <p:grpSpPr>
          <a:xfrm>
            <a:off x="7140796" y="1799596"/>
            <a:ext cx="3778613" cy="4131661"/>
            <a:chOff x="7140796" y="1799596"/>
            <a:chExt cx="3778613" cy="4131661"/>
          </a:xfrm>
          <a:noFill/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FED553A-F1A8-B54A-4B52-82931F134458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BCBBF8C-0CD0-80BD-AF0C-D1B300A548DE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1B98B9E-97DD-8FDF-CEED-FBCC1EA9AA7A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7DA668A-162F-4199-6F3D-91AEBF6DA9B2}"/>
              </a:ext>
            </a:extLst>
          </p:cNvPr>
          <p:cNvSpPr/>
          <p:nvPr/>
        </p:nvSpPr>
        <p:spPr>
          <a:xfrm>
            <a:off x="1232083" y="5770179"/>
            <a:ext cx="6060961" cy="17697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FDF7C739-E18D-07F9-2524-DFEC9F148F2A}"/>
              </a:ext>
            </a:extLst>
          </p:cNvPr>
          <p:cNvSpPr/>
          <p:nvPr/>
        </p:nvSpPr>
        <p:spPr>
          <a:xfrm>
            <a:off x="4362285" y="4468997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9F11D47-1E07-FC31-9CA3-C93EAC8712EC}"/>
              </a:ext>
            </a:extLst>
          </p:cNvPr>
          <p:cNvSpPr/>
          <p:nvPr/>
        </p:nvSpPr>
        <p:spPr>
          <a:xfrm>
            <a:off x="2238924" y="4961327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461C1C6F-C531-59C3-97F8-713A2953ADA8}"/>
              </a:ext>
            </a:extLst>
          </p:cNvPr>
          <p:cNvSpPr/>
          <p:nvPr/>
        </p:nvSpPr>
        <p:spPr>
          <a:xfrm>
            <a:off x="3672060" y="5313056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036E3A47-AC21-F1F9-9FCF-6E99942FA39C}"/>
              </a:ext>
            </a:extLst>
          </p:cNvPr>
          <p:cNvSpPr/>
          <p:nvPr/>
        </p:nvSpPr>
        <p:spPr>
          <a:xfrm>
            <a:off x="2997567" y="3093972"/>
            <a:ext cx="1948874" cy="1064540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0994BEA-2941-5BFD-E7B9-343208387DE0}"/>
              </a:ext>
            </a:extLst>
          </p:cNvPr>
          <p:cNvSpPr/>
          <p:nvPr/>
        </p:nvSpPr>
        <p:spPr>
          <a:xfrm>
            <a:off x="2715283" y="3055920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D1D2E0D-AF83-4CA6-C674-6C5298C306F8}"/>
              </a:ext>
            </a:extLst>
          </p:cNvPr>
          <p:cNvSpPr/>
          <p:nvPr/>
        </p:nvSpPr>
        <p:spPr>
          <a:xfrm>
            <a:off x="1584737" y="2770108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6BA7DAC-15C1-C5E5-C6CA-07E989C2E557}"/>
              </a:ext>
            </a:extLst>
          </p:cNvPr>
          <p:cNvSpPr/>
          <p:nvPr/>
        </p:nvSpPr>
        <p:spPr>
          <a:xfrm>
            <a:off x="2648097" y="2995659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95A419C8-DD7F-7550-9627-98125B30AC7B}"/>
              </a:ext>
            </a:extLst>
          </p:cNvPr>
          <p:cNvSpPr/>
          <p:nvPr/>
        </p:nvSpPr>
        <p:spPr>
          <a:xfrm>
            <a:off x="1578394" y="2732000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2FC529F2-A430-081C-BC62-9035D070FAAC}"/>
              </a:ext>
            </a:extLst>
          </p:cNvPr>
          <p:cNvSpPr/>
          <p:nvPr/>
        </p:nvSpPr>
        <p:spPr>
          <a:xfrm>
            <a:off x="1516343" y="2672299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C50C9FB5-992C-6FA0-174E-59C5551C2346}"/>
              </a:ext>
            </a:extLst>
          </p:cNvPr>
          <p:cNvSpPr/>
          <p:nvPr/>
        </p:nvSpPr>
        <p:spPr>
          <a:xfrm>
            <a:off x="2163054" y="4881928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6B21E934-520A-79D4-0619-B97739B4ABED}"/>
              </a:ext>
            </a:extLst>
          </p:cNvPr>
          <p:cNvSpPr/>
          <p:nvPr/>
        </p:nvSpPr>
        <p:spPr>
          <a:xfrm>
            <a:off x="2937026" y="4077282"/>
            <a:ext cx="151021" cy="151021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EC7118C-B368-E6FA-E49F-68CEB4BB7835}"/>
              </a:ext>
            </a:extLst>
          </p:cNvPr>
          <p:cNvSpPr/>
          <p:nvPr/>
        </p:nvSpPr>
        <p:spPr>
          <a:xfrm>
            <a:off x="3797824" y="3283088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EF394BFA-D51A-1622-A4B8-8390663E6CA9}"/>
              </a:ext>
            </a:extLst>
          </p:cNvPr>
          <p:cNvSpPr/>
          <p:nvPr/>
        </p:nvSpPr>
        <p:spPr>
          <a:xfrm rot="16200000">
            <a:off x="4860637" y="3008343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4965BDF1-9DF0-B97B-4776-3E673CDCAA11}"/>
              </a:ext>
            </a:extLst>
          </p:cNvPr>
          <p:cNvSpPr/>
          <p:nvPr/>
        </p:nvSpPr>
        <p:spPr>
          <a:xfrm rot="16200000">
            <a:off x="4089389" y="2137599"/>
            <a:ext cx="151021" cy="151021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5EACE90F-1200-66DD-595B-0D3E48951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5845142"/>
            <a:ext cx="644558" cy="644558"/>
          </a:xfrm>
          <a:prstGeom prst="rect">
            <a:avLst/>
          </a:prstGeom>
        </p:spPr>
      </p:pic>
      <p:sp>
        <p:nvSpPr>
          <p:cNvPr id="135" name="Content Placeholder 4">
            <a:extLst>
              <a:ext uri="{FF2B5EF4-FFF2-40B4-BE49-F238E27FC236}">
                <a16:creationId xmlns:a16="http://schemas.microsoft.com/office/drawing/2014/main" id="{5547F5E6-8503-C990-4D04-D14BC9EE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68414"/>
            <a:ext cx="11522075" cy="5221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Record births and deaths of homology classes, adding </a:t>
            </a:r>
            <a:r>
              <a:rPr lang="en-US" dirty="0">
                <a:solidFill>
                  <a:schemeClr val="accent1"/>
                </a:solidFill>
              </a:rPr>
              <a:t>one simplex at a time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08E73C2-5C1E-B696-8A80-8991EF39BDC0}"/>
              </a:ext>
            </a:extLst>
          </p:cNvPr>
          <p:cNvSpPr txBox="1">
            <a:spLocks/>
          </p:cNvSpPr>
          <p:nvPr/>
        </p:nvSpPr>
        <p:spPr>
          <a:xfrm>
            <a:off x="7450736" y="5815999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Birth height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A8AF517-E43A-5EB5-97B9-936819BD1882}"/>
              </a:ext>
            </a:extLst>
          </p:cNvPr>
          <p:cNvSpPr txBox="1">
            <a:spLocks/>
          </p:cNvSpPr>
          <p:nvPr/>
        </p:nvSpPr>
        <p:spPr>
          <a:xfrm rot="16200000">
            <a:off x="3705601" y="-2713026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Death height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99B03-ECD8-0301-6EF7-ED7EDB11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BD5B85E8-D6A1-676A-561E-6D9801910708}"/>
              </a:ext>
            </a:extLst>
          </p:cNvPr>
          <p:cNvSpPr/>
          <p:nvPr/>
        </p:nvSpPr>
        <p:spPr>
          <a:xfrm>
            <a:off x="3861706" y="2214363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solidFill>
            <a:schemeClr val="bg1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368B9A-BED0-AF3C-AF02-D1CE16B4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Persistence Diagrams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1D94AB5-723D-1E01-5478-7291EFB7664D}"/>
              </a:ext>
            </a:extLst>
          </p:cNvPr>
          <p:cNvSpPr/>
          <p:nvPr/>
        </p:nvSpPr>
        <p:spPr>
          <a:xfrm>
            <a:off x="2715287" y="3055922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DB31FC7-1055-4757-760A-1F42FB7444D9}"/>
              </a:ext>
            </a:extLst>
          </p:cNvPr>
          <p:cNvSpPr/>
          <p:nvPr/>
        </p:nvSpPr>
        <p:spPr>
          <a:xfrm>
            <a:off x="1578398" y="2732001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2450D24-F98A-67E0-A98C-035CA5CDAFAE}"/>
              </a:ext>
            </a:extLst>
          </p:cNvPr>
          <p:cNvSpPr/>
          <p:nvPr/>
        </p:nvSpPr>
        <p:spPr>
          <a:xfrm>
            <a:off x="2238928" y="4961329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7C7361C-03B0-98D5-B58D-016801C65407}"/>
              </a:ext>
            </a:extLst>
          </p:cNvPr>
          <p:cNvSpPr/>
          <p:nvPr/>
        </p:nvSpPr>
        <p:spPr>
          <a:xfrm>
            <a:off x="1584741" y="2770110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B17D7E1-5B19-D74C-2724-993CCA16D7BB}"/>
              </a:ext>
            </a:extLst>
          </p:cNvPr>
          <p:cNvSpPr/>
          <p:nvPr/>
        </p:nvSpPr>
        <p:spPr>
          <a:xfrm>
            <a:off x="3861710" y="2214364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624CFF1-F899-4527-BABC-11DAD6C4B751}"/>
              </a:ext>
            </a:extLst>
          </p:cNvPr>
          <p:cNvSpPr/>
          <p:nvPr/>
        </p:nvSpPr>
        <p:spPr>
          <a:xfrm rot="16200000">
            <a:off x="4860641" y="3008344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EF17C6B-1C76-6562-C446-B165871F85E9}"/>
              </a:ext>
            </a:extLst>
          </p:cNvPr>
          <p:cNvSpPr/>
          <p:nvPr/>
        </p:nvSpPr>
        <p:spPr>
          <a:xfrm>
            <a:off x="3797828" y="3283090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CDDB04E-7802-3357-D1BE-19C95C874E6B}"/>
              </a:ext>
            </a:extLst>
          </p:cNvPr>
          <p:cNvSpPr/>
          <p:nvPr/>
        </p:nvSpPr>
        <p:spPr>
          <a:xfrm>
            <a:off x="4362289" y="4468999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8920FE3-4ADA-5577-8D15-12BF04458528}"/>
              </a:ext>
            </a:extLst>
          </p:cNvPr>
          <p:cNvSpPr/>
          <p:nvPr/>
        </p:nvSpPr>
        <p:spPr>
          <a:xfrm>
            <a:off x="2648102" y="2995660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6DF8E58-BFC6-DF37-BD35-A3F92A6BED14}"/>
              </a:ext>
            </a:extLst>
          </p:cNvPr>
          <p:cNvSpPr/>
          <p:nvPr/>
        </p:nvSpPr>
        <p:spPr>
          <a:xfrm>
            <a:off x="2163059" y="4881929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3AC289A-8729-A4F2-50C4-F93176E90FC5}"/>
              </a:ext>
            </a:extLst>
          </p:cNvPr>
          <p:cNvSpPr/>
          <p:nvPr/>
        </p:nvSpPr>
        <p:spPr>
          <a:xfrm>
            <a:off x="2935533" y="4073530"/>
            <a:ext cx="151021" cy="151021"/>
          </a:xfrm>
          <a:custGeom>
            <a:avLst/>
            <a:gdLst>
              <a:gd name="connsiteX0" fmla="*/ 150952 w 151021"/>
              <a:gd name="connsiteY0" fmla="*/ 75519 h 151021"/>
              <a:gd name="connsiteX1" fmla="*/ 75441 w 151021"/>
              <a:gd name="connsiteY1" fmla="*/ 151030 h 151021"/>
              <a:gd name="connsiteX2" fmla="*/ -70 w 151021"/>
              <a:gd name="connsiteY2" fmla="*/ 75519 h 151021"/>
              <a:gd name="connsiteX3" fmla="*/ 75441 w 151021"/>
              <a:gd name="connsiteY3" fmla="*/ 9 h 151021"/>
              <a:gd name="connsiteX4" fmla="*/ 150952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2" y="75519"/>
                </a:moveTo>
                <a:cubicBezTo>
                  <a:pt x="150952" y="117223"/>
                  <a:pt x="117144" y="151030"/>
                  <a:pt x="75441" y="151030"/>
                </a:cubicBezTo>
                <a:cubicBezTo>
                  <a:pt x="33738" y="151030"/>
                  <a:pt x="-70" y="117223"/>
                  <a:pt x="-70" y="75519"/>
                </a:cubicBezTo>
                <a:cubicBezTo>
                  <a:pt x="-70" y="33816"/>
                  <a:pt x="33738" y="9"/>
                  <a:pt x="75441" y="9"/>
                </a:cubicBezTo>
                <a:cubicBezTo>
                  <a:pt x="117144" y="9"/>
                  <a:pt x="150952" y="33816"/>
                  <a:pt x="150952" y="7551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64B5458-36D1-73C7-694D-82B2C50C9C45}"/>
              </a:ext>
            </a:extLst>
          </p:cNvPr>
          <p:cNvSpPr/>
          <p:nvPr/>
        </p:nvSpPr>
        <p:spPr>
          <a:xfrm>
            <a:off x="1516347" y="2672301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C368898-D398-0542-D070-6678E5BDFFF3}"/>
              </a:ext>
            </a:extLst>
          </p:cNvPr>
          <p:cNvSpPr/>
          <p:nvPr/>
        </p:nvSpPr>
        <p:spPr>
          <a:xfrm>
            <a:off x="3672065" y="5313058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3D095AD-C9CB-E31A-04C5-F2876E03273C}"/>
              </a:ext>
            </a:extLst>
          </p:cNvPr>
          <p:cNvSpPr/>
          <p:nvPr/>
        </p:nvSpPr>
        <p:spPr>
          <a:xfrm rot="16200000">
            <a:off x="4091376" y="2144690"/>
            <a:ext cx="151021" cy="151021"/>
          </a:xfrm>
          <a:custGeom>
            <a:avLst/>
            <a:gdLst>
              <a:gd name="connsiteX0" fmla="*/ 151239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9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9" y="75279"/>
                </a:moveTo>
                <a:cubicBezTo>
                  <a:pt x="151239" y="116982"/>
                  <a:pt x="117431" y="150790"/>
                  <a:pt x="75728" y="150790"/>
                </a:cubicBezTo>
                <a:cubicBezTo>
                  <a:pt x="34025" y="150790"/>
                  <a:pt x="217" y="116982"/>
                  <a:pt x="217" y="75279"/>
                </a:cubicBezTo>
                <a:cubicBezTo>
                  <a:pt x="217" y="33576"/>
                  <a:pt x="34025" y="-232"/>
                  <a:pt x="75728" y="-232"/>
                </a:cubicBezTo>
                <a:cubicBezTo>
                  <a:pt x="117431" y="-232"/>
                  <a:pt x="151239" y="33576"/>
                  <a:pt x="151239" y="7527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aphic 71">
            <a:extLst>
              <a:ext uri="{FF2B5EF4-FFF2-40B4-BE49-F238E27FC236}">
                <a16:creationId xmlns:a16="http://schemas.microsoft.com/office/drawing/2014/main" id="{AACE15C7-E82A-6AAC-AD7F-5C0133884F94}"/>
              </a:ext>
            </a:extLst>
          </p:cNvPr>
          <p:cNvGrpSpPr/>
          <p:nvPr/>
        </p:nvGrpSpPr>
        <p:grpSpPr>
          <a:xfrm>
            <a:off x="7140796" y="1799596"/>
            <a:ext cx="3778613" cy="4131661"/>
            <a:chOff x="7140796" y="1799596"/>
            <a:chExt cx="3778613" cy="4131661"/>
          </a:xfrm>
          <a:noFill/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6D65417-1DDB-3F2A-5B31-BED8DAFD19FF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8ADA49C-B91E-12E4-E2AA-DB8568CC4522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487D2D5-8C06-0D7F-80F3-4E159CC17FC3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3376837-5AB9-772E-0A00-C6C77F0223AA}"/>
              </a:ext>
            </a:extLst>
          </p:cNvPr>
          <p:cNvSpPr/>
          <p:nvPr/>
        </p:nvSpPr>
        <p:spPr>
          <a:xfrm>
            <a:off x="1232083" y="5770179"/>
            <a:ext cx="6060961" cy="17697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68C32D95-8732-7576-45BE-188154595C48}"/>
              </a:ext>
            </a:extLst>
          </p:cNvPr>
          <p:cNvSpPr/>
          <p:nvPr/>
        </p:nvSpPr>
        <p:spPr>
          <a:xfrm>
            <a:off x="4362285" y="4468997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2507CC3B-FBC4-D975-4FD0-4A315D439329}"/>
              </a:ext>
            </a:extLst>
          </p:cNvPr>
          <p:cNvSpPr/>
          <p:nvPr/>
        </p:nvSpPr>
        <p:spPr>
          <a:xfrm>
            <a:off x="2238924" y="4961327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6DB9A86-FDF9-90D7-0DB7-975C7DA3701C}"/>
              </a:ext>
            </a:extLst>
          </p:cNvPr>
          <p:cNvSpPr/>
          <p:nvPr/>
        </p:nvSpPr>
        <p:spPr>
          <a:xfrm>
            <a:off x="3672060" y="5313056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chemeClr val="tx1"/>
          </a:solidFill>
          <a:ln w="377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2D1F739C-CBD6-FBDC-C2C2-0598FAC976FB}"/>
              </a:ext>
            </a:extLst>
          </p:cNvPr>
          <p:cNvSpPr/>
          <p:nvPr/>
        </p:nvSpPr>
        <p:spPr>
          <a:xfrm>
            <a:off x="2997567" y="3093972"/>
            <a:ext cx="1948874" cy="1064540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EDFD4998-39A5-C704-77A6-94E625E4EA79}"/>
              </a:ext>
            </a:extLst>
          </p:cNvPr>
          <p:cNvSpPr/>
          <p:nvPr/>
        </p:nvSpPr>
        <p:spPr>
          <a:xfrm>
            <a:off x="2715283" y="3055920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15E1D7FD-6296-1045-873A-D8E07C016AC0}"/>
              </a:ext>
            </a:extLst>
          </p:cNvPr>
          <p:cNvSpPr/>
          <p:nvPr/>
        </p:nvSpPr>
        <p:spPr>
          <a:xfrm>
            <a:off x="1584737" y="2770108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C67F31B7-1B26-0608-996E-5EA902EB59A4}"/>
              </a:ext>
            </a:extLst>
          </p:cNvPr>
          <p:cNvSpPr/>
          <p:nvPr/>
        </p:nvSpPr>
        <p:spPr>
          <a:xfrm>
            <a:off x="2648097" y="2995659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77F483A2-04E5-C678-1A3D-CD7218FC43D1}"/>
              </a:ext>
            </a:extLst>
          </p:cNvPr>
          <p:cNvSpPr/>
          <p:nvPr/>
        </p:nvSpPr>
        <p:spPr>
          <a:xfrm>
            <a:off x="1578394" y="2732000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E2684A1-5064-ADC6-07F9-51B2ECB69973}"/>
              </a:ext>
            </a:extLst>
          </p:cNvPr>
          <p:cNvSpPr/>
          <p:nvPr/>
        </p:nvSpPr>
        <p:spPr>
          <a:xfrm>
            <a:off x="1516343" y="2672299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62C404B6-B92D-FE0E-2449-10C9D52C57F4}"/>
              </a:ext>
            </a:extLst>
          </p:cNvPr>
          <p:cNvSpPr/>
          <p:nvPr/>
        </p:nvSpPr>
        <p:spPr>
          <a:xfrm>
            <a:off x="2163054" y="4881928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7F2A2FC6-171C-18BA-D0EA-496FD48B5F66}"/>
              </a:ext>
            </a:extLst>
          </p:cNvPr>
          <p:cNvSpPr/>
          <p:nvPr/>
        </p:nvSpPr>
        <p:spPr>
          <a:xfrm>
            <a:off x="2937026" y="4077282"/>
            <a:ext cx="151021" cy="151021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04A39550-ECE5-611F-13C0-C875ED8839E4}"/>
              </a:ext>
            </a:extLst>
          </p:cNvPr>
          <p:cNvSpPr/>
          <p:nvPr/>
        </p:nvSpPr>
        <p:spPr>
          <a:xfrm>
            <a:off x="3797824" y="3283088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FFCDAABE-B03A-5200-6128-EC2C634893F3}"/>
              </a:ext>
            </a:extLst>
          </p:cNvPr>
          <p:cNvSpPr/>
          <p:nvPr/>
        </p:nvSpPr>
        <p:spPr>
          <a:xfrm rot="16200000">
            <a:off x="4860637" y="3008343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D66588D2-4414-1F9C-79A6-8D3187B8C980}"/>
              </a:ext>
            </a:extLst>
          </p:cNvPr>
          <p:cNvSpPr/>
          <p:nvPr/>
        </p:nvSpPr>
        <p:spPr>
          <a:xfrm rot="16200000">
            <a:off x="4089389" y="2137599"/>
            <a:ext cx="151021" cy="151021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EC94225A-FC57-54B9-15E4-15F9E26B1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5845142"/>
            <a:ext cx="644558" cy="64455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5B4062F-A316-919C-F7E3-1E6B14981B95}"/>
              </a:ext>
            </a:extLst>
          </p:cNvPr>
          <p:cNvSpPr/>
          <p:nvPr/>
        </p:nvSpPr>
        <p:spPr>
          <a:xfrm>
            <a:off x="1232083" y="5392626"/>
            <a:ext cx="6457392" cy="17697"/>
          </a:xfrm>
          <a:custGeom>
            <a:avLst/>
            <a:gdLst>
              <a:gd name="connsiteX0" fmla="*/ -65 w 6457392"/>
              <a:gd name="connsiteY0" fmla="*/ 13 h 17697"/>
              <a:gd name="connsiteX1" fmla="*/ 6457329 w 6457392"/>
              <a:gd name="connsiteY1" fmla="*/ 13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7392" h="17697">
                <a:moveTo>
                  <a:pt x="-65" y="13"/>
                </a:moveTo>
                <a:lnTo>
                  <a:pt x="6457329" y="13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6A87029-36A9-F487-F504-312722E1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68414"/>
            <a:ext cx="11522075" cy="5221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Births and deaths of homology classes, adding </a:t>
            </a:r>
            <a:r>
              <a:rPr lang="en-US" dirty="0">
                <a:solidFill>
                  <a:schemeClr val="accent1"/>
                </a:solidFill>
              </a:rPr>
              <a:t>one simplex at a time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83691E9-D27B-607F-A287-2A4C1AC62B55}"/>
              </a:ext>
            </a:extLst>
          </p:cNvPr>
          <p:cNvSpPr/>
          <p:nvPr/>
        </p:nvSpPr>
        <p:spPr>
          <a:xfrm>
            <a:off x="7671114" y="1856901"/>
            <a:ext cx="17697" cy="3567433"/>
          </a:xfrm>
          <a:custGeom>
            <a:avLst/>
            <a:gdLst>
              <a:gd name="connsiteX0" fmla="*/ 15 w 17697"/>
              <a:gd name="connsiteY0" fmla="*/ 3567461 h 3567433"/>
              <a:gd name="connsiteX1" fmla="*/ 15 w 17697"/>
              <a:gd name="connsiteY1" fmla="*/ 27 h 35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3567433">
                <a:moveTo>
                  <a:pt x="15" y="3567461"/>
                </a:moveTo>
                <a:lnTo>
                  <a:pt x="15" y="27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97D6B1-6C5E-19B8-8DAD-00B7A10B4CFD}"/>
              </a:ext>
            </a:extLst>
          </p:cNvPr>
          <p:cNvSpPr/>
          <p:nvPr/>
        </p:nvSpPr>
        <p:spPr>
          <a:xfrm>
            <a:off x="7596541" y="1755913"/>
            <a:ext cx="151021" cy="151021"/>
          </a:xfrm>
          <a:custGeom>
            <a:avLst/>
            <a:gdLst>
              <a:gd name="connsiteX0" fmla="*/ 150968 w 151021"/>
              <a:gd name="connsiteY0" fmla="*/ 75511 h 151021"/>
              <a:gd name="connsiteX1" fmla="*/ 75457 w 151021"/>
              <a:gd name="connsiteY1" fmla="*/ 151022 h 151021"/>
              <a:gd name="connsiteX2" fmla="*/ -53 w 151021"/>
              <a:gd name="connsiteY2" fmla="*/ 75511 h 151021"/>
              <a:gd name="connsiteX3" fmla="*/ 75457 w 151021"/>
              <a:gd name="connsiteY3" fmla="*/ 1 h 151021"/>
              <a:gd name="connsiteX4" fmla="*/ 150968 w 151021"/>
              <a:gd name="connsiteY4" fmla="*/ 7551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68" y="75511"/>
                </a:moveTo>
                <a:cubicBezTo>
                  <a:pt x="150968" y="117215"/>
                  <a:pt x="117161" y="151022"/>
                  <a:pt x="75457" y="151022"/>
                </a:cubicBezTo>
                <a:cubicBezTo>
                  <a:pt x="33754" y="151022"/>
                  <a:pt x="-53" y="117215"/>
                  <a:pt x="-53" y="75511"/>
                </a:cubicBezTo>
                <a:cubicBezTo>
                  <a:pt x="-53" y="33808"/>
                  <a:pt x="33754" y="1"/>
                  <a:pt x="75457" y="1"/>
                </a:cubicBezTo>
                <a:cubicBezTo>
                  <a:pt x="117161" y="1"/>
                  <a:pt x="150968" y="33808"/>
                  <a:pt x="150968" y="7551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235D661-5A6C-FAB7-502F-4079582F238D}"/>
              </a:ext>
            </a:extLst>
          </p:cNvPr>
          <p:cNvSpPr txBox="1">
            <a:spLocks/>
          </p:cNvSpPr>
          <p:nvPr/>
        </p:nvSpPr>
        <p:spPr>
          <a:xfrm>
            <a:off x="7450736" y="5815999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Birth height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3F99CB-1620-AC96-F807-1480F64689F3}"/>
              </a:ext>
            </a:extLst>
          </p:cNvPr>
          <p:cNvSpPr txBox="1">
            <a:spLocks/>
          </p:cNvSpPr>
          <p:nvPr/>
        </p:nvSpPr>
        <p:spPr>
          <a:xfrm rot="16200000">
            <a:off x="3705601" y="-2713026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Death height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0044-C460-74A8-9EB7-D6C872450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A2CC9F4B-D180-5557-ADFD-CF7F127718B2}"/>
              </a:ext>
            </a:extLst>
          </p:cNvPr>
          <p:cNvSpPr/>
          <p:nvPr/>
        </p:nvSpPr>
        <p:spPr>
          <a:xfrm>
            <a:off x="3861706" y="2214363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solidFill>
            <a:schemeClr val="bg1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15E76B-0397-9BFB-E49E-01656F35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Persistence Diagrams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1727B7F-D357-A992-D843-2E74BF7D0B5D}"/>
              </a:ext>
            </a:extLst>
          </p:cNvPr>
          <p:cNvSpPr/>
          <p:nvPr/>
        </p:nvSpPr>
        <p:spPr>
          <a:xfrm>
            <a:off x="2715287" y="3055922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B336506-79F1-2459-F0F3-24C8CF2CD009}"/>
              </a:ext>
            </a:extLst>
          </p:cNvPr>
          <p:cNvSpPr/>
          <p:nvPr/>
        </p:nvSpPr>
        <p:spPr>
          <a:xfrm>
            <a:off x="1578398" y="2732001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AB4650-DEC7-C9C6-5DA3-7F2E64E6C729}"/>
              </a:ext>
            </a:extLst>
          </p:cNvPr>
          <p:cNvSpPr/>
          <p:nvPr/>
        </p:nvSpPr>
        <p:spPr>
          <a:xfrm>
            <a:off x="2238928" y="4961329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375FB54-96BA-0D1F-938A-117D4C7C5192}"/>
              </a:ext>
            </a:extLst>
          </p:cNvPr>
          <p:cNvSpPr/>
          <p:nvPr/>
        </p:nvSpPr>
        <p:spPr>
          <a:xfrm>
            <a:off x="1584741" y="2770110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6B7ECD7-B8A7-3B9E-9B1B-8A8D4E7D29F7}"/>
              </a:ext>
            </a:extLst>
          </p:cNvPr>
          <p:cNvSpPr/>
          <p:nvPr/>
        </p:nvSpPr>
        <p:spPr>
          <a:xfrm>
            <a:off x="3861710" y="2214364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4817D8F-618D-A5F3-10B9-784CA5FA8ECD}"/>
              </a:ext>
            </a:extLst>
          </p:cNvPr>
          <p:cNvSpPr/>
          <p:nvPr/>
        </p:nvSpPr>
        <p:spPr>
          <a:xfrm rot="16200000">
            <a:off x="4860641" y="3008344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6CB8A52-EA49-364D-6933-E2E0099CDF5B}"/>
              </a:ext>
            </a:extLst>
          </p:cNvPr>
          <p:cNvSpPr/>
          <p:nvPr/>
        </p:nvSpPr>
        <p:spPr>
          <a:xfrm>
            <a:off x="3797828" y="3283090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55B8C42-29E2-EDE7-974C-87AA56DF5680}"/>
              </a:ext>
            </a:extLst>
          </p:cNvPr>
          <p:cNvSpPr/>
          <p:nvPr/>
        </p:nvSpPr>
        <p:spPr>
          <a:xfrm>
            <a:off x="4362289" y="4468999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E55DB7F-C529-F972-9467-466017FA7F2A}"/>
              </a:ext>
            </a:extLst>
          </p:cNvPr>
          <p:cNvSpPr/>
          <p:nvPr/>
        </p:nvSpPr>
        <p:spPr>
          <a:xfrm>
            <a:off x="2648102" y="2995660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D832D78-7F14-56D6-4375-DC1985CEB43F}"/>
              </a:ext>
            </a:extLst>
          </p:cNvPr>
          <p:cNvSpPr/>
          <p:nvPr/>
        </p:nvSpPr>
        <p:spPr>
          <a:xfrm>
            <a:off x="2163059" y="4881929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4599FF6-AA65-5E3B-6C1C-6F31541630A6}"/>
              </a:ext>
            </a:extLst>
          </p:cNvPr>
          <p:cNvSpPr/>
          <p:nvPr/>
        </p:nvSpPr>
        <p:spPr>
          <a:xfrm>
            <a:off x="2935533" y="4073530"/>
            <a:ext cx="151021" cy="151021"/>
          </a:xfrm>
          <a:custGeom>
            <a:avLst/>
            <a:gdLst>
              <a:gd name="connsiteX0" fmla="*/ 150952 w 151021"/>
              <a:gd name="connsiteY0" fmla="*/ 75519 h 151021"/>
              <a:gd name="connsiteX1" fmla="*/ 75441 w 151021"/>
              <a:gd name="connsiteY1" fmla="*/ 151030 h 151021"/>
              <a:gd name="connsiteX2" fmla="*/ -70 w 151021"/>
              <a:gd name="connsiteY2" fmla="*/ 75519 h 151021"/>
              <a:gd name="connsiteX3" fmla="*/ 75441 w 151021"/>
              <a:gd name="connsiteY3" fmla="*/ 9 h 151021"/>
              <a:gd name="connsiteX4" fmla="*/ 150952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2" y="75519"/>
                </a:moveTo>
                <a:cubicBezTo>
                  <a:pt x="150952" y="117223"/>
                  <a:pt x="117144" y="151030"/>
                  <a:pt x="75441" y="151030"/>
                </a:cubicBezTo>
                <a:cubicBezTo>
                  <a:pt x="33738" y="151030"/>
                  <a:pt x="-70" y="117223"/>
                  <a:pt x="-70" y="75519"/>
                </a:cubicBezTo>
                <a:cubicBezTo>
                  <a:pt x="-70" y="33816"/>
                  <a:pt x="33738" y="9"/>
                  <a:pt x="75441" y="9"/>
                </a:cubicBezTo>
                <a:cubicBezTo>
                  <a:pt x="117144" y="9"/>
                  <a:pt x="150952" y="33816"/>
                  <a:pt x="150952" y="7551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5D6673C-6CE0-9876-E5CC-9CF2FCEEBA48}"/>
              </a:ext>
            </a:extLst>
          </p:cNvPr>
          <p:cNvSpPr/>
          <p:nvPr/>
        </p:nvSpPr>
        <p:spPr>
          <a:xfrm>
            <a:off x="1516347" y="2672301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B44ACFE-50F3-D3E2-F036-FF17D8104BEB}"/>
              </a:ext>
            </a:extLst>
          </p:cNvPr>
          <p:cNvSpPr/>
          <p:nvPr/>
        </p:nvSpPr>
        <p:spPr>
          <a:xfrm>
            <a:off x="3672065" y="5313058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D8E3392-E4BB-923A-31F1-A5DFD9EE2830}"/>
              </a:ext>
            </a:extLst>
          </p:cNvPr>
          <p:cNvSpPr/>
          <p:nvPr/>
        </p:nvSpPr>
        <p:spPr>
          <a:xfrm rot="16200000">
            <a:off x="4091376" y="2144690"/>
            <a:ext cx="151021" cy="151021"/>
          </a:xfrm>
          <a:custGeom>
            <a:avLst/>
            <a:gdLst>
              <a:gd name="connsiteX0" fmla="*/ 151239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9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9" y="75279"/>
                </a:moveTo>
                <a:cubicBezTo>
                  <a:pt x="151239" y="116982"/>
                  <a:pt x="117431" y="150790"/>
                  <a:pt x="75728" y="150790"/>
                </a:cubicBezTo>
                <a:cubicBezTo>
                  <a:pt x="34025" y="150790"/>
                  <a:pt x="217" y="116982"/>
                  <a:pt x="217" y="75279"/>
                </a:cubicBezTo>
                <a:cubicBezTo>
                  <a:pt x="217" y="33576"/>
                  <a:pt x="34025" y="-232"/>
                  <a:pt x="75728" y="-232"/>
                </a:cubicBezTo>
                <a:cubicBezTo>
                  <a:pt x="117431" y="-232"/>
                  <a:pt x="151239" y="33576"/>
                  <a:pt x="151239" y="7527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aphic 71">
            <a:extLst>
              <a:ext uri="{FF2B5EF4-FFF2-40B4-BE49-F238E27FC236}">
                <a16:creationId xmlns:a16="http://schemas.microsoft.com/office/drawing/2014/main" id="{A05B0CF3-A64D-0608-B192-EB7038E91306}"/>
              </a:ext>
            </a:extLst>
          </p:cNvPr>
          <p:cNvGrpSpPr/>
          <p:nvPr/>
        </p:nvGrpSpPr>
        <p:grpSpPr>
          <a:xfrm>
            <a:off x="7140796" y="1799596"/>
            <a:ext cx="3778613" cy="4131661"/>
            <a:chOff x="7140796" y="1799596"/>
            <a:chExt cx="3778613" cy="4131661"/>
          </a:xfrm>
          <a:noFill/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3E36111-D831-3BFA-0A1F-14D534C19818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FD360A-A281-2D15-529D-2BCDD4BEF1ED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3C819DE-CE7C-6892-BBAD-21E5ED922CE0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4B36ABA-4433-A9A8-AFA6-E7CE0100E2B9}"/>
              </a:ext>
            </a:extLst>
          </p:cNvPr>
          <p:cNvSpPr/>
          <p:nvPr/>
        </p:nvSpPr>
        <p:spPr>
          <a:xfrm>
            <a:off x="1232083" y="5770179"/>
            <a:ext cx="6060961" cy="17697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38674DCB-410E-F8CB-BECC-4579BAB29EF4}"/>
              </a:ext>
            </a:extLst>
          </p:cNvPr>
          <p:cNvSpPr/>
          <p:nvPr/>
        </p:nvSpPr>
        <p:spPr>
          <a:xfrm>
            <a:off x="4362285" y="4468997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C14823E-81C4-B7CC-4723-03D348B6B4FF}"/>
              </a:ext>
            </a:extLst>
          </p:cNvPr>
          <p:cNvSpPr/>
          <p:nvPr/>
        </p:nvSpPr>
        <p:spPr>
          <a:xfrm>
            <a:off x="2238924" y="4961327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74320527-4882-BF72-AF7C-6C717C57BB6D}"/>
              </a:ext>
            </a:extLst>
          </p:cNvPr>
          <p:cNvSpPr/>
          <p:nvPr/>
        </p:nvSpPr>
        <p:spPr>
          <a:xfrm>
            <a:off x="3672060" y="5313056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chemeClr val="tx1"/>
          </a:solidFill>
          <a:ln w="377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39E00E5-ABDA-974E-3D4B-8FCC5579A62B}"/>
              </a:ext>
            </a:extLst>
          </p:cNvPr>
          <p:cNvSpPr/>
          <p:nvPr/>
        </p:nvSpPr>
        <p:spPr>
          <a:xfrm>
            <a:off x="2997567" y="3093972"/>
            <a:ext cx="1948874" cy="1064540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3FB5213-4DB2-EC0C-36B5-D3E284BB703A}"/>
              </a:ext>
            </a:extLst>
          </p:cNvPr>
          <p:cNvSpPr/>
          <p:nvPr/>
        </p:nvSpPr>
        <p:spPr>
          <a:xfrm>
            <a:off x="2715283" y="3055920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4C4E7018-12D7-67B2-A436-93C262603732}"/>
              </a:ext>
            </a:extLst>
          </p:cNvPr>
          <p:cNvSpPr/>
          <p:nvPr/>
        </p:nvSpPr>
        <p:spPr>
          <a:xfrm>
            <a:off x="1584737" y="2770108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2C2F382-B8B2-578E-77AA-49FBDB5887F6}"/>
              </a:ext>
            </a:extLst>
          </p:cNvPr>
          <p:cNvSpPr/>
          <p:nvPr/>
        </p:nvSpPr>
        <p:spPr>
          <a:xfrm>
            <a:off x="2648097" y="2995659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572489A-3F55-A86B-0B32-5FD42AB3271F}"/>
              </a:ext>
            </a:extLst>
          </p:cNvPr>
          <p:cNvSpPr/>
          <p:nvPr/>
        </p:nvSpPr>
        <p:spPr>
          <a:xfrm>
            <a:off x="1578394" y="2732000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A3D32988-8082-4342-373A-F2768407C217}"/>
              </a:ext>
            </a:extLst>
          </p:cNvPr>
          <p:cNvSpPr/>
          <p:nvPr/>
        </p:nvSpPr>
        <p:spPr>
          <a:xfrm>
            <a:off x="1516343" y="2672299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58A6CF84-1A70-43CE-609A-0E8E3E2FD29F}"/>
              </a:ext>
            </a:extLst>
          </p:cNvPr>
          <p:cNvSpPr/>
          <p:nvPr/>
        </p:nvSpPr>
        <p:spPr>
          <a:xfrm>
            <a:off x="2163054" y="4881928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chemeClr val="tx1"/>
          </a:solidFill>
          <a:ln w="377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B130E9F6-4E35-DA23-ADCC-A68F49FBE0B2}"/>
              </a:ext>
            </a:extLst>
          </p:cNvPr>
          <p:cNvSpPr/>
          <p:nvPr/>
        </p:nvSpPr>
        <p:spPr>
          <a:xfrm>
            <a:off x="2937026" y="4077282"/>
            <a:ext cx="151021" cy="151021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33771DD-AA6A-8030-8723-B9D619F529C8}"/>
              </a:ext>
            </a:extLst>
          </p:cNvPr>
          <p:cNvSpPr/>
          <p:nvPr/>
        </p:nvSpPr>
        <p:spPr>
          <a:xfrm>
            <a:off x="3797824" y="3283088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1407883F-D2FD-D729-0CD5-F5645237C1D2}"/>
              </a:ext>
            </a:extLst>
          </p:cNvPr>
          <p:cNvSpPr/>
          <p:nvPr/>
        </p:nvSpPr>
        <p:spPr>
          <a:xfrm rot="16200000">
            <a:off x="4860637" y="3008343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F10035CF-5985-16E4-F548-205F331DBFFD}"/>
              </a:ext>
            </a:extLst>
          </p:cNvPr>
          <p:cNvSpPr/>
          <p:nvPr/>
        </p:nvSpPr>
        <p:spPr>
          <a:xfrm rot="16200000">
            <a:off x="4089389" y="2137599"/>
            <a:ext cx="151021" cy="151021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554947E1-BE1D-9E39-9A23-3094091FE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5845142"/>
            <a:ext cx="644558" cy="64455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C363C4D-7968-6FC1-9221-ECAD6E09A944}"/>
              </a:ext>
            </a:extLst>
          </p:cNvPr>
          <p:cNvSpPr/>
          <p:nvPr/>
        </p:nvSpPr>
        <p:spPr>
          <a:xfrm>
            <a:off x="1232083" y="5392626"/>
            <a:ext cx="6457392" cy="17697"/>
          </a:xfrm>
          <a:custGeom>
            <a:avLst/>
            <a:gdLst>
              <a:gd name="connsiteX0" fmla="*/ -65 w 6457392"/>
              <a:gd name="connsiteY0" fmla="*/ 13 h 17697"/>
              <a:gd name="connsiteX1" fmla="*/ 6457329 w 6457392"/>
              <a:gd name="connsiteY1" fmla="*/ 13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7392" h="17697">
                <a:moveTo>
                  <a:pt x="-65" y="13"/>
                </a:moveTo>
                <a:lnTo>
                  <a:pt x="6457329" y="13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2416AE7-1720-629F-D6B2-E86F40690DB6}"/>
              </a:ext>
            </a:extLst>
          </p:cNvPr>
          <p:cNvSpPr/>
          <p:nvPr/>
        </p:nvSpPr>
        <p:spPr>
          <a:xfrm>
            <a:off x="1232083" y="4963158"/>
            <a:ext cx="6863262" cy="17697"/>
          </a:xfrm>
          <a:custGeom>
            <a:avLst/>
            <a:gdLst>
              <a:gd name="connsiteX0" fmla="*/ -64 w 6863262"/>
              <a:gd name="connsiteY0" fmla="*/ 12 h 17697"/>
              <a:gd name="connsiteX1" fmla="*/ 6863199 w 6863262"/>
              <a:gd name="connsiteY1" fmla="*/ 1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3262" h="17697">
                <a:moveTo>
                  <a:pt x="-64" y="12"/>
                </a:moveTo>
                <a:lnTo>
                  <a:pt x="6863199" y="1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7481F88-BC4C-0EE3-32C6-6DA917A1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68414"/>
            <a:ext cx="11522075" cy="5221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Births and deaths of homology classes, adding </a:t>
            </a:r>
            <a:r>
              <a:rPr lang="en-US" dirty="0">
                <a:solidFill>
                  <a:schemeClr val="accent1"/>
                </a:solidFill>
              </a:rPr>
              <a:t>one simplex at a time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2696897-8A7B-C93F-D496-01162C538D4C}"/>
              </a:ext>
            </a:extLst>
          </p:cNvPr>
          <p:cNvSpPr/>
          <p:nvPr/>
        </p:nvSpPr>
        <p:spPr>
          <a:xfrm>
            <a:off x="7671114" y="1856901"/>
            <a:ext cx="17697" cy="3567433"/>
          </a:xfrm>
          <a:custGeom>
            <a:avLst/>
            <a:gdLst>
              <a:gd name="connsiteX0" fmla="*/ 15 w 17697"/>
              <a:gd name="connsiteY0" fmla="*/ 3567461 h 3567433"/>
              <a:gd name="connsiteX1" fmla="*/ 15 w 17697"/>
              <a:gd name="connsiteY1" fmla="*/ 27 h 35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3567433">
                <a:moveTo>
                  <a:pt x="15" y="3567461"/>
                </a:moveTo>
                <a:lnTo>
                  <a:pt x="15" y="27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03539E6-E449-AA1B-C7B0-D99859616A3E}"/>
              </a:ext>
            </a:extLst>
          </p:cNvPr>
          <p:cNvSpPr/>
          <p:nvPr/>
        </p:nvSpPr>
        <p:spPr>
          <a:xfrm>
            <a:off x="7596541" y="1755913"/>
            <a:ext cx="151021" cy="151021"/>
          </a:xfrm>
          <a:custGeom>
            <a:avLst/>
            <a:gdLst>
              <a:gd name="connsiteX0" fmla="*/ 150968 w 151021"/>
              <a:gd name="connsiteY0" fmla="*/ 75511 h 151021"/>
              <a:gd name="connsiteX1" fmla="*/ 75457 w 151021"/>
              <a:gd name="connsiteY1" fmla="*/ 151022 h 151021"/>
              <a:gd name="connsiteX2" fmla="*/ -53 w 151021"/>
              <a:gd name="connsiteY2" fmla="*/ 75511 h 151021"/>
              <a:gd name="connsiteX3" fmla="*/ 75457 w 151021"/>
              <a:gd name="connsiteY3" fmla="*/ 1 h 151021"/>
              <a:gd name="connsiteX4" fmla="*/ 150968 w 151021"/>
              <a:gd name="connsiteY4" fmla="*/ 7551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68" y="75511"/>
                </a:moveTo>
                <a:cubicBezTo>
                  <a:pt x="150968" y="117215"/>
                  <a:pt x="117161" y="151022"/>
                  <a:pt x="75457" y="151022"/>
                </a:cubicBezTo>
                <a:cubicBezTo>
                  <a:pt x="33754" y="151022"/>
                  <a:pt x="-53" y="117215"/>
                  <a:pt x="-53" y="75511"/>
                </a:cubicBezTo>
                <a:cubicBezTo>
                  <a:pt x="-53" y="33808"/>
                  <a:pt x="33754" y="1"/>
                  <a:pt x="75457" y="1"/>
                </a:cubicBezTo>
                <a:cubicBezTo>
                  <a:pt x="117161" y="1"/>
                  <a:pt x="150968" y="33808"/>
                  <a:pt x="150968" y="7551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1242EF-B064-6A5E-D996-4EAFC7AC4105}"/>
              </a:ext>
            </a:extLst>
          </p:cNvPr>
          <p:cNvSpPr txBox="1">
            <a:spLocks/>
          </p:cNvSpPr>
          <p:nvPr/>
        </p:nvSpPr>
        <p:spPr>
          <a:xfrm>
            <a:off x="7450736" y="5815999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Birth height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4B9F032-37EA-526F-5B7C-DE85891BB5F2}"/>
              </a:ext>
            </a:extLst>
          </p:cNvPr>
          <p:cNvSpPr txBox="1">
            <a:spLocks/>
          </p:cNvSpPr>
          <p:nvPr/>
        </p:nvSpPr>
        <p:spPr>
          <a:xfrm rot="16200000">
            <a:off x="3705601" y="-2713026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Death height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BD57-5221-6F09-1BCC-395E2BEFA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E123FB47-8BDF-59B8-5DAE-9116EBBCCCEC}"/>
              </a:ext>
            </a:extLst>
          </p:cNvPr>
          <p:cNvSpPr/>
          <p:nvPr/>
        </p:nvSpPr>
        <p:spPr>
          <a:xfrm>
            <a:off x="3861706" y="2214363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1213D4-CE54-FADA-87C6-FC848BCD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Persistence Diagrams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0F59700-7EA6-9E2C-8761-3F4FA4781482}"/>
              </a:ext>
            </a:extLst>
          </p:cNvPr>
          <p:cNvSpPr/>
          <p:nvPr/>
        </p:nvSpPr>
        <p:spPr>
          <a:xfrm>
            <a:off x="2715287" y="3055922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BF7788B-B8D9-EC3E-FED6-46ADDE73DA86}"/>
              </a:ext>
            </a:extLst>
          </p:cNvPr>
          <p:cNvSpPr/>
          <p:nvPr/>
        </p:nvSpPr>
        <p:spPr>
          <a:xfrm>
            <a:off x="1578398" y="2732001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6D3A8E2-55D3-3447-3E09-F43F68A07501}"/>
              </a:ext>
            </a:extLst>
          </p:cNvPr>
          <p:cNvSpPr/>
          <p:nvPr/>
        </p:nvSpPr>
        <p:spPr>
          <a:xfrm>
            <a:off x="2238928" y="4961329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B19A277-6964-3F58-0388-E664ECE65AF1}"/>
              </a:ext>
            </a:extLst>
          </p:cNvPr>
          <p:cNvSpPr/>
          <p:nvPr/>
        </p:nvSpPr>
        <p:spPr>
          <a:xfrm>
            <a:off x="1584741" y="2770110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EEC0BD6-9764-6410-A85F-C2EA1B97085B}"/>
              </a:ext>
            </a:extLst>
          </p:cNvPr>
          <p:cNvSpPr/>
          <p:nvPr/>
        </p:nvSpPr>
        <p:spPr>
          <a:xfrm>
            <a:off x="3861710" y="2214364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8563494-EB27-713C-5BA4-B632A76BDD49}"/>
              </a:ext>
            </a:extLst>
          </p:cNvPr>
          <p:cNvSpPr/>
          <p:nvPr/>
        </p:nvSpPr>
        <p:spPr>
          <a:xfrm rot="16200000">
            <a:off x="4860641" y="3008344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FB5BF09-A4B1-228E-02AB-A75C4EA66BF6}"/>
              </a:ext>
            </a:extLst>
          </p:cNvPr>
          <p:cNvSpPr/>
          <p:nvPr/>
        </p:nvSpPr>
        <p:spPr>
          <a:xfrm>
            <a:off x="3797828" y="3283090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BA44212-C57D-DF7E-13AA-2B3640907A62}"/>
              </a:ext>
            </a:extLst>
          </p:cNvPr>
          <p:cNvSpPr/>
          <p:nvPr/>
        </p:nvSpPr>
        <p:spPr>
          <a:xfrm>
            <a:off x="4362289" y="4468999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965A194-CF68-BAA2-2C78-90C06A004836}"/>
              </a:ext>
            </a:extLst>
          </p:cNvPr>
          <p:cNvSpPr/>
          <p:nvPr/>
        </p:nvSpPr>
        <p:spPr>
          <a:xfrm>
            <a:off x="2648102" y="2995660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2FF4536-8C36-EA71-E875-46AA3C854598}"/>
              </a:ext>
            </a:extLst>
          </p:cNvPr>
          <p:cNvSpPr/>
          <p:nvPr/>
        </p:nvSpPr>
        <p:spPr>
          <a:xfrm>
            <a:off x="2163059" y="4881929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9DA762C-466E-3D27-2CA5-30348548BFAD}"/>
              </a:ext>
            </a:extLst>
          </p:cNvPr>
          <p:cNvSpPr/>
          <p:nvPr/>
        </p:nvSpPr>
        <p:spPr>
          <a:xfrm>
            <a:off x="2935533" y="4073530"/>
            <a:ext cx="151021" cy="151021"/>
          </a:xfrm>
          <a:custGeom>
            <a:avLst/>
            <a:gdLst>
              <a:gd name="connsiteX0" fmla="*/ 150952 w 151021"/>
              <a:gd name="connsiteY0" fmla="*/ 75519 h 151021"/>
              <a:gd name="connsiteX1" fmla="*/ 75441 w 151021"/>
              <a:gd name="connsiteY1" fmla="*/ 151030 h 151021"/>
              <a:gd name="connsiteX2" fmla="*/ -70 w 151021"/>
              <a:gd name="connsiteY2" fmla="*/ 75519 h 151021"/>
              <a:gd name="connsiteX3" fmla="*/ 75441 w 151021"/>
              <a:gd name="connsiteY3" fmla="*/ 9 h 151021"/>
              <a:gd name="connsiteX4" fmla="*/ 150952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2" y="75519"/>
                </a:moveTo>
                <a:cubicBezTo>
                  <a:pt x="150952" y="117223"/>
                  <a:pt x="117144" y="151030"/>
                  <a:pt x="75441" y="151030"/>
                </a:cubicBezTo>
                <a:cubicBezTo>
                  <a:pt x="33738" y="151030"/>
                  <a:pt x="-70" y="117223"/>
                  <a:pt x="-70" y="75519"/>
                </a:cubicBezTo>
                <a:cubicBezTo>
                  <a:pt x="-70" y="33816"/>
                  <a:pt x="33738" y="9"/>
                  <a:pt x="75441" y="9"/>
                </a:cubicBezTo>
                <a:cubicBezTo>
                  <a:pt x="117144" y="9"/>
                  <a:pt x="150952" y="33816"/>
                  <a:pt x="150952" y="7551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449C5C8-9B6F-9A69-A8EC-487467E17349}"/>
              </a:ext>
            </a:extLst>
          </p:cNvPr>
          <p:cNvSpPr/>
          <p:nvPr/>
        </p:nvSpPr>
        <p:spPr>
          <a:xfrm>
            <a:off x="1516347" y="2672301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70FB330-FFF3-3EF1-1BFE-9C56B1C627B2}"/>
              </a:ext>
            </a:extLst>
          </p:cNvPr>
          <p:cNvSpPr/>
          <p:nvPr/>
        </p:nvSpPr>
        <p:spPr>
          <a:xfrm>
            <a:off x="3672065" y="5313058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999999"/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B30C2C9-EDF6-80CD-34CA-DEBC652B77FB}"/>
              </a:ext>
            </a:extLst>
          </p:cNvPr>
          <p:cNvSpPr/>
          <p:nvPr/>
        </p:nvSpPr>
        <p:spPr>
          <a:xfrm rot="16200000">
            <a:off x="4091376" y="2144690"/>
            <a:ext cx="151021" cy="151021"/>
          </a:xfrm>
          <a:custGeom>
            <a:avLst/>
            <a:gdLst>
              <a:gd name="connsiteX0" fmla="*/ 151239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9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9" y="75279"/>
                </a:moveTo>
                <a:cubicBezTo>
                  <a:pt x="151239" y="116982"/>
                  <a:pt x="117431" y="150790"/>
                  <a:pt x="75728" y="150790"/>
                </a:cubicBezTo>
                <a:cubicBezTo>
                  <a:pt x="34025" y="150790"/>
                  <a:pt x="217" y="116982"/>
                  <a:pt x="217" y="75279"/>
                </a:cubicBezTo>
                <a:cubicBezTo>
                  <a:pt x="217" y="33576"/>
                  <a:pt x="34025" y="-232"/>
                  <a:pt x="75728" y="-232"/>
                </a:cubicBezTo>
                <a:cubicBezTo>
                  <a:pt x="117431" y="-232"/>
                  <a:pt x="151239" y="33576"/>
                  <a:pt x="151239" y="75279"/>
                </a:cubicBezTo>
                <a:close/>
              </a:path>
            </a:pathLst>
          </a:custGeom>
          <a:solidFill>
            <a:srgbClr val="999999">
              <a:alpha val="90000"/>
            </a:srgbClr>
          </a:solidFill>
          <a:ln w="18876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aphic 71">
            <a:extLst>
              <a:ext uri="{FF2B5EF4-FFF2-40B4-BE49-F238E27FC236}">
                <a16:creationId xmlns:a16="http://schemas.microsoft.com/office/drawing/2014/main" id="{4617AA39-4E7D-CCA3-BE56-A2E82DE92FF2}"/>
              </a:ext>
            </a:extLst>
          </p:cNvPr>
          <p:cNvGrpSpPr/>
          <p:nvPr/>
        </p:nvGrpSpPr>
        <p:grpSpPr>
          <a:xfrm>
            <a:off x="7140796" y="1799596"/>
            <a:ext cx="3778613" cy="4131661"/>
            <a:chOff x="7140796" y="1799596"/>
            <a:chExt cx="3778613" cy="4131661"/>
          </a:xfrm>
          <a:noFill/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AA63232-3603-B381-112A-BD6D6D64C9CA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B29F2DF-5789-2E6C-2F61-AD405490BE54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3C0A3B8-EEE1-A40B-58D5-C4947E475569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23B36B2E-43E7-C043-6B0E-E13D36AAD91E}"/>
              </a:ext>
            </a:extLst>
          </p:cNvPr>
          <p:cNvSpPr/>
          <p:nvPr/>
        </p:nvSpPr>
        <p:spPr>
          <a:xfrm>
            <a:off x="1232083" y="5770179"/>
            <a:ext cx="6060961" cy="17697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CD6E767-2D4E-B61B-FCE7-556F4B9C498B}"/>
              </a:ext>
            </a:extLst>
          </p:cNvPr>
          <p:cNvSpPr/>
          <p:nvPr/>
        </p:nvSpPr>
        <p:spPr>
          <a:xfrm>
            <a:off x="4362285" y="4468997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AAE6A411-FDD6-7CB6-BF77-5BBC4CE270F1}"/>
              </a:ext>
            </a:extLst>
          </p:cNvPr>
          <p:cNvSpPr/>
          <p:nvPr/>
        </p:nvSpPr>
        <p:spPr>
          <a:xfrm>
            <a:off x="2238924" y="4961327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81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3A6DA98-3FB4-E2F3-C7F4-B36F82729473}"/>
              </a:ext>
            </a:extLst>
          </p:cNvPr>
          <p:cNvSpPr/>
          <p:nvPr/>
        </p:nvSpPr>
        <p:spPr>
          <a:xfrm>
            <a:off x="3672060" y="5313056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chemeClr val="tx1"/>
          </a:solidFill>
          <a:ln w="377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FDF98563-2B51-CD56-8C8A-4B6ED533BB4D}"/>
              </a:ext>
            </a:extLst>
          </p:cNvPr>
          <p:cNvSpPr/>
          <p:nvPr/>
        </p:nvSpPr>
        <p:spPr>
          <a:xfrm>
            <a:off x="2997567" y="3093972"/>
            <a:ext cx="1948874" cy="1064540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7CE3891B-972F-AE6D-36A4-06D693A94EC3}"/>
              </a:ext>
            </a:extLst>
          </p:cNvPr>
          <p:cNvSpPr/>
          <p:nvPr/>
        </p:nvSpPr>
        <p:spPr>
          <a:xfrm>
            <a:off x="2715283" y="3055920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33AD0F4C-C01D-3A3A-776C-451A5DAFF9FF}"/>
              </a:ext>
            </a:extLst>
          </p:cNvPr>
          <p:cNvSpPr/>
          <p:nvPr/>
        </p:nvSpPr>
        <p:spPr>
          <a:xfrm>
            <a:off x="1584737" y="2770108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38A0B93-6E3B-28A3-D2E9-6412C4A105AC}"/>
              </a:ext>
            </a:extLst>
          </p:cNvPr>
          <p:cNvSpPr/>
          <p:nvPr/>
        </p:nvSpPr>
        <p:spPr>
          <a:xfrm>
            <a:off x="2648097" y="2995659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883409F2-7973-6980-5C67-716199168FAE}"/>
              </a:ext>
            </a:extLst>
          </p:cNvPr>
          <p:cNvSpPr/>
          <p:nvPr/>
        </p:nvSpPr>
        <p:spPr>
          <a:xfrm>
            <a:off x="1578394" y="2732000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8BB644B9-83BC-F3FF-5A94-341DC044DC4E}"/>
              </a:ext>
            </a:extLst>
          </p:cNvPr>
          <p:cNvSpPr/>
          <p:nvPr/>
        </p:nvSpPr>
        <p:spPr>
          <a:xfrm>
            <a:off x="1516343" y="2672299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B0D67C3E-9000-D25B-E4A4-95C0B37F6425}"/>
              </a:ext>
            </a:extLst>
          </p:cNvPr>
          <p:cNvSpPr/>
          <p:nvPr/>
        </p:nvSpPr>
        <p:spPr>
          <a:xfrm>
            <a:off x="2163054" y="4881928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chemeClr val="tx1"/>
          </a:solidFill>
          <a:ln w="3775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23ADE8A-760D-1B2B-746F-089CABF03D42}"/>
              </a:ext>
            </a:extLst>
          </p:cNvPr>
          <p:cNvSpPr/>
          <p:nvPr/>
        </p:nvSpPr>
        <p:spPr>
          <a:xfrm>
            <a:off x="2937026" y="4077282"/>
            <a:ext cx="151021" cy="151021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B3F27696-BB02-042C-C6D4-4DCA927C5C68}"/>
              </a:ext>
            </a:extLst>
          </p:cNvPr>
          <p:cNvSpPr/>
          <p:nvPr/>
        </p:nvSpPr>
        <p:spPr>
          <a:xfrm>
            <a:off x="3797824" y="3283088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AAF72B02-99E7-8FE4-C998-3FAB20259649}"/>
              </a:ext>
            </a:extLst>
          </p:cNvPr>
          <p:cNvSpPr/>
          <p:nvPr/>
        </p:nvSpPr>
        <p:spPr>
          <a:xfrm rot="16200000">
            <a:off x="4860637" y="3008343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192E897C-79C7-9118-86AE-9E60E02DCCBA}"/>
              </a:ext>
            </a:extLst>
          </p:cNvPr>
          <p:cNvSpPr/>
          <p:nvPr/>
        </p:nvSpPr>
        <p:spPr>
          <a:xfrm rot="16200000">
            <a:off x="4089389" y="2137599"/>
            <a:ext cx="151021" cy="151021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chemeClr val="accent3"/>
          </a:solidFill>
          <a:ln w="37753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2220AD61-64D2-2F27-FBB3-0A731E858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5845142"/>
            <a:ext cx="644558" cy="64455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43BC9CE-475F-EB46-B7C7-39315FC5EDB8}"/>
              </a:ext>
            </a:extLst>
          </p:cNvPr>
          <p:cNvSpPr/>
          <p:nvPr/>
        </p:nvSpPr>
        <p:spPr>
          <a:xfrm>
            <a:off x="1232083" y="5392626"/>
            <a:ext cx="6457392" cy="17697"/>
          </a:xfrm>
          <a:custGeom>
            <a:avLst/>
            <a:gdLst>
              <a:gd name="connsiteX0" fmla="*/ -65 w 6457392"/>
              <a:gd name="connsiteY0" fmla="*/ 13 h 17697"/>
              <a:gd name="connsiteX1" fmla="*/ 6457329 w 6457392"/>
              <a:gd name="connsiteY1" fmla="*/ 13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7392" h="17697">
                <a:moveTo>
                  <a:pt x="-65" y="13"/>
                </a:moveTo>
                <a:lnTo>
                  <a:pt x="6457329" y="13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5D7BA53-D836-87B6-5BD7-603860202FE6}"/>
              </a:ext>
            </a:extLst>
          </p:cNvPr>
          <p:cNvSpPr/>
          <p:nvPr/>
        </p:nvSpPr>
        <p:spPr>
          <a:xfrm>
            <a:off x="1232083" y="4963158"/>
            <a:ext cx="6863262" cy="17697"/>
          </a:xfrm>
          <a:custGeom>
            <a:avLst/>
            <a:gdLst>
              <a:gd name="connsiteX0" fmla="*/ -64 w 6863262"/>
              <a:gd name="connsiteY0" fmla="*/ 12 h 17697"/>
              <a:gd name="connsiteX1" fmla="*/ 6863199 w 6863262"/>
              <a:gd name="connsiteY1" fmla="*/ 1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3262" h="17697">
                <a:moveTo>
                  <a:pt x="-64" y="12"/>
                </a:moveTo>
                <a:lnTo>
                  <a:pt x="6863199" y="1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E2CB9B-A1D8-A8DD-CAF9-AEE2871FC735}"/>
              </a:ext>
            </a:extLst>
          </p:cNvPr>
          <p:cNvSpPr/>
          <p:nvPr/>
        </p:nvSpPr>
        <p:spPr>
          <a:xfrm>
            <a:off x="8021294" y="4894325"/>
            <a:ext cx="151021" cy="151021"/>
          </a:xfrm>
          <a:custGeom>
            <a:avLst/>
            <a:gdLst>
              <a:gd name="connsiteX0" fmla="*/ 151037 w 151021"/>
              <a:gd name="connsiteY0" fmla="*/ 75542 h 151021"/>
              <a:gd name="connsiteX1" fmla="*/ 75527 w 151021"/>
              <a:gd name="connsiteY1" fmla="*/ 151053 h 151021"/>
              <a:gd name="connsiteX2" fmla="*/ 16 w 151021"/>
              <a:gd name="connsiteY2" fmla="*/ 75542 h 151021"/>
              <a:gd name="connsiteX3" fmla="*/ 75527 w 151021"/>
              <a:gd name="connsiteY3" fmla="*/ 32 h 151021"/>
              <a:gd name="connsiteX4" fmla="*/ 151037 w 151021"/>
              <a:gd name="connsiteY4" fmla="*/ 7554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7" y="75542"/>
                </a:moveTo>
                <a:cubicBezTo>
                  <a:pt x="151037" y="117246"/>
                  <a:pt x="117230" y="151053"/>
                  <a:pt x="75527" y="151053"/>
                </a:cubicBezTo>
                <a:cubicBezTo>
                  <a:pt x="33823" y="151053"/>
                  <a:pt x="16" y="117246"/>
                  <a:pt x="16" y="75542"/>
                </a:cubicBezTo>
                <a:cubicBezTo>
                  <a:pt x="16" y="33839"/>
                  <a:pt x="33823" y="32"/>
                  <a:pt x="75527" y="32"/>
                </a:cubicBezTo>
                <a:cubicBezTo>
                  <a:pt x="117230" y="32"/>
                  <a:pt x="151037" y="33839"/>
                  <a:pt x="151037" y="7554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DCE981-6C75-FBE8-9C0E-B62E38D1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68414"/>
            <a:ext cx="11522075" cy="5221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Births and deaths of homology classes, adding </a:t>
            </a:r>
            <a:r>
              <a:rPr lang="en-US" dirty="0">
                <a:solidFill>
                  <a:schemeClr val="accent1"/>
                </a:solidFill>
              </a:rPr>
              <a:t>one simplex at a time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BD8CC6D-1EC5-6DBE-D918-D5AE27744126}"/>
              </a:ext>
            </a:extLst>
          </p:cNvPr>
          <p:cNvSpPr/>
          <p:nvPr/>
        </p:nvSpPr>
        <p:spPr>
          <a:xfrm>
            <a:off x="7671114" y="1856901"/>
            <a:ext cx="17697" cy="3567433"/>
          </a:xfrm>
          <a:custGeom>
            <a:avLst/>
            <a:gdLst>
              <a:gd name="connsiteX0" fmla="*/ 15 w 17697"/>
              <a:gd name="connsiteY0" fmla="*/ 3567461 h 3567433"/>
              <a:gd name="connsiteX1" fmla="*/ 15 w 17697"/>
              <a:gd name="connsiteY1" fmla="*/ 27 h 35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3567433">
                <a:moveTo>
                  <a:pt x="15" y="3567461"/>
                </a:moveTo>
                <a:lnTo>
                  <a:pt x="15" y="27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580931-7062-EAEF-2258-C034A4FA80FA}"/>
              </a:ext>
            </a:extLst>
          </p:cNvPr>
          <p:cNvSpPr/>
          <p:nvPr/>
        </p:nvSpPr>
        <p:spPr>
          <a:xfrm>
            <a:off x="7596541" y="1755913"/>
            <a:ext cx="151021" cy="151021"/>
          </a:xfrm>
          <a:custGeom>
            <a:avLst/>
            <a:gdLst>
              <a:gd name="connsiteX0" fmla="*/ 150968 w 151021"/>
              <a:gd name="connsiteY0" fmla="*/ 75511 h 151021"/>
              <a:gd name="connsiteX1" fmla="*/ 75457 w 151021"/>
              <a:gd name="connsiteY1" fmla="*/ 151022 h 151021"/>
              <a:gd name="connsiteX2" fmla="*/ -53 w 151021"/>
              <a:gd name="connsiteY2" fmla="*/ 75511 h 151021"/>
              <a:gd name="connsiteX3" fmla="*/ 75457 w 151021"/>
              <a:gd name="connsiteY3" fmla="*/ 1 h 151021"/>
              <a:gd name="connsiteX4" fmla="*/ 150968 w 151021"/>
              <a:gd name="connsiteY4" fmla="*/ 7551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68" y="75511"/>
                </a:moveTo>
                <a:cubicBezTo>
                  <a:pt x="150968" y="117215"/>
                  <a:pt x="117161" y="151022"/>
                  <a:pt x="75457" y="151022"/>
                </a:cubicBezTo>
                <a:cubicBezTo>
                  <a:pt x="33754" y="151022"/>
                  <a:pt x="-53" y="117215"/>
                  <a:pt x="-53" y="75511"/>
                </a:cubicBezTo>
                <a:cubicBezTo>
                  <a:pt x="-53" y="33808"/>
                  <a:pt x="33754" y="1"/>
                  <a:pt x="75457" y="1"/>
                </a:cubicBezTo>
                <a:cubicBezTo>
                  <a:pt x="117161" y="1"/>
                  <a:pt x="150968" y="33808"/>
                  <a:pt x="150968" y="7551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50C8671-6440-1247-1852-4C434911417D}"/>
              </a:ext>
            </a:extLst>
          </p:cNvPr>
          <p:cNvSpPr txBox="1">
            <a:spLocks/>
          </p:cNvSpPr>
          <p:nvPr/>
        </p:nvSpPr>
        <p:spPr>
          <a:xfrm>
            <a:off x="7450736" y="5815999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Birth height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DB27B9C-64D9-9D15-773F-74039303808D}"/>
              </a:ext>
            </a:extLst>
          </p:cNvPr>
          <p:cNvSpPr txBox="1">
            <a:spLocks/>
          </p:cNvSpPr>
          <p:nvPr/>
        </p:nvSpPr>
        <p:spPr>
          <a:xfrm rot="16200000">
            <a:off x="3705601" y="-2713026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Death height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552D2-9D83-356F-F731-74DC4BB6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49A7F-DD69-41CD-FA52-647916DE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Persistence Diagrams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FD4F960-DB27-8AA3-1107-9B233FDF0F4C}"/>
              </a:ext>
            </a:extLst>
          </p:cNvPr>
          <p:cNvSpPr/>
          <p:nvPr/>
        </p:nvSpPr>
        <p:spPr>
          <a:xfrm>
            <a:off x="1232083" y="3061225"/>
            <a:ext cx="8779347" cy="17697"/>
          </a:xfrm>
          <a:custGeom>
            <a:avLst/>
            <a:gdLst>
              <a:gd name="connsiteX0" fmla="*/ -60 w 8779347"/>
              <a:gd name="connsiteY0" fmla="*/ 5 h 17697"/>
              <a:gd name="connsiteX1" fmla="*/ 8779287 w 877934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347" h="17697">
                <a:moveTo>
                  <a:pt x="-60" y="5"/>
                </a:moveTo>
                <a:lnTo>
                  <a:pt x="877928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aphic 71">
            <a:extLst>
              <a:ext uri="{FF2B5EF4-FFF2-40B4-BE49-F238E27FC236}">
                <a16:creationId xmlns:a16="http://schemas.microsoft.com/office/drawing/2014/main" id="{256A4773-CA05-85A9-B85F-164C076977CB}"/>
              </a:ext>
            </a:extLst>
          </p:cNvPr>
          <p:cNvGrpSpPr/>
          <p:nvPr/>
        </p:nvGrpSpPr>
        <p:grpSpPr>
          <a:xfrm>
            <a:off x="7140796" y="1799596"/>
            <a:ext cx="3778613" cy="4131661"/>
            <a:chOff x="7140796" y="1799596"/>
            <a:chExt cx="3778613" cy="4131661"/>
          </a:xfrm>
          <a:noFill/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15CC65-BE95-B4C3-7CFC-57F952B24453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646A18-A8DF-D3DE-25A8-AB694257AF97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B5B525-BED7-7C20-8DD0-CCEDC69F11F7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A21DE5-08F5-17FB-E545-0B0CD95DAB51}"/>
              </a:ext>
            </a:extLst>
          </p:cNvPr>
          <p:cNvSpPr/>
          <p:nvPr/>
        </p:nvSpPr>
        <p:spPr>
          <a:xfrm>
            <a:off x="1232083" y="5770179"/>
            <a:ext cx="6060961" cy="17697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C9AC526-9CD0-8296-045E-AD32EF4E3FFF}"/>
              </a:ext>
            </a:extLst>
          </p:cNvPr>
          <p:cNvSpPr/>
          <p:nvPr/>
        </p:nvSpPr>
        <p:spPr>
          <a:xfrm>
            <a:off x="1232083" y="5392626"/>
            <a:ext cx="6457392" cy="17697"/>
          </a:xfrm>
          <a:custGeom>
            <a:avLst/>
            <a:gdLst>
              <a:gd name="connsiteX0" fmla="*/ -65 w 6457392"/>
              <a:gd name="connsiteY0" fmla="*/ 13 h 17697"/>
              <a:gd name="connsiteX1" fmla="*/ 6457329 w 6457392"/>
              <a:gd name="connsiteY1" fmla="*/ 13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7392" h="17697">
                <a:moveTo>
                  <a:pt x="-65" y="13"/>
                </a:moveTo>
                <a:lnTo>
                  <a:pt x="6457329" y="13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CF092F6-6386-2E7B-C778-A8A9F476B202}"/>
              </a:ext>
            </a:extLst>
          </p:cNvPr>
          <p:cNvSpPr/>
          <p:nvPr/>
        </p:nvSpPr>
        <p:spPr>
          <a:xfrm>
            <a:off x="1232083" y="4963158"/>
            <a:ext cx="6863262" cy="17697"/>
          </a:xfrm>
          <a:custGeom>
            <a:avLst/>
            <a:gdLst>
              <a:gd name="connsiteX0" fmla="*/ -64 w 6863262"/>
              <a:gd name="connsiteY0" fmla="*/ 12 h 17697"/>
              <a:gd name="connsiteX1" fmla="*/ 6863199 w 6863262"/>
              <a:gd name="connsiteY1" fmla="*/ 1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3262" h="17697">
                <a:moveTo>
                  <a:pt x="-64" y="12"/>
                </a:moveTo>
                <a:lnTo>
                  <a:pt x="6863199" y="1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632205D-16EC-F620-ED75-AEA0A604229B}"/>
              </a:ext>
            </a:extLst>
          </p:cNvPr>
          <p:cNvSpPr/>
          <p:nvPr/>
        </p:nvSpPr>
        <p:spPr>
          <a:xfrm>
            <a:off x="1232083" y="4547850"/>
            <a:ext cx="7297449" cy="17697"/>
          </a:xfrm>
          <a:custGeom>
            <a:avLst/>
            <a:gdLst>
              <a:gd name="connsiteX0" fmla="*/ -63 w 7297449"/>
              <a:gd name="connsiteY0" fmla="*/ 10 h 17697"/>
              <a:gd name="connsiteX1" fmla="*/ 7297387 w 7297449"/>
              <a:gd name="connsiteY1" fmla="*/ 10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7449" h="17697">
                <a:moveTo>
                  <a:pt x="-63" y="10"/>
                </a:moveTo>
                <a:lnTo>
                  <a:pt x="7297387" y="10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1FC71CB-FAFA-D0BA-8349-756F6F997C21}"/>
              </a:ext>
            </a:extLst>
          </p:cNvPr>
          <p:cNvSpPr/>
          <p:nvPr/>
        </p:nvSpPr>
        <p:spPr>
          <a:xfrm>
            <a:off x="1232083" y="4146699"/>
            <a:ext cx="7684441" cy="17697"/>
          </a:xfrm>
          <a:custGeom>
            <a:avLst/>
            <a:gdLst>
              <a:gd name="connsiteX0" fmla="*/ -62 w 7684441"/>
              <a:gd name="connsiteY0" fmla="*/ 9 h 17697"/>
              <a:gd name="connsiteX1" fmla="*/ 7684380 w 7684441"/>
              <a:gd name="connsiteY1" fmla="*/ 9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84441" h="17697">
                <a:moveTo>
                  <a:pt x="-62" y="9"/>
                </a:moveTo>
                <a:lnTo>
                  <a:pt x="7684380" y="9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44D84B-479A-7A4B-FFA1-028BDDA1B841}"/>
              </a:ext>
            </a:extLst>
          </p:cNvPr>
          <p:cNvSpPr/>
          <p:nvPr/>
        </p:nvSpPr>
        <p:spPr>
          <a:xfrm>
            <a:off x="1232083" y="3353829"/>
            <a:ext cx="8496182" cy="17697"/>
          </a:xfrm>
          <a:custGeom>
            <a:avLst/>
            <a:gdLst>
              <a:gd name="connsiteX0" fmla="*/ -61 w 8496182"/>
              <a:gd name="connsiteY0" fmla="*/ 6 h 17697"/>
              <a:gd name="connsiteX1" fmla="*/ 8496121 w 8496182"/>
              <a:gd name="connsiteY1" fmla="*/ 6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6182" h="17697">
                <a:moveTo>
                  <a:pt x="-61" y="6"/>
                </a:moveTo>
                <a:lnTo>
                  <a:pt x="8496121" y="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2DDE46-256F-3DEA-4418-C752031D6DC3}"/>
              </a:ext>
            </a:extLst>
          </p:cNvPr>
          <p:cNvSpPr/>
          <p:nvPr/>
        </p:nvSpPr>
        <p:spPr>
          <a:xfrm>
            <a:off x="1232083" y="2740304"/>
            <a:ext cx="9100267" cy="17697"/>
          </a:xfrm>
          <a:custGeom>
            <a:avLst/>
            <a:gdLst>
              <a:gd name="connsiteX0" fmla="*/ -60 w 9100267"/>
              <a:gd name="connsiteY0" fmla="*/ 4 h 17697"/>
              <a:gd name="connsiteX1" fmla="*/ 9100208 w 9100267"/>
              <a:gd name="connsiteY1" fmla="*/ 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267" h="17697">
                <a:moveTo>
                  <a:pt x="-60" y="4"/>
                </a:moveTo>
                <a:lnTo>
                  <a:pt x="9100208" y="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854C105-0D7A-ABB9-3589-127F8908CF23}"/>
              </a:ext>
            </a:extLst>
          </p:cNvPr>
          <p:cNvSpPr/>
          <p:nvPr/>
        </p:nvSpPr>
        <p:spPr>
          <a:xfrm>
            <a:off x="1232083" y="2211729"/>
            <a:ext cx="9666598" cy="17697"/>
          </a:xfrm>
          <a:custGeom>
            <a:avLst/>
            <a:gdLst>
              <a:gd name="connsiteX0" fmla="*/ -59 w 9666598"/>
              <a:gd name="connsiteY0" fmla="*/ 2 h 17697"/>
              <a:gd name="connsiteX1" fmla="*/ 9666539 w 9666598"/>
              <a:gd name="connsiteY1" fmla="*/ 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6598" h="17697">
                <a:moveTo>
                  <a:pt x="-59" y="2"/>
                </a:moveTo>
                <a:lnTo>
                  <a:pt x="9666539" y="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87E6E5-0782-EB35-7EBA-8E29915FF068}"/>
              </a:ext>
            </a:extLst>
          </p:cNvPr>
          <p:cNvSpPr/>
          <p:nvPr/>
        </p:nvSpPr>
        <p:spPr>
          <a:xfrm>
            <a:off x="1232083" y="3094261"/>
            <a:ext cx="8774627" cy="17697"/>
          </a:xfrm>
          <a:custGeom>
            <a:avLst/>
            <a:gdLst>
              <a:gd name="connsiteX0" fmla="*/ -60 w 8774627"/>
              <a:gd name="connsiteY0" fmla="*/ 5 h 17697"/>
              <a:gd name="connsiteX1" fmla="*/ 8774567 w 877462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4627" h="17697">
                <a:moveTo>
                  <a:pt x="-60" y="5"/>
                </a:moveTo>
                <a:lnTo>
                  <a:pt x="877456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6317C1-0564-ADA9-A6A6-6FA54513075B}"/>
              </a:ext>
            </a:extLst>
          </p:cNvPr>
          <p:cNvSpPr/>
          <p:nvPr/>
        </p:nvSpPr>
        <p:spPr>
          <a:xfrm>
            <a:off x="7671114" y="1856901"/>
            <a:ext cx="17697" cy="3567433"/>
          </a:xfrm>
          <a:custGeom>
            <a:avLst/>
            <a:gdLst>
              <a:gd name="connsiteX0" fmla="*/ 15 w 17697"/>
              <a:gd name="connsiteY0" fmla="*/ 3567461 h 3567433"/>
              <a:gd name="connsiteX1" fmla="*/ 15 w 17697"/>
              <a:gd name="connsiteY1" fmla="*/ 27 h 35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3567433">
                <a:moveTo>
                  <a:pt x="15" y="3567461"/>
                </a:moveTo>
                <a:lnTo>
                  <a:pt x="15" y="27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286859D-D35E-4E67-9D85-DAF212F03D85}"/>
              </a:ext>
            </a:extLst>
          </p:cNvPr>
          <p:cNvSpPr/>
          <p:nvPr/>
        </p:nvSpPr>
        <p:spPr>
          <a:xfrm>
            <a:off x="8521742" y="1856901"/>
            <a:ext cx="17697" cy="2726489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D9E2C3F-C999-EEA6-AED9-6549388F4C83}"/>
              </a:ext>
            </a:extLst>
          </p:cNvPr>
          <p:cNvSpPr/>
          <p:nvPr/>
        </p:nvSpPr>
        <p:spPr>
          <a:xfrm>
            <a:off x="8922666" y="2734567"/>
            <a:ext cx="17697" cy="1448370"/>
          </a:xfrm>
          <a:custGeom>
            <a:avLst/>
            <a:gdLst>
              <a:gd name="connsiteX0" fmla="*/ 19 w 17697"/>
              <a:gd name="connsiteY0" fmla="*/ 1448397 h 1448370"/>
              <a:gd name="connsiteX1" fmla="*/ 19 w 17697"/>
              <a:gd name="connsiteY1" fmla="*/ 26 h 14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1448370">
                <a:moveTo>
                  <a:pt x="19" y="1448397"/>
                </a:moveTo>
                <a:lnTo>
                  <a:pt x="19" y="2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DEE614-3EDB-E367-56B8-8C3A83CF5768}"/>
              </a:ext>
            </a:extLst>
          </p:cNvPr>
          <p:cNvSpPr/>
          <p:nvPr/>
        </p:nvSpPr>
        <p:spPr>
          <a:xfrm>
            <a:off x="7596541" y="1755913"/>
            <a:ext cx="151021" cy="151021"/>
          </a:xfrm>
          <a:custGeom>
            <a:avLst/>
            <a:gdLst>
              <a:gd name="connsiteX0" fmla="*/ 150968 w 151021"/>
              <a:gd name="connsiteY0" fmla="*/ 75511 h 151021"/>
              <a:gd name="connsiteX1" fmla="*/ 75457 w 151021"/>
              <a:gd name="connsiteY1" fmla="*/ 151022 h 151021"/>
              <a:gd name="connsiteX2" fmla="*/ -53 w 151021"/>
              <a:gd name="connsiteY2" fmla="*/ 75511 h 151021"/>
              <a:gd name="connsiteX3" fmla="*/ 75457 w 151021"/>
              <a:gd name="connsiteY3" fmla="*/ 1 h 151021"/>
              <a:gd name="connsiteX4" fmla="*/ 150968 w 151021"/>
              <a:gd name="connsiteY4" fmla="*/ 7551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68" y="75511"/>
                </a:moveTo>
                <a:cubicBezTo>
                  <a:pt x="150968" y="117215"/>
                  <a:pt x="117161" y="151022"/>
                  <a:pt x="75457" y="151022"/>
                </a:cubicBezTo>
                <a:cubicBezTo>
                  <a:pt x="33754" y="151022"/>
                  <a:pt x="-53" y="117215"/>
                  <a:pt x="-53" y="75511"/>
                </a:cubicBezTo>
                <a:cubicBezTo>
                  <a:pt x="-53" y="33808"/>
                  <a:pt x="33754" y="1"/>
                  <a:pt x="75457" y="1"/>
                </a:cubicBezTo>
                <a:cubicBezTo>
                  <a:pt x="117161" y="1"/>
                  <a:pt x="150968" y="33808"/>
                  <a:pt x="150968" y="7551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572EA27-C574-9D5C-3E80-2B6F6011CA0B}"/>
              </a:ext>
            </a:extLst>
          </p:cNvPr>
          <p:cNvSpPr/>
          <p:nvPr/>
        </p:nvSpPr>
        <p:spPr>
          <a:xfrm>
            <a:off x="8021294" y="4894325"/>
            <a:ext cx="151021" cy="151021"/>
          </a:xfrm>
          <a:custGeom>
            <a:avLst/>
            <a:gdLst>
              <a:gd name="connsiteX0" fmla="*/ 151037 w 151021"/>
              <a:gd name="connsiteY0" fmla="*/ 75542 h 151021"/>
              <a:gd name="connsiteX1" fmla="*/ 75527 w 151021"/>
              <a:gd name="connsiteY1" fmla="*/ 151053 h 151021"/>
              <a:gd name="connsiteX2" fmla="*/ 16 w 151021"/>
              <a:gd name="connsiteY2" fmla="*/ 75542 h 151021"/>
              <a:gd name="connsiteX3" fmla="*/ 75527 w 151021"/>
              <a:gd name="connsiteY3" fmla="*/ 32 h 151021"/>
              <a:gd name="connsiteX4" fmla="*/ 151037 w 151021"/>
              <a:gd name="connsiteY4" fmla="*/ 7554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7" y="75542"/>
                </a:moveTo>
                <a:cubicBezTo>
                  <a:pt x="151037" y="117246"/>
                  <a:pt x="117230" y="151053"/>
                  <a:pt x="75527" y="151053"/>
                </a:cubicBezTo>
                <a:cubicBezTo>
                  <a:pt x="33823" y="151053"/>
                  <a:pt x="16" y="117246"/>
                  <a:pt x="16" y="75542"/>
                </a:cubicBezTo>
                <a:cubicBezTo>
                  <a:pt x="16" y="33839"/>
                  <a:pt x="33823" y="32"/>
                  <a:pt x="75527" y="32"/>
                </a:cubicBezTo>
                <a:cubicBezTo>
                  <a:pt x="117230" y="32"/>
                  <a:pt x="151037" y="33839"/>
                  <a:pt x="151037" y="7554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EE0E9E-68DD-1D17-9A12-9043AFB23C20}"/>
              </a:ext>
            </a:extLst>
          </p:cNvPr>
          <p:cNvSpPr/>
          <p:nvPr/>
        </p:nvSpPr>
        <p:spPr>
          <a:xfrm>
            <a:off x="8445117" y="1755913"/>
            <a:ext cx="151021" cy="151021"/>
          </a:xfrm>
          <a:custGeom>
            <a:avLst/>
            <a:gdLst>
              <a:gd name="connsiteX0" fmla="*/ 151039 w 151021"/>
              <a:gd name="connsiteY0" fmla="*/ 75531 h 151021"/>
              <a:gd name="connsiteX1" fmla="*/ 75529 w 151021"/>
              <a:gd name="connsiteY1" fmla="*/ 151042 h 151021"/>
              <a:gd name="connsiteX2" fmla="*/ 18 w 151021"/>
              <a:gd name="connsiteY2" fmla="*/ 75531 h 151021"/>
              <a:gd name="connsiteX3" fmla="*/ 75529 w 151021"/>
              <a:gd name="connsiteY3" fmla="*/ 21 h 151021"/>
              <a:gd name="connsiteX4" fmla="*/ 151039 w 151021"/>
              <a:gd name="connsiteY4" fmla="*/ 7553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9" y="75531"/>
                </a:moveTo>
                <a:cubicBezTo>
                  <a:pt x="151039" y="117235"/>
                  <a:pt x="117232" y="151042"/>
                  <a:pt x="75529" y="151042"/>
                </a:cubicBezTo>
                <a:cubicBezTo>
                  <a:pt x="33825" y="151042"/>
                  <a:pt x="18" y="117235"/>
                  <a:pt x="18" y="75531"/>
                </a:cubicBezTo>
                <a:cubicBezTo>
                  <a:pt x="18" y="33828"/>
                  <a:pt x="33825" y="21"/>
                  <a:pt x="75529" y="21"/>
                </a:cubicBezTo>
                <a:cubicBezTo>
                  <a:pt x="117232" y="21"/>
                  <a:pt x="151039" y="33828"/>
                  <a:pt x="151039" y="7553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F50FAFF-300C-5DBD-F7E0-DB0B5FDF689A}"/>
              </a:ext>
            </a:extLst>
          </p:cNvPr>
          <p:cNvSpPr/>
          <p:nvPr/>
        </p:nvSpPr>
        <p:spPr>
          <a:xfrm>
            <a:off x="8846494" y="2658132"/>
            <a:ext cx="151021" cy="151021"/>
          </a:xfrm>
          <a:custGeom>
            <a:avLst/>
            <a:gdLst>
              <a:gd name="connsiteX0" fmla="*/ 151041 w 151021"/>
              <a:gd name="connsiteY0" fmla="*/ 75534 h 151021"/>
              <a:gd name="connsiteX1" fmla="*/ 75530 w 151021"/>
              <a:gd name="connsiteY1" fmla="*/ 151045 h 151021"/>
              <a:gd name="connsiteX2" fmla="*/ 19 w 151021"/>
              <a:gd name="connsiteY2" fmla="*/ 75534 h 151021"/>
              <a:gd name="connsiteX3" fmla="*/ 75530 w 151021"/>
              <a:gd name="connsiteY3" fmla="*/ 24 h 151021"/>
              <a:gd name="connsiteX4" fmla="*/ 151041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1" y="75534"/>
                </a:moveTo>
                <a:cubicBezTo>
                  <a:pt x="151041" y="117238"/>
                  <a:pt x="117233" y="151045"/>
                  <a:pt x="75530" y="151045"/>
                </a:cubicBezTo>
                <a:cubicBezTo>
                  <a:pt x="33826" y="151045"/>
                  <a:pt x="19" y="117238"/>
                  <a:pt x="19" y="75534"/>
                </a:cubicBezTo>
                <a:cubicBezTo>
                  <a:pt x="19" y="33831"/>
                  <a:pt x="33826" y="24"/>
                  <a:pt x="75530" y="24"/>
                </a:cubicBezTo>
                <a:cubicBezTo>
                  <a:pt x="117233" y="24"/>
                  <a:pt x="151041" y="33831"/>
                  <a:pt x="151041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28E8ABD-397E-A257-275B-B7940B19BE06}"/>
              </a:ext>
            </a:extLst>
          </p:cNvPr>
          <p:cNvSpPr/>
          <p:nvPr/>
        </p:nvSpPr>
        <p:spPr>
          <a:xfrm>
            <a:off x="9670448" y="3272228"/>
            <a:ext cx="151021" cy="151021"/>
          </a:xfrm>
          <a:custGeom>
            <a:avLst/>
            <a:gdLst>
              <a:gd name="connsiteX0" fmla="*/ 151044 w 151021"/>
              <a:gd name="connsiteY0" fmla="*/ 75537 h 151021"/>
              <a:gd name="connsiteX1" fmla="*/ 75533 w 151021"/>
              <a:gd name="connsiteY1" fmla="*/ 151047 h 151021"/>
              <a:gd name="connsiteX2" fmla="*/ 22 w 151021"/>
              <a:gd name="connsiteY2" fmla="*/ 75537 h 151021"/>
              <a:gd name="connsiteX3" fmla="*/ 75533 w 151021"/>
              <a:gd name="connsiteY3" fmla="*/ 26 h 151021"/>
              <a:gd name="connsiteX4" fmla="*/ 151044 w 151021"/>
              <a:gd name="connsiteY4" fmla="*/ 7553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7"/>
                </a:moveTo>
                <a:cubicBezTo>
                  <a:pt x="151044" y="117240"/>
                  <a:pt x="117236" y="151047"/>
                  <a:pt x="75533" y="151047"/>
                </a:cubicBezTo>
                <a:cubicBezTo>
                  <a:pt x="33829" y="151047"/>
                  <a:pt x="22" y="117240"/>
                  <a:pt x="22" y="75537"/>
                </a:cubicBezTo>
                <a:cubicBezTo>
                  <a:pt x="22" y="33833"/>
                  <a:pt x="33829" y="26"/>
                  <a:pt x="75533" y="26"/>
                </a:cubicBezTo>
                <a:cubicBezTo>
                  <a:pt x="117236" y="26"/>
                  <a:pt x="151044" y="33833"/>
                  <a:pt x="151044" y="75537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5D657FE-C253-D8B4-6273-A82A8972443B}"/>
              </a:ext>
            </a:extLst>
          </p:cNvPr>
          <p:cNvSpPr/>
          <p:nvPr/>
        </p:nvSpPr>
        <p:spPr>
          <a:xfrm>
            <a:off x="9972491" y="2970185"/>
            <a:ext cx="151021" cy="151021"/>
          </a:xfrm>
          <a:custGeom>
            <a:avLst/>
            <a:gdLst>
              <a:gd name="connsiteX0" fmla="*/ 151045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5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5" y="75536"/>
                </a:moveTo>
                <a:cubicBezTo>
                  <a:pt x="151045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5" y="33832"/>
                  <a:pt x="151045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27703B9-A17B-85E8-0E7E-D48891017C4D}"/>
              </a:ext>
            </a:extLst>
          </p:cNvPr>
          <p:cNvSpPr/>
          <p:nvPr/>
        </p:nvSpPr>
        <p:spPr>
          <a:xfrm>
            <a:off x="10286333" y="2672862"/>
            <a:ext cx="151021" cy="151021"/>
          </a:xfrm>
          <a:custGeom>
            <a:avLst/>
            <a:gdLst>
              <a:gd name="connsiteX0" fmla="*/ 151046 w 151021"/>
              <a:gd name="connsiteY0" fmla="*/ 75534 h 151021"/>
              <a:gd name="connsiteX1" fmla="*/ 75535 w 151021"/>
              <a:gd name="connsiteY1" fmla="*/ 151045 h 151021"/>
              <a:gd name="connsiteX2" fmla="*/ 24 w 151021"/>
              <a:gd name="connsiteY2" fmla="*/ 75534 h 151021"/>
              <a:gd name="connsiteX3" fmla="*/ 75535 w 151021"/>
              <a:gd name="connsiteY3" fmla="*/ 24 h 151021"/>
              <a:gd name="connsiteX4" fmla="*/ 151046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6" y="75534"/>
                </a:moveTo>
                <a:cubicBezTo>
                  <a:pt x="151046" y="117238"/>
                  <a:pt x="117239" y="151045"/>
                  <a:pt x="75535" y="151045"/>
                </a:cubicBezTo>
                <a:cubicBezTo>
                  <a:pt x="33831" y="151045"/>
                  <a:pt x="24" y="117238"/>
                  <a:pt x="24" y="75534"/>
                </a:cubicBezTo>
                <a:cubicBezTo>
                  <a:pt x="24" y="33831"/>
                  <a:pt x="33831" y="24"/>
                  <a:pt x="75535" y="24"/>
                </a:cubicBezTo>
                <a:cubicBezTo>
                  <a:pt x="117239" y="24"/>
                  <a:pt x="151046" y="33831"/>
                  <a:pt x="151046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05EF7E7-9FA1-61D0-3ED1-6737F464E9A7}"/>
              </a:ext>
            </a:extLst>
          </p:cNvPr>
          <p:cNvSpPr/>
          <p:nvPr/>
        </p:nvSpPr>
        <p:spPr>
          <a:xfrm>
            <a:off x="10803109" y="2141928"/>
            <a:ext cx="151021" cy="151021"/>
          </a:xfrm>
          <a:custGeom>
            <a:avLst/>
            <a:gdLst>
              <a:gd name="connsiteX0" fmla="*/ 151048 w 151021"/>
              <a:gd name="connsiteY0" fmla="*/ 75533 h 151021"/>
              <a:gd name="connsiteX1" fmla="*/ 75537 w 151021"/>
              <a:gd name="connsiteY1" fmla="*/ 151043 h 151021"/>
              <a:gd name="connsiteX2" fmla="*/ 26 w 151021"/>
              <a:gd name="connsiteY2" fmla="*/ 75533 h 151021"/>
              <a:gd name="connsiteX3" fmla="*/ 75537 w 151021"/>
              <a:gd name="connsiteY3" fmla="*/ 22 h 151021"/>
              <a:gd name="connsiteX4" fmla="*/ 151048 w 151021"/>
              <a:gd name="connsiteY4" fmla="*/ 75533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8" y="75533"/>
                </a:moveTo>
                <a:cubicBezTo>
                  <a:pt x="151048" y="117236"/>
                  <a:pt x="117241" y="151043"/>
                  <a:pt x="75537" y="151043"/>
                </a:cubicBezTo>
                <a:cubicBezTo>
                  <a:pt x="33833" y="151043"/>
                  <a:pt x="26" y="117236"/>
                  <a:pt x="26" y="75533"/>
                </a:cubicBezTo>
                <a:cubicBezTo>
                  <a:pt x="26" y="33829"/>
                  <a:pt x="33833" y="22"/>
                  <a:pt x="75537" y="22"/>
                </a:cubicBezTo>
                <a:cubicBezTo>
                  <a:pt x="117241" y="22"/>
                  <a:pt x="151048" y="33829"/>
                  <a:pt x="151048" y="75533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25EE8AC-F3BD-BDFD-7331-A649FA7E401B}"/>
              </a:ext>
            </a:extLst>
          </p:cNvPr>
          <p:cNvSpPr/>
          <p:nvPr/>
        </p:nvSpPr>
        <p:spPr>
          <a:xfrm>
            <a:off x="9934736" y="3007941"/>
            <a:ext cx="151021" cy="151021"/>
          </a:xfrm>
          <a:custGeom>
            <a:avLst/>
            <a:gdLst>
              <a:gd name="connsiteX0" fmla="*/ 151044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4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6"/>
                </a:moveTo>
                <a:cubicBezTo>
                  <a:pt x="151044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4" y="33832"/>
                  <a:pt x="151044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1465216-98FF-DA39-CABC-66B2F2C414B9}"/>
              </a:ext>
            </a:extLst>
          </p:cNvPr>
          <p:cNvSpPr/>
          <p:nvPr/>
        </p:nvSpPr>
        <p:spPr>
          <a:xfrm>
            <a:off x="4362285" y="4468997"/>
            <a:ext cx="151021" cy="151021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CED0B9F-E2E2-B6A2-7E89-2987AC8979D3}"/>
              </a:ext>
            </a:extLst>
          </p:cNvPr>
          <p:cNvSpPr/>
          <p:nvPr/>
        </p:nvSpPr>
        <p:spPr>
          <a:xfrm>
            <a:off x="2238924" y="4961327"/>
            <a:ext cx="1505287" cy="425540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8100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4E5C427-6255-FE4D-2620-F3F055671540}"/>
              </a:ext>
            </a:extLst>
          </p:cNvPr>
          <p:cNvSpPr/>
          <p:nvPr/>
        </p:nvSpPr>
        <p:spPr>
          <a:xfrm>
            <a:off x="3672060" y="5313056"/>
            <a:ext cx="151021" cy="151021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4CE1B14-0B74-4080-45E2-B64ECCCB06B0}"/>
              </a:ext>
            </a:extLst>
          </p:cNvPr>
          <p:cNvSpPr/>
          <p:nvPr/>
        </p:nvSpPr>
        <p:spPr>
          <a:xfrm>
            <a:off x="2997567" y="3093972"/>
            <a:ext cx="1948874" cy="1064540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51DBD54-0773-6E66-0C09-D8E7AD762560}"/>
              </a:ext>
            </a:extLst>
          </p:cNvPr>
          <p:cNvSpPr/>
          <p:nvPr/>
        </p:nvSpPr>
        <p:spPr>
          <a:xfrm>
            <a:off x="2715283" y="3055920"/>
            <a:ext cx="1168660" cy="1086078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55B9276-9A39-F138-467D-DBCEB3FA0E43}"/>
              </a:ext>
            </a:extLst>
          </p:cNvPr>
          <p:cNvSpPr/>
          <p:nvPr/>
        </p:nvSpPr>
        <p:spPr>
          <a:xfrm>
            <a:off x="1584737" y="2770108"/>
            <a:ext cx="654187" cy="2191218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D611C3B-C174-DBF9-9C4A-BE36761A8829}"/>
              </a:ext>
            </a:extLst>
          </p:cNvPr>
          <p:cNvSpPr/>
          <p:nvPr/>
        </p:nvSpPr>
        <p:spPr>
          <a:xfrm>
            <a:off x="2648097" y="2995659"/>
            <a:ext cx="151021" cy="151021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6C9FD93-590F-3550-D0C6-E3BD01BAF518}"/>
              </a:ext>
            </a:extLst>
          </p:cNvPr>
          <p:cNvSpPr/>
          <p:nvPr/>
        </p:nvSpPr>
        <p:spPr>
          <a:xfrm>
            <a:off x="1578394" y="2732000"/>
            <a:ext cx="1143232" cy="342975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E2F47EA-5310-82A5-1210-F57B519B4BA2}"/>
              </a:ext>
            </a:extLst>
          </p:cNvPr>
          <p:cNvSpPr/>
          <p:nvPr/>
        </p:nvSpPr>
        <p:spPr>
          <a:xfrm>
            <a:off x="1516343" y="2672299"/>
            <a:ext cx="151021" cy="151021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AB88DC2-6A20-A0F6-FF69-00BABC1C2C1E}"/>
              </a:ext>
            </a:extLst>
          </p:cNvPr>
          <p:cNvSpPr/>
          <p:nvPr/>
        </p:nvSpPr>
        <p:spPr>
          <a:xfrm>
            <a:off x="2163054" y="4881928"/>
            <a:ext cx="151021" cy="151021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AADD127-8863-0904-82B0-0C5023B9B139}"/>
              </a:ext>
            </a:extLst>
          </p:cNvPr>
          <p:cNvSpPr/>
          <p:nvPr/>
        </p:nvSpPr>
        <p:spPr>
          <a:xfrm>
            <a:off x="2937026" y="4077282"/>
            <a:ext cx="151021" cy="151021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8CFB8CC-F841-C589-57D3-B631B7FBE4C4}"/>
              </a:ext>
            </a:extLst>
          </p:cNvPr>
          <p:cNvSpPr/>
          <p:nvPr/>
        </p:nvSpPr>
        <p:spPr>
          <a:xfrm>
            <a:off x="3797824" y="3283088"/>
            <a:ext cx="151021" cy="151021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5D1394B-BBB8-9809-1378-4D8DA5F29308}"/>
              </a:ext>
            </a:extLst>
          </p:cNvPr>
          <p:cNvSpPr/>
          <p:nvPr/>
        </p:nvSpPr>
        <p:spPr>
          <a:xfrm rot="16200000">
            <a:off x="4860637" y="3008343"/>
            <a:ext cx="151021" cy="151021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5160B6-DBBD-CE56-C775-BE3168A1B38C}"/>
              </a:ext>
            </a:extLst>
          </p:cNvPr>
          <p:cNvSpPr/>
          <p:nvPr/>
        </p:nvSpPr>
        <p:spPr>
          <a:xfrm>
            <a:off x="3861706" y="2214363"/>
            <a:ext cx="1086089" cy="1168652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FE94312-06ED-62FE-F8EA-CA25047D7125}"/>
              </a:ext>
            </a:extLst>
          </p:cNvPr>
          <p:cNvSpPr/>
          <p:nvPr/>
        </p:nvSpPr>
        <p:spPr>
          <a:xfrm rot="16200000">
            <a:off x="4089389" y="2137599"/>
            <a:ext cx="151021" cy="151021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507C6AD5-6C0B-E420-ADA8-FCBD7747B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63" y="5845142"/>
            <a:ext cx="644558" cy="644558"/>
          </a:xfrm>
          <a:prstGeom prst="rect">
            <a:avLst/>
          </a:prstGeom>
        </p:spPr>
      </p:pic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C542091E-55F1-2EBC-86D5-FA0FAEBC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44" y="1338195"/>
            <a:ext cx="11522075" cy="522128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            We see the starting and ending heights of </a:t>
            </a:r>
            <a:r>
              <a:rPr lang="en-US" dirty="0">
                <a:solidFill>
                  <a:schemeClr val="accent1"/>
                </a:solidFill>
              </a:rPr>
              <a:t>each edge</a:t>
            </a:r>
            <a:r>
              <a:rPr lang="en-US" dirty="0"/>
              <a:t>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5D53989-4D7E-6F3D-B241-1916D9B64843}"/>
              </a:ext>
            </a:extLst>
          </p:cNvPr>
          <p:cNvSpPr txBox="1">
            <a:spLocks/>
          </p:cNvSpPr>
          <p:nvPr/>
        </p:nvSpPr>
        <p:spPr>
          <a:xfrm>
            <a:off x="7450736" y="5815999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Birth height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6B9BA2A-9077-E63B-A10A-8C491275155F}"/>
              </a:ext>
            </a:extLst>
          </p:cNvPr>
          <p:cNvSpPr txBox="1">
            <a:spLocks/>
          </p:cNvSpPr>
          <p:nvPr/>
        </p:nvSpPr>
        <p:spPr>
          <a:xfrm rot="16200000">
            <a:off x="3705601" y="-2713026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Death height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AB3EE5-9BBE-F70A-0B57-814EF41948BC}"/>
              </a:ext>
            </a:extLst>
          </p:cNvPr>
          <p:cNvSpPr/>
          <p:nvPr/>
        </p:nvSpPr>
        <p:spPr>
          <a:xfrm>
            <a:off x="10723415" y="1694730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61C89DB-8F06-1B5B-C658-4E774996BCD5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Births and deaths of homology classes, adding </a:t>
            </a:r>
            <a:r>
              <a:rPr lang="en-US" dirty="0">
                <a:solidFill>
                  <a:schemeClr val="accent1"/>
                </a:solidFill>
              </a:rPr>
              <a:t>one simplex at a time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FF23BD4-991E-0401-1A8D-0EFBFDE08CE5}"/>
              </a:ext>
            </a:extLst>
          </p:cNvPr>
          <p:cNvSpPr/>
          <p:nvPr/>
        </p:nvSpPr>
        <p:spPr>
          <a:xfrm>
            <a:off x="9880711" y="1676442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C632DB-4882-7397-DBF6-5DA7E52E6506}"/>
              </a:ext>
            </a:extLst>
          </p:cNvPr>
          <p:cNvSpPr/>
          <p:nvPr/>
        </p:nvSpPr>
        <p:spPr>
          <a:xfrm>
            <a:off x="10865854" y="1922636"/>
            <a:ext cx="45719" cy="289093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C029E1-DDD3-5955-0731-12E6F9E91FB6}"/>
              </a:ext>
            </a:extLst>
          </p:cNvPr>
          <p:cNvSpPr/>
          <p:nvPr/>
        </p:nvSpPr>
        <p:spPr>
          <a:xfrm>
            <a:off x="10024268" y="1906935"/>
            <a:ext cx="45719" cy="1148986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42415-A572-BB12-AB51-24F6FC39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201A19-FBAA-9875-2EB3-33B4C0B1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vs Concise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D16BFDC-13D7-31E8-AEEB-62D60BC62E3D}"/>
              </a:ext>
            </a:extLst>
          </p:cNvPr>
          <p:cNvSpPr txBox="1">
            <a:spLocks/>
          </p:cNvSpPr>
          <p:nvPr/>
        </p:nvSpPr>
        <p:spPr>
          <a:xfrm>
            <a:off x="334963" y="1159002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other filtration types, points close to the diagonal -&gt; noise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On-diagonal points usually computed, but discarded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Concise </a:t>
            </a:r>
            <a:r>
              <a:rPr lang="en-US" dirty="0"/>
              <a:t>persistence diagrams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		On-diagonal points ARE important for us, so we use </a:t>
            </a:r>
            <a:r>
              <a:rPr lang="en-US" dirty="0">
                <a:solidFill>
                  <a:schemeClr val="accent1"/>
                </a:solidFill>
              </a:rPr>
              <a:t>verbose</a:t>
            </a:r>
            <a:r>
              <a:rPr lang="en-US" dirty="0"/>
              <a:t> diagrams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7" name="Graphic 71">
            <a:extLst>
              <a:ext uri="{FF2B5EF4-FFF2-40B4-BE49-F238E27FC236}">
                <a16:creationId xmlns:a16="http://schemas.microsoft.com/office/drawing/2014/main" id="{E5A245B9-70A8-589B-C365-398E81006315}"/>
              </a:ext>
            </a:extLst>
          </p:cNvPr>
          <p:cNvGrpSpPr/>
          <p:nvPr/>
        </p:nvGrpSpPr>
        <p:grpSpPr>
          <a:xfrm>
            <a:off x="7027665" y="2624162"/>
            <a:ext cx="3021632" cy="3302529"/>
            <a:chOff x="7140796" y="1799596"/>
            <a:chExt cx="3778613" cy="4131661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0D08E7-4537-75F9-1828-61AC90D75478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9EF526C-9D60-01F2-BC15-A35150B52A2C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DE19A6-EDF1-8715-DA69-D5553DA469A4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FBDCAD-BF4B-BB09-C9F2-119A2DD0AD9C}"/>
              </a:ext>
            </a:extLst>
          </p:cNvPr>
          <p:cNvSpPr/>
          <p:nvPr/>
        </p:nvSpPr>
        <p:spPr>
          <a:xfrm>
            <a:off x="2302663" y="5797938"/>
            <a:ext cx="4846750" cy="14146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5F16564-8B25-3528-5A95-86873F2B473A}"/>
              </a:ext>
            </a:extLst>
          </p:cNvPr>
          <p:cNvSpPr/>
          <p:nvPr/>
        </p:nvSpPr>
        <p:spPr>
          <a:xfrm>
            <a:off x="2302663" y="5496151"/>
            <a:ext cx="5163762" cy="14146"/>
          </a:xfrm>
          <a:custGeom>
            <a:avLst/>
            <a:gdLst>
              <a:gd name="connsiteX0" fmla="*/ -65 w 6457392"/>
              <a:gd name="connsiteY0" fmla="*/ 13 h 17697"/>
              <a:gd name="connsiteX1" fmla="*/ 6457329 w 6457392"/>
              <a:gd name="connsiteY1" fmla="*/ 13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7392" h="17697">
                <a:moveTo>
                  <a:pt x="-65" y="13"/>
                </a:moveTo>
                <a:lnTo>
                  <a:pt x="6457329" y="13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AD2C80B-60C3-EFDA-BC72-29B4EBCA1A47}"/>
              </a:ext>
            </a:extLst>
          </p:cNvPr>
          <p:cNvSpPr/>
          <p:nvPr/>
        </p:nvSpPr>
        <p:spPr>
          <a:xfrm>
            <a:off x="2302663" y="5152868"/>
            <a:ext cx="5488323" cy="14146"/>
          </a:xfrm>
          <a:custGeom>
            <a:avLst/>
            <a:gdLst>
              <a:gd name="connsiteX0" fmla="*/ -64 w 6863262"/>
              <a:gd name="connsiteY0" fmla="*/ 12 h 17697"/>
              <a:gd name="connsiteX1" fmla="*/ 6863199 w 6863262"/>
              <a:gd name="connsiteY1" fmla="*/ 1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3262" h="17697">
                <a:moveTo>
                  <a:pt x="-64" y="12"/>
                </a:moveTo>
                <a:lnTo>
                  <a:pt x="6863199" y="1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76CE9EA-2482-4E91-E2F5-B4281B430093}"/>
              </a:ext>
            </a:extLst>
          </p:cNvPr>
          <p:cNvSpPr/>
          <p:nvPr/>
        </p:nvSpPr>
        <p:spPr>
          <a:xfrm>
            <a:off x="2302663" y="4820903"/>
            <a:ext cx="5835528" cy="14146"/>
          </a:xfrm>
          <a:custGeom>
            <a:avLst/>
            <a:gdLst>
              <a:gd name="connsiteX0" fmla="*/ -63 w 7297449"/>
              <a:gd name="connsiteY0" fmla="*/ 10 h 17697"/>
              <a:gd name="connsiteX1" fmla="*/ 7297387 w 7297449"/>
              <a:gd name="connsiteY1" fmla="*/ 10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7449" h="17697">
                <a:moveTo>
                  <a:pt x="-63" y="10"/>
                </a:moveTo>
                <a:lnTo>
                  <a:pt x="7297387" y="10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C2D5405-F520-FB98-57B8-B394ECD17FC0}"/>
              </a:ext>
            </a:extLst>
          </p:cNvPr>
          <p:cNvSpPr/>
          <p:nvPr/>
        </p:nvSpPr>
        <p:spPr>
          <a:xfrm>
            <a:off x="2302663" y="4500254"/>
            <a:ext cx="6144993" cy="14146"/>
          </a:xfrm>
          <a:custGeom>
            <a:avLst/>
            <a:gdLst>
              <a:gd name="connsiteX0" fmla="*/ -62 w 7684441"/>
              <a:gd name="connsiteY0" fmla="*/ 9 h 17697"/>
              <a:gd name="connsiteX1" fmla="*/ 7684380 w 7684441"/>
              <a:gd name="connsiteY1" fmla="*/ 9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84441" h="17697">
                <a:moveTo>
                  <a:pt x="-62" y="9"/>
                </a:moveTo>
                <a:lnTo>
                  <a:pt x="7684380" y="9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C422039-BB4E-F3FA-1EE9-FFC874100F9A}"/>
              </a:ext>
            </a:extLst>
          </p:cNvPr>
          <p:cNvSpPr/>
          <p:nvPr/>
        </p:nvSpPr>
        <p:spPr>
          <a:xfrm>
            <a:off x="2302663" y="3866495"/>
            <a:ext cx="6794115" cy="14146"/>
          </a:xfrm>
          <a:custGeom>
            <a:avLst/>
            <a:gdLst>
              <a:gd name="connsiteX0" fmla="*/ -61 w 8496182"/>
              <a:gd name="connsiteY0" fmla="*/ 6 h 17697"/>
              <a:gd name="connsiteX1" fmla="*/ 8496121 w 8496182"/>
              <a:gd name="connsiteY1" fmla="*/ 6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6182" h="17697">
                <a:moveTo>
                  <a:pt x="-61" y="6"/>
                </a:moveTo>
                <a:lnTo>
                  <a:pt x="8496121" y="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9F397DF-7738-F3D7-8E10-079EAE96FFB6}"/>
              </a:ext>
            </a:extLst>
          </p:cNvPr>
          <p:cNvSpPr/>
          <p:nvPr/>
        </p:nvSpPr>
        <p:spPr>
          <a:xfrm>
            <a:off x="2302663" y="3632610"/>
            <a:ext cx="7020553" cy="14146"/>
          </a:xfrm>
          <a:custGeom>
            <a:avLst/>
            <a:gdLst>
              <a:gd name="connsiteX0" fmla="*/ -60 w 8779347"/>
              <a:gd name="connsiteY0" fmla="*/ 5 h 17697"/>
              <a:gd name="connsiteX1" fmla="*/ 8779287 w 877934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347" h="17697">
                <a:moveTo>
                  <a:pt x="-60" y="5"/>
                </a:moveTo>
                <a:lnTo>
                  <a:pt x="877928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139CDA1-31B3-1B87-BE82-2B98A5E72E17}"/>
              </a:ext>
            </a:extLst>
          </p:cNvPr>
          <p:cNvSpPr/>
          <p:nvPr/>
        </p:nvSpPr>
        <p:spPr>
          <a:xfrm>
            <a:off x="2302663" y="3376091"/>
            <a:ext cx="7277182" cy="14146"/>
          </a:xfrm>
          <a:custGeom>
            <a:avLst/>
            <a:gdLst>
              <a:gd name="connsiteX0" fmla="*/ -60 w 9100267"/>
              <a:gd name="connsiteY0" fmla="*/ 4 h 17697"/>
              <a:gd name="connsiteX1" fmla="*/ 9100208 w 9100267"/>
              <a:gd name="connsiteY1" fmla="*/ 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267" h="17697">
                <a:moveTo>
                  <a:pt x="-60" y="4"/>
                </a:moveTo>
                <a:lnTo>
                  <a:pt x="9100208" y="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5D08EDB-29E5-7C11-3F0A-F6867450136A}"/>
              </a:ext>
            </a:extLst>
          </p:cNvPr>
          <p:cNvSpPr/>
          <p:nvPr/>
        </p:nvSpPr>
        <p:spPr>
          <a:xfrm>
            <a:off x="2302663" y="2953589"/>
            <a:ext cx="7730058" cy="14146"/>
          </a:xfrm>
          <a:custGeom>
            <a:avLst/>
            <a:gdLst>
              <a:gd name="connsiteX0" fmla="*/ -59 w 9666598"/>
              <a:gd name="connsiteY0" fmla="*/ 2 h 17697"/>
              <a:gd name="connsiteX1" fmla="*/ 9666539 w 9666598"/>
              <a:gd name="connsiteY1" fmla="*/ 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6598" h="17697">
                <a:moveTo>
                  <a:pt x="-59" y="2"/>
                </a:moveTo>
                <a:lnTo>
                  <a:pt x="9666539" y="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6F6E1D3-EC45-7712-C007-F2C101125FB8}"/>
              </a:ext>
            </a:extLst>
          </p:cNvPr>
          <p:cNvSpPr/>
          <p:nvPr/>
        </p:nvSpPr>
        <p:spPr>
          <a:xfrm>
            <a:off x="2302663" y="3659017"/>
            <a:ext cx="7016778" cy="14146"/>
          </a:xfrm>
          <a:custGeom>
            <a:avLst/>
            <a:gdLst>
              <a:gd name="connsiteX0" fmla="*/ -60 w 8774627"/>
              <a:gd name="connsiteY0" fmla="*/ 5 h 17697"/>
              <a:gd name="connsiteX1" fmla="*/ 8774567 w 877462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4627" h="17697">
                <a:moveTo>
                  <a:pt x="-60" y="5"/>
                </a:moveTo>
                <a:lnTo>
                  <a:pt x="877456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8CF1E9A-9B0A-7DB1-0C5C-B7CB21AB8490}"/>
              </a:ext>
            </a:extLst>
          </p:cNvPr>
          <p:cNvSpPr/>
          <p:nvPr/>
        </p:nvSpPr>
        <p:spPr>
          <a:xfrm>
            <a:off x="7451743" y="2669967"/>
            <a:ext cx="14152" cy="2851529"/>
          </a:xfrm>
          <a:custGeom>
            <a:avLst/>
            <a:gdLst>
              <a:gd name="connsiteX0" fmla="*/ 15 w 17697"/>
              <a:gd name="connsiteY0" fmla="*/ 3567461 h 3567433"/>
              <a:gd name="connsiteX1" fmla="*/ 15 w 17697"/>
              <a:gd name="connsiteY1" fmla="*/ 27 h 35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3567433">
                <a:moveTo>
                  <a:pt x="15" y="3567461"/>
                </a:moveTo>
                <a:lnTo>
                  <a:pt x="15" y="27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D012AFE-B339-0A30-E8BA-B193D0F4C7CB}"/>
              </a:ext>
            </a:extLst>
          </p:cNvPr>
          <p:cNvSpPr/>
          <p:nvPr/>
        </p:nvSpPr>
        <p:spPr>
          <a:xfrm>
            <a:off x="8131962" y="2669967"/>
            <a:ext cx="14152" cy="2179344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3EF000E-6BB3-4780-0A71-62535EB31D60}"/>
              </a:ext>
            </a:extLst>
          </p:cNvPr>
          <p:cNvSpPr/>
          <p:nvPr/>
        </p:nvSpPr>
        <p:spPr>
          <a:xfrm>
            <a:off x="8452568" y="3371505"/>
            <a:ext cx="14152" cy="1157715"/>
          </a:xfrm>
          <a:custGeom>
            <a:avLst/>
            <a:gdLst>
              <a:gd name="connsiteX0" fmla="*/ 19 w 17697"/>
              <a:gd name="connsiteY0" fmla="*/ 1448397 h 1448370"/>
              <a:gd name="connsiteX1" fmla="*/ 19 w 17697"/>
              <a:gd name="connsiteY1" fmla="*/ 26 h 14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1448370">
                <a:moveTo>
                  <a:pt x="19" y="1448397"/>
                </a:moveTo>
                <a:lnTo>
                  <a:pt x="19" y="2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822679F-A38B-3CCD-7B26-C53122CCEB54}"/>
              </a:ext>
            </a:extLst>
          </p:cNvPr>
          <p:cNvSpPr/>
          <p:nvPr/>
        </p:nvSpPr>
        <p:spPr>
          <a:xfrm>
            <a:off x="7392109" y="2589245"/>
            <a:ext cx="120766" cy="120714"/>
          </a:xfrm>
          <a:custGeom>
            <a:avLst/>
            <a:gdLst>
              <a:gd name="connsiteX0" fmla="*/ 150968 w 151021"/>
              <a:gd name="connsiteY0" fmla="*/ 75511 h 151021"/>
              <a:gd name="connsiteX1" fmla="*/ 75457 w 151021"/>
              <a:gd name="connsiteY1" fmla="*/ 151022 h 151021"/>
              <a:gd name="connsiteX2" fmla="*/ -53 w 151021"/>
              <a:gd name="connsiteY2" fmla="*/ 75511 h 151021"/>
              <a:gd name="connsiteX3" fmla="*/ 75457 w 151021"/>
              <a:gd name="connsiteY3" fmla="*/ 1 h 151021"/>
              <a:gd name="connsiteX4" fmla="*/ 150968 w 151021"/>
              <a:gd name="connsiteY4" fmla="*/ 7551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68" y="75511"/>
                </a:moveTo>
                <a:cubicBezTo>
                  <a:pt x="150968" y="117215"/>
                  <a:pt x="117161" y="151022"/>
                  <a:pt x="75457" y="151022"/>
                </a:cubicBezTo>
                <a:cubicBezTo>
                  <a:pt x="33754" y="151022"/>
                  <a:pt x="-53" y="117215"/>
                  <a:pt x="-53" y="75511"/>
                </a:cubicBezTo>
                <a:cubicBezTo>
                  <a:pt x="-53" y="33808"/>
                  <a:pt x="33754" y="1"/>
                  <a:pt x="75457" y="1"/>
                </a:cubicBezTo>
                <a:cubicBezTo>
                  <a:pt x="117161" y="1"/>
                  <a:pt x="150968" y="33808"/>
                  <a:pt x="150968" y="7551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684143B-2C7E-A3F6-79DE-92D8DECCC8A7}"/>
              </a:ext>
            </a:extLst>
          </p:cNvPr>
          <p:cNvSpPr/>
          <p:nvPr/>
        </p:nvSpPr>
        <p:spPr>
          <a:xfrm>
            <a:off x="7731770" y="5097848"/>
            <a:ext cx="120766" cy="120714"/>
          </a:xfrm>
          <a:custGeom>
            <a:avLst/>
            <a:gdLst>
              <a:gd name="connsiteX0" fmla="*/ 151037 w 151021"/>
              <a:gd name="connsiteY0" fmla="*/ 75542 h 151021"/>
              <a:gd name="connsiteX1" fmla="*/ 75527 w 151021"/>
              <a:gd name="connsiteY1" fmla="*/ 151053 h 151021"/>
              <a:gd name="connsiteX2" fmla="*/ 16 w 151021"/>
              <a:gd name="connsiteY2" fmla="*/ 75542 h 151021"/>
              <a:gd name="connsiteX3" fmla="*/ 75527 w 151021"/>
              <a:gd name="connsiteY3" fmla="*/ 32 h 151021"/>
              <a:gd name="connsiteX4" fmla="*/ 151037 w 151021"/>
              <a:gd name="connsiteY4" fmla="*/ 7554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7" y="75542"/>
                </a:moveTo>
                <a:cubicBezTo>
                  <a:pt x="151037" y="117246"/>
                  <a:pt x="117230" y="151053"/>
                  <a:pt x="75527" y="151053"/>
                </a:cubicBezTo>
                <a:cubicBezTo>
                  <a:pt x="33823" y="151053"/>
                  <a:pt x="16" y="117246"/>
                  <a:pt x="16" y="75542"/>
                </a:cubicBezTo>
                <a:cubicBezTo>
                  <a:pt x="16" y="33839"/>
                  <a:pt x="33823" y="32"/>
                  <a:pt x="75527" y="32"/>
                </a:cubicBezTo>
                <a:cubicBezTo>
                  <a:pt x="117230" y="32"/>
                  <a:pt x="151037" y="33839"/>
                  <a:pt x="151037" y="7554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C8853C8-C434-DD6D-A717-D5CAA1690EB1}"/>
              </a:ext>
            </a:extLst>
          </p:cNvPr>
          <p:cNvSpPr/>
          <p:nvPr/>
        </p:nvSpPr>
        <p:spPr>
          <a:xfrm>
            <a:off x="8070687" y="2589245"/>
            <a:ext cx="120766" cy="120714"/>
          </a:xfrm>
          <a:custGeom>
            <a:avLst/>
            <a:gdLst>
              <a:gd name="connsiteX0" fmla="*/ 151039 w 151021"/>
              <a:gd name="connsiteY0" fmla="*/ 75531 h 151021"/>
              <a:gd name="connsiteX1" fmla="*/ 75529 w 151021"/>
              <a:gd name="connsiteY1" fmla="*/ 151042 h 151021"/>
              <a:gd name="connsiteX2" fmla="*/ 18 w 151021"/>
              <a:gd name="connsiteY2" fmla="*/ 75531 h 151021"/>
              <a:gd name="connsiteX3" fmla="*/ 75529 w 151021"/>
              <a:gd name="connsiteY3" fmla="*/ 21 h 151021"/>
              <a:gd name="connsiteX4" fmla="*/ 151039 w 151021"/>
              <a:gd name="connsiteY4" fmla="*/ 7553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9" y="75531"/>
                </a:moveTo>
                <a:cubicBezTo>
                  <a:pt x="151039" y="117235"/>
                  <a:pt x="117232" y="151042"/>
                  <a:pt x="75529" y="151042"/>
                </a:cubicBezTo>
                <a:cubicBezTo>
                  <a:pt x="33825" y="151042"/>
                  <a:pt x="18" y="117235"/>
                  <a:pt x="18" y="75531"/>
                </a:cubicBezTo>
                <a:cubicBezTo>
                  <a:pt x="18" y="33828"/>
                  <a:pt x="33825" y="21"/>
                  <a:pt x="75529" y="21"/>
                </a:cubicBezTo>
                <a:cubicBezTo>
                  <a:pt x="117232" y="21"/>
                  <a:pt x="151039" y="33828"/>
                  <a:pt x="151039" y="7553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797AAA9-56AC-1274-0952-F0BD72D4EA9B}"/>
              </a:ext>
            </a:extLst>
          </p:cNvPr>
          <p:cNvSpPr/>
          <p:nvPr/>
        </p:nvSpPr>
        <p:spPr>
          <a:xfrm>
            <a:off x="8391655" y="3310409"/>
            <a:ext cx="120766" cy="120714"/>
          </a:xfrm>
          <a:custGeom>
            <a:avLst/>
            <a:gdLst>
              <a:gd name="connsiteX0" fmla="*/ 151041 w 151021"/>
              <a:gd name="connsiteY0" fmla="*/ 75534 h 151021"/>
              <a:gd name="connsiteX1" fmla="*/ 75530 w 151021"/>
              <a:gd name="connsiteY1" fmla="*/ 151045 h 151021"/>
              <a:gd name="connsiteX2" fmla="*/ 19 w 151021"/>
              <a:gd name="connsiteY2" fmla="*/ 75534 h 151021"/>
              <a:gd name="connsiteX3" fmla="*/ 75530 w 151021"/>
              <a:gd name="connsiteY3" fmla="*/ 24 h 151021"/>
              <a:gd name="connsiteX4" fmla="*/ 151041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1" y="75534"/>
                </a:moveTo>
                <a:cubicBezTo>
                  <a:pt x="151041" y="117238"/>
                  <a:pt x="117233" y="151045"/>
                  <a:pt x="75530" y="151045"/>
                </a:cubicBezTo>
                <a:cubicBezTo>
                  <a:pt x="33826" y="151045"/>
                  <a:pt x="19" y="117238"/>
                  <a:pt x="19" y="75534"/>
                </a:cubicBezTo>
                <a:cubicBezTo>
                  <a:pt x="19" y="33831"/>
                  <a:pt x="33826" y="24"/>
                  <a:pt x="75530" y="24"/>
                </a:cubicBezTo>
                <a:cubicBezTo>
                  <a:pt x="117233" y="24"/>
                  <a:pt x="151041" y="33831"/>
                  <a:pt x="151041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1B7C570-6843-66FD-0097-89CC5194C07B}"/>
              </a:ext>
            </a:extLst>
          </p:cNvPr>
          <p:cNvSpPr/>
          <p:nvPr/>
        </p:nvSpPr>
        <p:spPr>
          <a:xfrm>
            <a:off x="9050544" y="3801270"/>
            <a:ext cx="120766" cy="120714"/>
          </a:xfrm>
          <a:custGeom>
            <a:avLst/>
            <a:gdLst>
              <a:gd name="connsiteX0" fmla="*/ 151044 w 151021"/>
              <a:gd name="connsiteY0" fmla="*/ 75537 h 151021"/>
              <a:gd name="connsiteX1" fmla="*/ 75533 w 151021"/>
              <a:gd name="connsiteY1" fmla="*/ 151047 h 151021"/>
              <a:gd name="connsiteX2" fmla="*/ 22 w 151021"/>
              <a:gd name="connsiteY2" fmla="*/ 75537 h 151021"/>
              <a:gd name="connsiteX3" fmla="*/ 75533 w 151021"/>
              <a:gd name="connsiteY3" fmla="*/ 26 h 151021"/>
              <a:gd name="connsiteX4" fmla="*/ 151044 w 151021"/>
              <a:gd name="connsiteY4" fmla="*/ 7553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7"/>
                </a:moveTo>
                <a:cubicBezTo>
                  <a:pt x="151044" y="117240"/>
                  <a:pt x="117236" y="151047"/>
                  <a:pt x="75533" y="151047"/>
                </a:cubicBezTo>
                <a:cubicBezTo>
                  <a:pt x="33829" y="151047"/>
                  <a:pt x="22" y="117240"/>
                  <a:pt x="22" y="75537"/>
                </a:cubicBezTo>
                <a:cubicBezTo>
                  <a:pt x="22" y="33833"/>
                  <a:pt x="33829" y="26"/>
                  <a:pt x="75533" y="26"/>
                </a:cubicBezTo>
                <a:cubicBezTo>
                  <a:pt x="117236" y="26"/>
                  <a:pt x="151044" y="33833"/>
                  <a:pt x="151044" y="75537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496FCAFB-B959-9032-8D0F-11D98AB305DE}"/>
              </a:ext>
            </a:extLst>
          </p:cNvPr>
          <p:cNvSpPr/>
          <p:nvPr/>
        </p:nvSpPr>
        <p:spPr>
          <a:xfrm>
            <a:off x="9292078" y="3559840"/>
            <a:ext cx="120766" cy="120714"/>
          </a:xfrm>
          <a:custGeom>
            <a:avLst/>
            <a:gdLst>
              <a:gd name="connsiteX0" fmla="*/ 151045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5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5" y="75536"/>
                </a:moveTo>
                <a:cubicBezTo>
                  <a:pt x="151045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5" y="33832"/>
                  <a:pt x="151045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525E126-A6BC-279F-C13D-13A22A465E86}"/>
              </a:ext>
            </a:extLst>
          </p:cNvPr>
          <p:cNvSpPr/>
          <p:nvPr/>
        </p:nvSpPr>
        <p:spPr>
          <a:xfrm>
            <a:off x="9543047" y="3322183"/>
            <a:ext cx="120766" cy="120714"/>
          </a:xfrm>
          <a:custGeom>
            <a:avLst/>
            <a:gdLst>
              <a:gd name="connsiteX0" fmla="*/ 151046 w 151021"/>
              <a:gd name="connsiteY0" fmla="*/ 75534 h 151021"/>
              <a:gd name="connsiteX1" fmla="*/ 75535 w 151021"/>
              <a:gd name="connsiteY1" fmla="*/ 151045 h 151021"/>
              <a:gd name="connsiteX2" fmla="*/ 24 w 151021"/>
              <a:gd name="connsiteY2" fmla="*/ 75534 h 151021"/>
              <a:gd name="connsiteX3" fmla="*/ 75535 w 151021"/>
              <a:gd name="connsiteY3" fmla="*/ 24 h 151021"/>
              <a:gd name="connsiteX4" fmla="*/ 151046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6" y="75534"/>
                </a:moveTo>
                <a:cubicBezTo>
                  <a:pt x="151046" y="117238"/>
                  <a:pt x="117239" y="151045"/>
                  <a:pt x="75535" y="151045"/>
                </a:cubicBezTo>
                <a:cubicBezTo>
                  <a:pt x="33831" y="151045"/>
                  <a:pt x="24" y="117238"/>
                  <a:pt x="24" y="75534"/>
                </a:cubicBezTo>
                <a:cubicBezTo>
                  <a:pt x="24" y="33831"/>
                  <a:pt x="33831" y="24"/>
                  <a:pt x="75535" y="24"/>
                </a:cubicBezTo>
                <a:cubicBezTo>
                  <a:pt x="117239" y="24"/>
                  <a:pt x="151046" y="33831"/>
                  <a:pt x="151046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527E5DE-7A80-3E90-2E17-FBEEFE6F18FF}"/>
              </a:ext>
            </a:extLst>
          </p:cNvPr>
          <p:cNvSpPr/>
          <p:nvPr/>
        </p:nvSpPr>
        <p:spPr>
          <a:xfrm>
            <a:off x="9956296" y="2897795"/>
            <a:ext cx="120766" cy="120714"/>
          </a:xfrm>
          <a:custGeom>
            <a:avLst/>
            <a:gdLst>
              <a:gd name="connsiteX0" fmla="*/ 151048 w 151021"/>
              <a:gd name="connsiteY0" fmla="*/ 75533 h 151021"/>
              <a:gd name="connsiteX1" fmla="*/ 75537 w 151021"/>
              <a:gd name="connsiteY1" fmla="*/ 151043 h 151021"/>
              <a:gd name="connsiteX2" fmla="*/ 26 w 151021"/>
              <a:gd name="connsiteY2" fmla="*/ 75533 h 151021"/>
              <a:gd name="connsiteX3" fmla="*/ 75537 w 151021"/>
              <a:gd name="connsiteY3" fmla="*/ 22 h 151021"/>
              <a:gd name="connsiteX4" fmla="*/ 151048 w 151021"/>
              <a:gd name="connsiteY4" fmla="*/ 75533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8" y="75533"/>
                </a:moveTo>
                <a:cubicBezTo>
                  <a:pt x="151048" y="117236"/>
                  <a:pt x="117241" y="151043"/>
                  <a:pt x="75537" y="151043"/>
                </a:cubicBezTo>
                <a:cubicBezTo>
                  <a:pt x="33833" y="151043"/>
                  <a:pt x="26" y="117236"/>
                  <a:pt x="26" y="75533"/>
                </a:cubicBezTo>
                <a:cubicBezTo>
                  <a:pt x="26" y="33829"/>
                  <a:pt x="33833" y="22"/>
                  <a:pt x="75537" y="22"/>
                </a:cubicBezTo>
                <a:cubicBezTo>
                  <a:pt x="117241" y="22"/>
                  <a:pt x="151048" y="33829"/>
                  <a:pt x="151048" y="75533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2AA1BB0-75A2-9428-873C-288569137F22}"/>
              </a:ext>
            </a:extLst>
          </p:cNvPr>
          <p:cNvSpPr/>
          <p:nvPr/>
        </p:nvSpPr>
        <p:spPr>
          <a:xfrm>
            <a:off x="9261886" y="3590019"/>
            <a:ext cx="120766" cy="120714"/>
          </a:xfrm>
          <a:custGeom>
            <a:avLst/>
            <a:gdLst>
              <a:gd name="connsiteX0" fmla="*/ 151044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4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6"/>
                </a:moveTo>
                <a:cubicBezTo>
                  <a:pt x="151044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4" y="33832"/>
                  <a:pt x="151044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36708AC-FA99-033B-864B-4F6DF3B9A26F}"/>
              </a:ext>
            </a:extLst>
          </p:cNvPr>
          <p:cNvSpPr/>
          <p:nvPr/>
        </p:nvSpPr>
        <p:spPr>
          <a:xfrm>
            <a:off x="4805782" y="4757874"/>
            <a:ext cx="120766" cy="120714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D57F014-8D78-42FD-10B7-CCD7C06EB6BA}"/>
              </a:ext>
            </a:extLst>
          </p:cNvPr>
          <p:cNvSpPr/>
          <p:nvPr/>
        </p:nvSpPr>
        <p:spPr>
          <a:xfrm>
            <a:off x="3107801" y="5151404"/>
            <a:ext cx="1203728" cy="340144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8100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CED43CA-2EC9-6EC7-4F13-61F96264C8AD}"/>
              </a:ext>
            </a:extLst>
          </p:cNvPr>
          <p:cNvSpPr/>
          <p:nvPr/>
        </p:nvSpPr>
        <p:spPr>
          <a:xfrm>
            <a:off x="4253832" y="5432549"/>
            <a:ext cx="120766" cy="120714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CA8BE12-EBBA-A5E2-445E-D88082955601}"/>
              </a:ext>
            </a:extLst>
          </p:cNvPr>
          <p:cNvSpPr/>
          <p:nvPr/>
        </p:nvSpPr>
        <p:spPr>
          <a:xfrm>
            <a:off x="3714462" y="3658786"/>
            <a:ext cx="1558450" cy="850911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8B90C1C-6507-C3BE-B704-D2AAA5F62743}"/>
              </a:ext>
            </a:extLst>
          </p:cNvPr>
          <p:cNvSpPr/>
          <p:nvPr/>
        </p:nvSpPr>
        <p:spPr>
          <a:xfrm>
            <a:off x="3488729" y="3628370"/>
            <a:ext cx="934539" cy="868126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BC242DF-0760-8091-240E-8A8E46C85FBA}"/>
              </a:ext>
            </a:extLst>
          </p:cNvPr>
          <p:cNvSpPr/>
          <p:nvPr/>
        </p:nvSpPr>
        <p:spPr>
          <a:xfrm>
            <a:off x="2584669" y="3399914"/>
            <a:ext cx="523132" cy="1751490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8C893D0F-69D1-CE38-7D19-B5DDAFEB3F19}"/>
              </a:ext>
            </a:extLst>
          </p:cNvPr>
          <p:cNvSpPr/>
          <p:nvPr/>
        </p:nvSpPr>
        <p:spPr>
          <a:xfrm>
            <a:off x="3435003" y="3580202"/>
            <a:ext cx="120766" cy="120714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B449438B-1B7E-260A-A792-64BBE972D8CD}"/>
              </a:ext>
            </a:extLst>
          </p:cNvPr>
          <p:cNvSpPr/>
          <p:nvPr/>
        </p:nvSpPr>
        <p:spPr>
          <a:xfrm>
            <a:off x="2579597" y="3369453"/>
            <a:ext cx="914205" cy="274148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44BDED0-6460-041D-AE78-2C6331A978AE}"/>
              </a:ext>
            </a:extLst>
          </p:cNvPr>
          <p:cNvSpPr/>
          <p:nvPr/>
        </p:nvSpPr>
        <p:spPr>
          <a:xfrm>
            <a:off x="2529976" y="3321733"/>
            <a:ext cx="120766" cy="120714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A24F2CE-9316-29BF-0E43-B569AA573EF4}"/>
              </a:ext>
            </a:extLst>
          </p:cNvPr>
          <p:cNvSpPr/>
          <p:nvPr/>
        </p:nvSpPr>
        <p:spPr>
          <a:xfrm>
            <a:off x="3047130" y="5087939"/>
            <a:ext cx="120766" cy="120714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04852E9-9AF2-79D1-EF8B-8085D7521A04}"/>
              </a:ext>
            </a:extLst>
          </p:cNvPr>
          <p:cNvSpPr/>
          <p:nvPr/>
        </p:nvSpPr>
        <p:spPr>
          <a:xfrm>
            <a:off x="3666050" y="4444767"/>
            <a:ext cx="120766" cy="120714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04933E5-14EC-1AC0-8E65-5A2ED0FD86FF}"/>
              </a:ext>
            </a:extLst>
          </p:cNvPr>
          <p:cNvSpPr/>
          <p:nvPr/>
        </p:nvSpPr>
        <p:spPr>
          <a:xfrm>
            <a:off x="4354401" y="3809950"/>
            <a:ext cx="120766" cy="120714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C4626C0-9222-D713-34FD-7575F5CFB101}"/>
              </a:ext>
            </a:extLst>
          </p:cNvPr>
          <p:cNvSpPr/>
          <p:nvPr/>
        </p:nvSpPr>
        <p:spPr>
          <a:xfrm rot="16200000">
            <a:off x="5204324" y="3590314"/>
            <a:ext cx="120714" cy="120766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D133BCA9-E8BC-EB92-7A48-1D308716C69D}"/>
              </a:ext>
            </a:extLst>
          </p:cNvPr>
          <p:cNvSpPr/>
          <p:nvPr/>
        </p:nvSpPr>
        <p:spPr>
          <a:xfrm>
            <a:off x="4405486" y="2955694"/>
            <a:ext cx="868509" cy="934130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250FF9E-9AD5-5B9D-D834-1C1E3317D5E3}"/>
              </a:ext>
            </a:extLst>
          </p:cNvPr>
          <p:cNvSpPr/>
          <p:nvPr/>
        </p:nvSpPr>
        <p:spPr>
          <a:xfrm rot="16200000">
            <a:off x="4587582" y="2894309"/>
            <a:ext cx="120714" cy="120766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387388C5-57ED-2439-85B9-4EF35A3E4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5266" y="5857857"/>
            <a:ext cx="515432" cy="515210"/>
          </a:xfrm>
          <a:prstGeom prst="rect">
            <a:avLst/>
          </a:prstGeom>
        </p:spPr>
      </p:pic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5E0DA9F1-EA25-3171-CE69-2033E4571964}"/>
              </a:ext>
            </a:extLst>
          </p:cNvPr>
          <p:cNvSpPr/>
          <p:nvPr/>
        </p:nvSpPr>
        <p:spPr>
          <a:xfrm>
            <a:off x="9881134" y="2500342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D38C5E4-4401-E8C5-6F85-00E65F4595C5}"/>
              </a:ext>
            </a:extLst>
          </p:cNvPr>
          <p:cNvSpPr/>
          <p:nvPr/>
        </p:nvSpPr>
        <p:spPr>
          <a:xfrm>
            <a:off x="9168638" y="2497755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28BE0C72-F2E4-9D1D-088B-FE7D11740E72}"/>
              </a:ext>
            </a:extLst>
          </p:cNvPr>
          <p:cNvSpPr/>
          <p:nvPr/>
        </p:nvSpPr>
        <p:spPr>
          <a:xfrm>
            <a:off x="10009059" y="2728248"/>
            <a:ext cx="45719" cy="239487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FDA07977-E14B-0732-F49D-DBA4EE21A8A8}"/>
              </a:ext>
            </a:extLst>
          </p:cNvPr>
          <p:cNvSpPr/>
          <p:nvPr/>
        </p:nvSpPr>
        <p:spPr>
          <a:xfrm>
            <a:off x="9312195" y="2728248"/>
            <a:ext cx="45719" cy="915353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84A531B-FE2D-B7A4-F21F-204667557E1A}"/>
              </a:ext>
            </a:extLst>
          </p:cNvPr>
          <p:cNvSpPr/>
          <p:nvPr/>
        </p:nvSpPr>
        <p:spPr>
          <a:xfrm flipV="1">
            <a:off x="2406930" y="3334396"/>
            <a:ext cx="6040156" cy="45719"/>
          </a:xfrm>
          <a:custGeom>
            <a:avLst/>
            <a:gdLst>
              <a:gd name="connsiteX0" fmla="*/ -60 w 9100267"/>
              <a:gd name="connsiteY0" fmla="*/ 4 h 17697"/>
              <a:gd name="connsiteX1" fmla="*/ 9100208 w 9100267"/>
              <a:gd name="connsiteY1" fmla="*/ 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267" h="17697">
                <a:moveTo>
                  <a:pt x="-60" y="4"/>
                </a:moveTo>
                <a:lnTo>
                  <a:pt x="9100208" y="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0" grpId="0" animBg="1"/>
      <p:bldP spid="71" grpId="0" animBg="1"/>
      <p:bldP spid="73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9DC9-3456-65F7-6899-2F1356625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7E6FC-4EC0-C5F5-5265-371FB817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Verbose vs Concise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FE89609-6A81-52E0-C320-16E19DFB487D}"/>
              </a:ext>
            </a:extLst>
          </p:cNvPr>
          <p:cNvSpPr txBox="1">
            <a:spLocks/>
          </p:cNvSpPr>
          <p:nvPr/>
        </p:nvSpPr>
        <p:spPr>
          <a:xfrm>
            <a:off x="334963" y="1159002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other filtration types, points close to the diagonal -&gt; noise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On-diagonal points usually computed, but discarded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Concise </a:t>
            </a:r>
            <a:r>
              <a:rPr lang="en-US" dirty="0"/>
              <a:t>persistence diagrams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On-diagonal points ARE important for us, so we use </a:t>
            </a:r>
            <a:r>
              <a:rPr lang="en-US" dirty="0">
                <a:solidFill>
                  <a:schemeClr val="accent1"/>
                </a:solidFill>
              </a:rPr>
              <a:t>verbose</a:t>
            </a:r>
            <a:r>
              <a:rPr lang="en-US" dirty="0"/>
              <a:t> diagrams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7" name="Graphic 71">
            <a:extLst>
              <a:ext uri="{FF2B5EF4-FFF2-40B4-BE49-F238E27FC236}">
                <a16:creationId xmlns:a16="http://schemas.microsoft.com/office/drawing/2014/main" id="{8F1CDC56-1DA3-67FF-4A70-1D6F0FA59CC6}"/>
              </a:ext>
            </a:extLst>
          </p:cNvPr>
          <p:cNvGrpSpPr/>
          <p:nvPr/>
        </p:nvGrpSpPr>
        <p:grpSpPr>
          <a:xfrm>
            <a:off x="7027665" y="2624162"/>
            <a:ext cx="3021632" cy="3302529"/>
            <a:chOff x="7140796" y="1799596"/>
            <a:chExt cx="3778613" cy="4131661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187DE3-9E9A-E826-5479-AFA1EDADDE61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42D678-BBAF-FF1F-3260-5E87F5226ECF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490F8E-21BC-7C5C-DE78-78CA8FBA1DB0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E5C6F9E-00A4-5F3E-D951-BE7426DD8148}"/>
              </a:ext>
            </a:extLst>
          </p:cNvPr>
          <p:cNvSpPr/>
          <p:nvPr/>
        </p:nvSpPr>
        <p:spPr>
          <a:xfrm>
            <a:off x="2302663" y="5797938"/>
            <a:ext cx="4846750" cy="14146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3A86455-2137-28D5-3541-5EAA2D50DDB7}"/>
              </a:ext>
            </a:extLst>
          </p:cNvPr>
          <p:cNvSpPr/>
          <p:nvPr/>
        </p:nvSpPr>
        <p:spPr>
          <a:xfrm>
            <a:off x="2302663" y="5496151"/>
            <a:ext cx="5163762" cy="14146"/>
          </a:xfrm>
          <a:custGeom>
            <a:avLst/>
            <a:gdLst>
              <a:gd name="connsiteX0" fmla="*/ -65 w 6457392"/>
              <a:gd name="connsiteY0" fmla="*/ 13 h 17697"/>
              <a:gd name="connsiteX1" fmla="*/ 6457329 w 6457392"/>
              <a:gd name="connsiteY1" fmla="*/ 13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7392" h="17697">
                <a:moveTo>
                  <a:pt x="-65" y="13"/>
                </a:moveTo>
                <a:lnTo>
                  <a:pt x="6457329" y="13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0F26059-1997-A0F5-5B21-D94742522518}"/>
              </a:ext>
            </a:extLst>
          </p:cNvPr>
          <p:cNvSpPr/>
          <p:nvPr/>
        </p:nvSpPr>
        <p:spPr>
          <a:xfrm>
            <a:off x="2302663" y="5152868"/>
            <a:ext cx="5488323" cy="14146"/>
          </a:xfrm>
          <a:custGeom>
            <a:avLst/>
            <a:gdLst>
              <a:gd name="connsiteX0" fmla="*/ -64 w 6863262"/>
              <a:gd name="connsiteY0" fmla="*/ 12 h 17697"/>
              <a:gd name="connsiteX1" fmla="*/ 6863199 w 6863262"/>
              <a:gd name="connsiteY1" fmla="*/ 1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3262" h="17697">
                <a:moveTo>
                  <a:pt x="-64" y="12"/>
                </a:moveTo>
                <a:lnTo>
                  <a:pt x="6863199" y="1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DBC656D-72E8-A207-BC5F-B5DB95006467}"/>
              </a:ext>
            </a:extLst>
          </p:cNvPr>
          <p:cNvSpPr/>
          <p:nvPr/>
        </p:nvSpPr>
        <p:spPr>
          <a:xfrm>
            <a:off x="2302663" y="4820903"/>
            <a:ext cx="5835528" cy="14146"/>
          </a:xfrm>
          <a:custGeom>
            <a:avLst/>
            <a:gdLst>
              <a:gd name="connsiteX0" fmla="*/ -63 w 7297449"/>
              <a:gd name="connsiteY0" fmla="*/ 10 h 17697"/>
              <a:gd name="connsiteX1" fmla="*/ 7297387 w 7297449"/>
              <a:gd name="connsiteY1" fmla="*/ 10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7449" h="17697">
                <a:moveTo>
                  <a:pt x="-63" y="10"/>
                </a:moveTo>
                <a:lnTo>
                  <a:pt x="7297387" y="10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04637D3-33F2-090A-0C8D-0ED4294CC56F}"/>
              </a:ext>
            </a:extLst>
          </p:cNvPr>
          <p:cNvSpPr/>
          <p:nvPr/>
        </p:nvSpPr>
        <p:spPr>
          <a:xfrm>
            <a:off x="2302663" y="4500254"/>
            <a:ext cx="6144993" cy="14146"/>
          </a:xfrm>
          <a:custGeom>
            <a:avLst/>
            <a:gdLst>
              <a:gd name="connsiteX0" fmla="*/ -62 w 7684441"/>
              <a:gd name="connsiteY0" fmla="*/ 9 h 17697"/>
              <a:gd name="connsiteX1" fmla="*/ 7684380 w 7684441"/>
              <a:gd name="connsiteY1" fmla="*/ 9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84441" h="17697">
                <a:moveTo>
                  <a:pt x="-62" y="9"/>
                </a:moveTo>
                <a:lnTo>
                  <a:pt x="7684380" y="9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4241563-6EDB-6366-7A07-FF75A1D7DDB8}"/>
              </a:ext>
            </a:extLst>
          </p:cNvPr>
          <p:cNvSpPr/>
          <p:nvPr/>
        </p:nvSpPr>
        <p:spPr>
          <a:xfrm>
            <a:off x="2302663" y="3866495"/>
            <a:ext cx="6794115" cy="14146"/>
          </a:xfrm>
          <a:custGeom>
            <a:avLst/>
            <a:gdLst>
              <a:gd name="connsiteX0" fmla="*/ -61 w 8496182"/>
              <a:gd name="connsiteY0" fmla="*/ 6 h 17697"/>
              <a:gd name="connsiteX1" fmla="*/ 8496121 w 8496182"/>
              <a:gd name="connsiteY1" fmla="*/ 6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6182" h="17697">
                <a:moveTo>
                  <a:pt x="-61" y="6"/>
                </a:moveTo>
                <a:lnTo>
                  <a:pt x="8496121" y="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28AA3D3-6221-B053-39FD-8715A4B2453C}"/>
              </a:ext>
            </a:extLst>
          </p:cNvPr>
          <p:cNvSpPr/>
          <p:nvPr/>
        </p:nvSpPr>
        <p:spPr>
          <a:xfrm>
            <a:off x="2302663" y="3632610"/>
            <a:ext cx="7020553" cy="14146"/>
          </a:xfrm>
          <a:custGeom>
            <a:avLst/>
            <a:gdLst>
              <a:gd name="connsiteX0" fmla="*/ -60 w 8779347"/>
              <a:gd name="connsiteY0" fmla="*/ 5 h 17697"/>
              <a:gd name="connsiteX1" fmla="*/ 8779287 w 877934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347" h="17697">
                <a:moveTo>
                  <a:pt x="-60" y="5"/>
                </a:moveTo>
                <a:lnTo>
                  <a:pt x="877928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BBF207-DB38-70A4-01DA-FBEA2E370689}"/>
              </a:ext>
            </a:extLst>
          </p:cNvPr>
          <p:cNvSpPr/>
          <p:nvPr/>
        </p:nvSpPr>
        <p:spPr>
          <a:xfrm>
            <a:off x="2302663" y="3376091"/>
            <a:ext cx="7277182" cy="14146"/>
          </a:xfrm>
          <a:custGeom>
            <a:avLst/>
            <a:gdLst>
              <a:gd name="connsiteX0" fmla="*/ -60 w 9100267"/>
              <a:gd name="connsiteY0" fmla="*/ 4 h 17697"/>
              <a:gd name="connsiteX1" fmla="*/ 9100208 w 9100267"/>
              <a:gd name="connsiteY1" fmla="*/ 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267" h="17697">
                <a:moveTo>
                  <a:pt x="-60" y="4"/>
                </a:moveTo>
                <a:lnTo>
                  <a:pt x="9100208" y="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00EEADA-A8BB-EB2C-9E3C-A44D531A3CB7}"/>
              </a:ext>
            </a:extLst>
          </p:cNvPr>
          <p:cNvSpPr/>
          <p:nvPr/>
        </p:nvSpPr>
        <p:spPr>
          <a:xfrm>
            <a:off x="2302663" y="2953589"/>
            <a:ext cx="7730058" cy="14146"/>
          </a:xfrm>
          <a:custGeom>
            <a:avLst/>
            <a:gdLst>
              <a:gd name="connsiteX0" fmla="*/ -59 w 9666598"/>
              <a:gd name="connsiteY0" fmla="*/ 2 h 17697"/>
              <a:gd name="connsiteX1" fmla="*/ 9666539 w 9666598"/>
              <a:gd name="connsiteY1" fmla="*/ 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6598" h="17697">
                <a:moveTo>
                  <a:pt x="-59" y="2"/>
                </a:moveTo>
                <a:lnTo>
                  <a:pt x="9666539" y="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CE9D6D6-9B87-E674-20C0-C9F2924DECAB}"/>
              </a:ext>
            </a:extLst>
          </p:cNvPr>
          <p:cNvSpPr/>
          <p:nvPr/>
        </p:nvSpPr>
        <p:spPr>
          <a:xfrm>
            <a:off x="2302663" y="3659017"/>
            <a:ext cx="7016778" cy="14146"/>
          </a:xfrm>
          <a:custGeom>
            <a:avLst/>
            <a:gdLst>
              <a:gd name="connsiteX0" fmla="*/ -60 w 8774627"/>
              <a:gd name="connsiteY0" fmla="*/ 5 h 17697"/>
              <a:gd name="connsiteX1" fmla="*/ 8774567 w 877462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4627" h="17697">
                <a:moveTo>
                  <a:pt x="-60" y="5"/>
                </a:moveTo>
                <a:lnTo>
                  <a:pt x="877456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A77565C-98E6-B223-64CB-BAF9FA6FCE0D}"/>
              </a:ext>
            </a:extLst>
          </p:cNvPr>
          <p:cNvSpPr/>
          <p:nvPr/>
        </p:nvSpPr>
        <p:spPr>
          <a:xfrm>
            <a:off x="7451743" y="2669967"/>
            <a:ext cx="14152" cy="2851529"/>
          </a:xfrm>
          <a:custGeom>
            <a:avLst/>
            <a:gdLst>
              <a:gd name="connsiteX0" fmla="*/ 15 w 17697"/>
              <a:gd name="connsiteY0" fmla="*/ 3567461 h 3567433"/>
              <a:gd name="connsiteX1" fmla="*/ 15 w 17697"/>
              <a:gd name="connsiteY1" fmla="*/ 27 h 35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3567433">
                <a:moveTo>
                  <a:pt x="15" y="3567461"/>
                </a:moveTo>
                <a:lnTo>
                  <a:pt x="15" y="27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EA15A5-8ABF-1E8B-640F-4A1BAC32943D}"/>
              </a:ext>
            </a:extLst>
          </p:cNvPr>
          <p:cNvSpPr/>
          <p:nvPr/>
        </p:nvSpPr>
        <p:spPr>
          <a:xfrm>
            <a:off x="8131962" y="2669967"/>
            <a:ext cx="14152" cy="2179344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3EC50E7-4494-B031-4D65-DC18BF305C7F}"/>
              </a:ext>
            </a:extLst>
          </p:cNvPr>
          <p:cNvSpPr/>
          <p:nvPr/>
        </p:nvSpPr>
        <p:spPr>
          <a:xfrm>
            <a:off x="8452568" y="3371505"/>
            <a:ext cx="14152" cy="1157715"/>
          </a:xfrm>
          <a:custGeom>
            <a:avLst/>
            <a:gdLst>
              <a:gd name="connsiteX0" fmla="*/ 19 w 17697"/>
              <a:gd name="connsiteY0" fmla="*/ 1448397 h 1448370"/>
              <a:gd name="connsiteX1" fmla="*/ 19 w 17697"/>
              <a:gd name="connsiteY1" fmla="*/ 26 h 14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1448370">
                <a:moveTo>
                  <a:pt x="19" y="1448397"/>
                </a:moveTo>
                <a:lnTo>
                  <a:pt x="19" y="2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F8A4D93-1395-3D58-86FD-51EA7088395F}"/>
              </a:ext>
            </a:extLst>
          </p:cNvPr>
          <p:cNvSpPr/>
          <p:nvPr/>
        </p:nvSpPr>
        <p:spPr>
          <a:xfrm>
            <a:off x="7392109" y="2589245"/>
            <a:ext cx="120766" cy="120714"/>
          </a:xfrm>
          <a:custGeom>
            <a:avLst/>
            <a:gdLst>
              <a:gd name="connsiteX0" fmla="*/ 150968 w 151021"/>
              <a:gd name="connsiteY0" fmla="*/ 75511 h 151021"/>
              <a:gd name="connsiteX1" fmla="*/ 75457 w 151021"/>
              <a:gd name="connsiteY1" fmla="*/ 151022 h 151021"/>
              <a:gd name="connsiteX2" fmla="*/ -53 w 151021"/>
              <a:gd name="connsiteY2" fmla="*/ 75511 h 151021"/>
              <a:gd name="connsiteX3" fmla="*/ 75457 w 151021"/>
              <a:gd name="connsiteY3" fmla="*/ 1 h 151021"/>
              <a:gd name="connsiteX4" fmla="*/ 150968 w 151021"/>
              <a:gd name="connsiteY4" fmla="*/ 7551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68" y="75511"/>
                </a:moveTo>
                <a:cubicBezTo>
                  <a:pt x="150968" y="117215"/>
                  <a:pt x="117161" y="151022"/>
                  <a:pt x="75457" y="151022"/>
                </a:cubicBezTo>
                <a:cubicBezTo>
                  <a:pt x="33754" y="151022"/>
                  <a:pt x="-53" y="117215"/>
                  <a:pt x="-53" y="75511"/>
                </a:cubicBezTo>
                <a:cubicBezTo>
                  <a:pt x="-53" y="33808"/>
                  <a:pt x="33754" y="1"/>
                  <a:pt x="75457" y="1"/>
                </a:cubicBezTo>
                <a:cubicBezTo>
                  <a:pt x="117161" y="1"/>
                  <a:pt x="150968" y="33808"/>
                  <a:pt x="150968" y="7551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E509C03-3681-87F4-4B3C-287FD0D59D39}"/>
              </a:ext>
            </a:extLst>
          </p:cNvPr>
          <p:cNvSpPr/>
          <p:nvPr/>
        </p:nvSpPr>
        <p:spPr>
          <a:xfrm>
            <a:off x="7731770" y="5097848"/>
            <a:ext cx="120766" cy="120714"/>
          </a:xfrm>
          <a:custGeom>
            <a:avLst/>
            <a:gdLst>
              <a:gd name="connsiteX0" fmla="*/ 151037 w 151021"/>
              <a:gd name="connsiteY0" fmla="*/ 75542 h 151021"/>
              <a:gd name="connsiteX1" fmla="*/ 75527 w 151021"/>
              <a:gd name="connsiteY1" fmla="*/ 151053 h 151021"/>
              <a:gd name="connsiteX2" fmla="*/ 16 w 151021"/>
              <a:gd name="connsiteY2" fmla="*/ 75542 h 151021"/>
              <a:gd name="connsiteX3" fmla="*/ 75527 w 151021"/>
              <a:gd name="connsiteY3" fmla="*/ 32 h 151021"/>
              <a:gd name="connsiteX4" fmla="*/ 151037 w 151021"/>
              <a:gd name="connsiteY4" fmla="*/ 7554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7" y="75542"/>
                </a:moveTo>
                <a:cubicBezTo>
                  <a:pt x="151037" y="117246"/>
                  <a:pt x="117230" y="151053"/>
                  <a:pt x="75527" y="151053"/>
                </a:cubicBezTo>
                <a:cubicBezTo>
                  <a:pt x="33823" y="151053"/>
                  <a:pt x="16" y="117246"/>
                  <a:pt x="16" y="75542"/>
                </a:cubicBezTo>
                <a:cubicBezTo>
                  <a:pt x="16" y="33839"/>
                  <a:pt x="33823" y="32"/>
                  <a:pt x="75527" y="32"/>
                </a:cubicBezTo>
                <a:cubicBezTo>
                  <a:pt x="117230" y="32"/>
                  <a:pt x="151037" y="33839"/>
                  <a:pt x="151037" y="7554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A7ED3A1-D8B7-5754-52C0-B8A4B0FE0A23}"/>
              </a:ext>
            </a:extLst>
          </p:cNvPr>
          <p:cNvSpPr/>
          <p:nvPr/>
        </p:nvSpPr>
        <p:spPr>
          <a:xfrm>
            <a:off x="8070687" y="2589245"/>
            <a:ext cx="120766" cy="120714"/>
          </a:xfrm>
          <a:custGeom>
            <a:avLst/>
            <a:gdLst>
              <a:gd name="connsiteX0" fmla="*/ 151039 w 151021"/>
              <a:gd name="connsiteY0" fmla="*/ 75531 h 151021"/>
              <a:gd name="connsiteX1" fmla="*/ 75529 w 151021"/>
              <a:gd name="connsiteY1" fmla="*/ 151042 h 151021"/>
              <a:gd name="connsiteX2" fmla="*/ 18 w 151021"/>
              <a:gd name="connsiteY2" fmla="*/ 75531 h 151021"/>
              <a:gd name="connsiteX3" fmla="*/ 75529 w 151021"/>
              <a:gd name="connsiteY3" fmla="*/ 21 h 151021"/>
              <a:gd name="connsiteX4" fmla="*/ 151039 w 151021"/>
              <a:gd name="connsiteY4" fmla="*/ 7553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9" y="75531"/>
                </a:moveTo>
                <a:cubicBezTo>
                  <a:pt x="151039" y="117235"/>
                  <a:pt x="117232" y="151042"/>
                  <a:pt x="75529" y="151042"/>
                </a:cubicBezTo>
                <a:cubicBezTo>
                  <a:pt x="33825" y="151042"/>
                  <a:pt x="18" y="117235"/>
                  <a:pt x="18" y="75531"/>
                </a:cubicBezTo>
                <a:cubicBezTo>
                  <a:pt x="18" y="33828"/>
                  <a:pt x="33825" y="21"/>
                  <a:pt x="75529" y="21"/>
                </a:cubicBezTo>
                <a:cubicBezTo>
                  <a:pt x="117232" y="21"/>
                  <a:pt x="151039" y="33828"/>
                  <a:pt x="151039" y="7553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5A629FE-F444-E089-E408-7999787C3AEF}"/>
              </a:ext>
            </a:extLst>
          </p:cNvPr>
          <p:cNvSpPr/>
          <p:nvPr/>
        </p:nvSpPr>
        <p:spPr>
          <a:xfrm>
            <a:off x="8391655" y="3310409"/>
            <a:ext cx="120766" cy="120714"/>
          </a:xfrm>
          <a:custGeom>
            <a:avLst/>
            <a:gdLst>
              <a:gd name="connsiteX0" fmla="*/ 151041 w 151021"/>
              <a:gd name="connsiteY0" fmla="*/ 75534 h 151021"/>
              <a:gd name="connsiteX1" fmla="*/ 75530 w 151021"/>
              <a:gd name="connsiteY1" fmla="*/ 151045 h 151021"/>
              <a:gd name="connsiteX2" fmla="*/ 19 w 151021"/>
              <a:gd name="connsiteY2" fmla="*/ 75534 h 151021"/>
              <a:gd name="connsiteX3" fmla="*/ 75530 w 151021"/>
              <a:gd name="connsiteY3" fmla="*/ 24 h 151021"/>
              <a:gd name="connsiteX4" fmla="*/ 151041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1" y="75534"/>
                </a:moveTo>
                <a:cubicBezTo>
                  <a:pt x="151041" y="117238"/>
                  <a:pt x="117233" y="151045"/>
                  <a:pt x="75530" y="151045"/>
                </a:cubicBezTo>
                <a:cubicBezTo>
                  <a:pt x="33826" y="151045"/>
                  <a:pt x="19" y="117238"/>
                  <a:pt x="19" y="75534"/>
                </a:cubicBezTo>
                <a:cubicBezTo>
                  <a:pt x="19" y="33831"/>
                  <a:pt x="33826" y="24"/>
                  <a:pt x="75530" y="24"/>
                </a:cubicBezTo>
                <a:cubicBezTo>
                  <a:pt x="117233" y="24"/>
                  <a:pt x="151041" y="33831"/>
                  <a:pt x="151041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F493297-7A46-8EFD-E8B5-5C2A2435F9C6}"/>
              </a:ext>
            </a:extLst>
          </p:cNvPr>
          <p:cNvSpPr/>
          <p:nvPr/>
        </p:nvSpPr>
        <p:spPr>
          <a:xfrm>
            <a:off x="9050544" y="3801270"/>
            <a:ext cx="120766" cy="120714"/>
          </a:xfrm>
          <a:custGeom>
            <a:avLst/>
            <a:gdLst>
              <a:gd name="connsiteX0" fmla="*/ 151044 w 151021"/>
              <a:gd name="connsiteY0" fmla="*/ 75537 h 151021"/>
              <a:gd name="connsiteX1" fmla="*/ 75533 w 151021"/>
              <a:gd name="connsiteY1" fmla="*/ 151047 h 151021"/>
              <a:gd name="connsiteX2" fmla="*/ 22 w 151021"/>
              <a:gd name="connsiteY2" fmla="*/ 75537 h 151021"/>
              <a:gd name="connsiteX3" fmla="*/ 75533 w 151021"/>
              <a:gd name="connsiteY3" fmla="*/ 26 h 151021"/>
              <a:gd name="connsiteX4" fmla="*/ 151044 w 151021"/>
              <a:gd name="connsiteY4" fmla="*/ 7553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7"/>
                </a:moveTo>
                <a:cubicBezTo>
                  <a:pt x="151044" y="117240"/>
                  <a:pt x="117236" y="151047"/>
                  <a:pt x="75533" y="151047"/>
                </a:cubicBezTo>
                <a:cubicBezTo>
                  <a:pt x="33829" y="151047"/>
                  <a:pt x="22" y="117240"/>
                  <a:pt x="22" y="75537"/>
                </a:cubicBezTo>
                <a:cubicBezTo>
                  <a:pt x="22" y="33833"/>
                  <a:pt x="33829" y="26"/>
                  <a:pt x="75533" y="26"/>
                </a:cubicBezTo>
                <a:cubicBezTo>
                  <a:pt x="117236" y="26"/>
                  <a:pt x="151044" y="33833"/>
                  <a:pt x="151044" y="75537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FE4D74B-AE94-260A-EED9-F6E33DD032CE}"/>
              </a:ext>
            </a:extLst>
          </p:cNvPr>
          <p:cNvSpPr/>
          <p:nvPr/>
        </p:nvSpPr>
        <p:spPr>
          <a:xfrm>
            <a:off x="9292078" y="3559840"/>
            <a:ext cx="120766" cy="120714"/>
          </a:xfrm>
          <a:custGeom>
            <a:avLst/>
            <a:gdLst>
              <a:gd name="connsiteX0" fmla="*/ 151045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5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5" y="75536"/>
                </a:moveTo>
                <a:cubicBezTo>
                  <a:pt x="151045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5" y="33832"/>
                  <a:pt x="151045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F5EE3CE-7B1E-B7EB-6236-DC0AD27EEF40}"/>
              </a:ext>
            </a:extLst>
          </p:cNvPr>
          <p:cNvSpPr/>
          <p:nvPr/>
        </p:nvSpPr>
        <p:spPr>
          <a:xfrm>
            <a:off x="9543047" y="3322183"/>
            <a:ext cx="120766" cy="120714"/>
          </a:xfrm>
          <a:custGeom>
            <a:avLst/>
            <a:gdLst>
              <a:gd name="connsiteX0" fmla="*/ 151046 w 151021"/>
              <a:gd name="connsiteY0" fmla="*/ 75534 h 151021"/>
              <a:gd name="connsiteX1" fmla="*/ 75535 w 151021"/>
              <a:gd name="connsiteY1" fmla="*/ 151045 h 151021"/>
              <a:gd name="connsiteX2" fmla="*/ 24 w 151021"/>
              <a:gd name="connsiteY2" fmla="*/ 75534 h 151021"/>
              <a:gd name="connsiteX3" fmla="*/ 75535 w 151021"/>
              <a:gd name="connsiteY3" fmla="*/ 24 h 151021"/>
              <a:gd name="connsiteX4" fmla="*/ 151046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6" y="75534"/>
                </a:moveTo>
                <a:cubicBezTo>
                  <a:pt x="151046" y="117238"/>
                  <a:pt x="117239" y="151045"/>
                  <a:pt x="75535" y="151045"/>
                </a:cubicBezTo>
                <a:cubicBezTo>
                  <a:pt x="33831" y="151045"/>
                  <a:pt x="24" y="117238"/>
                  <a:pt x="24" y="75534"/>
                </a:cubicBezTo>
                <a:cubicBezTo>
                  <a:pt x="24" y="33831"/>
                  <a:pt x="33831" y="24"/>
                  <a:pt x="75535" y="24"/>
                </a:cubicBezTo>
                <a:cubicBezTo>
                  <a:pt x="117239" y="24"/>
                  <a:pt x="151046" y="33831"/>
                  <a:pt x="151046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327E250-461C-7885-CE0F-D9D97D3A58EA}"/>
              </a:ext>
            </a:extLst>
          </p:cNvPr>
          <p:cNvSpPr/>
          <p:nvPr/>
        </p:nvSpPr>
        <p:spPr>
          <a:xfrm>
            <a:off x="9956296" y="2897795"/>
            <a:ext cx="120766" cy="120714"/>
          </a:xfrm>
          <a:custGeom>
            <a:avLst/>
            <a:gdLst>
              <a:gd name="connsiteX0" fmla="*/ 151048 w 151021"/>
              <a:gd name="connsiteY0" fmla="*/ 75533 h 151021"/>
              <a:gd name="connsiteX1" fmla="*/ 75537 w 151021"/>
              <a:gd name="connsiteY1" fmla="*/ 151043 h 151021"/>
              <a:gd name="connsiteX2" fmla="*/ 26 w 151021"/>
              <a:gd name="connsiteY2" fmla="*/ 75533 h 151021"/>
              <a:gd name="connsiteX3" fmla="*/ 75537 w 151021"/>
              <a:gd name="connsiteY3" fmla="*/ 22 h 151021"/>
              <a:gd name="connsiteX4" fmla="*/ 151048 w 151021"/>
              <a:gd name="connsiteY4" fmla="*/ 75533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8" y="75533"/>
                </a:moveTo>
                <a:cubicBezTo>
                  <a:pt x="151048" y="117236"/>
                  <a:pt x="117241" y="151043"/>
                  <a:pt x="75537" y="151043"/>
                </a:cubicBezTo>
                <a:cubicBezTo>
                  <a:pt x="33833" y="151043"/>
                  <a:pt x="26" y="117236"/>
                  <a:pt x="26" y="75533"/>
                </a:cubicBezTo>
                <a:cubicBezTo>
                  <a:pt x="26" y="33829"/>
                  <a:pt x="33833" y="22"/>
                  <a:pt x="75537" y="22"/>
                </a:cubicBezTo>
                <a:cubicBezTo>
                  <a:pt x="117241" y="22"/>
                  <a:pt x="151048" y="33829"/>
                  <a:pt x="151048" y="75533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46A603F-0870-6F7A-099B-94E465BA5CBD}"/>
              </a:ext>
            </a:extLst>
          </p:cNvPr>
          <p:cNvSpPr/>
          <p:nvPr/>
        </p:nvSpPr>
        <p:spPr>
          <a:xfrm>
            <a:off x="9261886" y="3590019"/>
            <a:ext cx="120766" cy="120714"/>
          </a:xfrm>
          <a:custGeom>
            <a:avLst/>
            <a:gdLst>
              <a:gd name="connsiteX0" fmla="*/ 151044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4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6"/>
                </a:moveTo>
                <a:cubicBezTo>
                  <a:pt x="151044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4" y="33832"/>
                  <a:pt x="151044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7951B4C-E520-A7D3-F72F-A848A36E3FFF}"/>
              </a:ext>
            </a:extLst>
          </p:cNvPr>
          <p:cNvSpPr/>
          <p:nvPr/>
        </p:nvSpPr>
        <p:spPr>
          <a:xfrm>
            <a:off x="4805782" y="4757874"/>
            <a:ext cx="120766" cy="120714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0A8C1FCF-F7D6-F85F-5B66-8563CC419DCC}"/>
              </a:ext>
            </a:extLst>
          </p:cNvPr>
          <p:cNvSpPr/>
          <p:nvPr/>
        </p:nvSpPr>
        <p:spPr>
          <a:xfrm>
            <a:off x="3107801" y="5151404"/>
            <a:ext cx="1203728" cy="340144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8100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967BDB1-D030-BFB4-8F99-663984E8BC86}"/>
              </a:ext>
            </a:extLst>
          </p:cNvPr>
          <p:cNvSpPr/>
          <p:nvPr/>
        </p:nvSpPr>
        <p:spPr>
          <a:xfrm>
            <a:off x="4253832" y="5432549"/>
            <a:ext cx="120766" cy="120714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70DCD4C-D7D8-6BED-0362-BC9B5CE46AF2}"/>
              </a:ext>
            </a:extLst>
          </p:cNvPr>
          <p:cNvSpPr/>
          <p:nvPr/>
        </p:nvSpPr>
        <p:spPr>
          <a:xfrm>
            <a:off x="3714462" y="3658786"/>
            <a:ext cx="1558450" cy="850911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F931BA1-9E56-0C19-CF61-0A8AC676F815}"/>
              </a:ext>
            </a:extLst>
          </p:cNvPr>
          <p:cNvSpPr/>
          <p:nvPr/>
        </p:nvSpPr>
        <p:spPr>
          <a:xfrm>
            <a:off x="3488729" y="3628370"/>
            <a:ext cx="934539" cy="868126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8484FE0-64B1-7981-AF95-B81B661E1F42}"/>
              </a:ext>
            </a:extLst>
          </p:cNvPr>
          <p:cNvSpPr/>
          <p:nvPr/>
        </p:nvSpPr>
        <p:spPr>
          <a:xfrm>
            <a:off x="2584669" y="3399914"/>
            <a:ext cx="523132" cy="1751490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F38AD3D7-AAFF-A226-7B2D-73F2AB3303BA}"/>
              </a:ext>
            </a:extLst>
          </p:cNvPr>
          <p:cNvSpPr/>
          <p:nvPr/>
        </p:nvSpPr>
        <p:spPr>
          <a:xfrm>
            <a:off x="3435003" y="3580202"/>
            <a:ext cx="120766" cy="120714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82DA345-476C-1C06-1F9C-54EE31CB047A}"/>
              </a:ext>
            </a:extLst>
          </p:cNvPr>
          <p:cNvSpPr/>
          <p:nvPr/>
        </p:nvSpPr>
        <p:spPr>
          <a:xfrm>
            <a:off x="2579597" y="3369453"/>
            <a:ext cx="914205" cy="274148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6A68CA0-865B-FD33-A2D2-16A625D0756E}"/>
              </a:ext>
            </a:extLst>
          </p:cNvPr>
          <p:cNvSpPr/>
          <p:nvPr/>
        </p:nvSpPr>
        <p:spPr>
          <a:xfrm>
            <a:off x="2529976" y="3321733"/>
            <a:ext cx="120766" cy="120714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15479FD-93DE-2D44-4329-2629B37A87AC}"/>
              </a:ext>
            </a:extLst>
          </p:cNvPr>
          <p:cNvSpPr/>
          <p:nvPr/>
        </p:nvSpPr>
        <p:spPr>
          <a:xfrm>
            <a:off x="3047130" y="5087939"/>
            <a:ext cx="120766" cy="120714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0AF1F9D-FE11-9D94-241A-B476302BA7CE}"/>
              </a:ext>
            </a:extLst>
          </p:cNvPr>
          <p:cNvSpPr/>
          <p:nvPr/>
        </p:nvSpPr>
        <p:spPr>
          <a:xfrm>
            <a:off x="3666050" y="4444767"/>
            <a:ext cx="120766" cy="120714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C1D92C07-25B4-9C40-C226-1DDB163C2870}"/>
              </a:ext>
            </a:extLst>
          </p:cNvPr>
          <p:cNvSpPr/>
          <p:nvPr/>
        </p:nvSpPr>
        <p:spPr>
          <a:xfrm>
            <a:off x="4354401" y="3809950"/>
            <a:ext cx="120766" cy="120714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634C1BCD-E820-3EDD-5BD8-58FBDFECA604}"/>
              </a:ext>
            </a:extLst>
          </p:cNvPr>
          <p:cNvSpPr/>
          <p:nvPr/>
        </p:nvSpPr>
        <p:spPr>
          <a:xfrm rot="16200000">
            <a:off x="5204324" y="3590314"/>
            <a:ext cx="120714" cy="120766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C3BE9D3-D03C-FEA9-52C4-F15B09DD0056}"/>
              </a:ext>
            </a:extLst>
          </p:cNvPr>
          <p:cNvSpPr/>
          <p:nvPr/>
        </p:nvSpPr>
        <p:spPr>
          <a:xfrm>
            <a:off x="4405486" y="2955694"/>
            <a:ext cx="868509" cy="934130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E93AF1E-73CD-B25D-4406-713E6C7C46D2}"/>
              </a:ext>
            </a:extLst>
          </p:cNvPr>
          <p:cNvSpPr/>
          <p:nvPr/>
        </p:nvSpPr>
        <p:spPr>
          <a:xfrm rot="16200000">
            <a:off x="4587582" y="2894309"/>
            <a:ext cx="120714" cy="120766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B90AE8BF-C8F5-96BE-2CA0-420596C31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5266" y="5857857"/>
            <a:ext cx="515432" cy="515210"/>
          </a:xfrm>
          <a:prstGeom prst="rect">
            <a:avLst/>
          </a:prstGeom>
        </p:spPr>
      </p:pic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D5194727-2970-3B6C-0DC1-F9B496DAFA90}"/>
              </a:ext>
            </a:extLst>
          </p:cNvPr>
          <p:cNvSpPr/>
          <p:nvPr/>
        </p:nvSpPr>
        <p:spPr>
          <a:xfrm>
            <a:off x="9881134" y="2500342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BEB17409-6906-468E-1CB7-3EB13FCD8235}"/>
              </a:ext>
            </a:extLst>
          </p:cNvPr>
          <p:cNvSpPr/>
          <p:nvPr/>
        </p:nvSpPr>
        <p:spPr>
          <a:xfrm>
            <a:off x="9168638" y="2497755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AB19A4F6-E01F-9023-4306-B2F4AB24F548}"/>
              </a:ext>
            </a:extLst>
          </p:cNvPr>
          <p:cNvSpPr/>
          <p:nvPr/>
        </p:nvSpPr>
        <p:spPr>
          <a:xfrm>
            <a:off x="10009059" y="2728248"/>
            <a:ext cx="45719" cy="239487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3136BA4F-8A85-AB41-A460-C9055397FBDD}"/>
              </a:ext>
            </a:extLst>
          </p:cNvPr>
          <p:cNvSpPr/>
          <p:nvPr/>
        </p:nvSpPr>
        <p:spPr>
          <a:xfrm>
            <a:off x="9312195" y="2728248"/>
            <a:ext cx="45719" cy="915353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4D191C5-D2AD-DBC3-B247-89007082576B}"/>
              </a:ext>
            </a:extLst>
          </p:cNvPr>
          <p:cNvSpPr/>
          <p:nvPr/>
        </p:nvSpPr>
        <p:spPr>
          <a:xfrm flipV="1">
            <a:off x="2406930" y="3334396"/>
            <a:ext cx="6040156" cy="45719"/>
          </a:xfrm>
          <a:custGeom>
            <a:avLst/>
            <a:gdLst>
              <a:gd name="connsiteX0" fmla="*/ -60 w 9100267"/>
              <a:gd name="connsiteY0" fmla="*/ 4 h 17697"/>
              <a:gd name="connsiteX1" fmla="*/ 9100208 w 9100267"/>
              <a:gd name="connsiteY1" fmla="*/ 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267" h="17697">
                <a:moveTo>
                  <a:pt x="-60" y="4"/>
                </a:moveTo>
                <a:lnTo>
                  <a:pt x="9100208" y="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0CFD3-4EB4-3564-2BC9-AC2CF607F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8B97FF-2BF8-5EFA-6D28-251FD389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1F82FA-D92C-363A-1154-3C40283A7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Filtering in a </a:t>
                </a:r>
                <a:r>
                  <a:rPr lang="en-US" dirty="0">
                    <a:solidFill>
                      <a:schemeClr val="accent1"/>
                    </a:solidFill>
                  </a:rPr>
                  <a:t>different direction</a:t>
                </a:r>
                <a:r>
                  <a:rPr lang="en-US" dirty="0"/>
                  <a:t> gives us a different diagram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: the set of verbose persistence diagrams corresponding to filtrations of K in the directions of a direction set S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1F82FA-D92C-363A-1154-3C40283A7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2" t="-5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aphic 71">
            <a:extLst>
              <a:ext uri="{FF2B5EF4-FFF2-40B4-BE49-F238E27FC236}">
                <a16:creationId xmlns:a16="http://schemas.microsoft.com/office/drawing/2014/main" id="{845E6FC5-B6D9-A34A-DCC0-C5141B49133B}"/>
              </a:ext>
            </a:extLst>
          </p:cNvPr>
          <p:cNvGrpSpPr/>
          <p:nvPr/>
        </p:nvGrpSpPr>
        <p:grpSpPr>
          <a:xfrm>
            <a:off x="7027665" y="2624162"/>
            <a:ext cx="3021632" cy="3302529"/>
            <a:chOff x="7140796" y="1799596"/>
            <a:chExt cx="3778613" cy="4131661"/>
          </a:xfrm>
          <a:noFill/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398F92-DA4A-FEAB-E047-386D7AA6FD53}"/>
                </a:ext>
              </a:extLst>
            </p:cNvPr>
            <p:cNvSpPr/>
            <p:nvPr/>
          </p:nvSpPr>
          <p:spPr>
            <a:xfrm>
              <a:off x="7282988" y="1799596"/>
              <a:ext cx="17697" cy="4131661"/>
            </a:xfrm>
            <a:custGeom>
              <a:avLst/>
              <a:gdLst>
                <a:gd name="connsiteX0" fmla="*/ 13 w 17697"/>
                <a:gd name="connsiteY0" fmla="*/ 4131689 h 4131661"/>
                <a:gd name="connsiteX1" fmla="*/ 13 w 17697"/>
                <a:gd name="connsiteY1" fmla="*/ 28 h 413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" h="4131661">
                  <a:moveTo>
                    <a:pt x="13" y="4131689"/>
                  </a:moveTo>
                  <a:lnTo>
                    <a:pt x="13" y="28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5C4711-03B8-EEDF-0F06-2A17E86F4F5F}"/>
                </a:ext>
              </a:extLst>
            </p:cNvPr>
            <p:cNvSpPr/>
            <p:nvPr/>
          </p:nvSpPr>
          <p:spPr>
            <a:xfrm>
              <a:off x="7271184" y="2181442"/>
              <a:ext cx="3648224" cy="3628852"/>
            </a:xfrm>
            <a:custGeom>
              <a:avLst/>
              <a:gdLst>
                <a:gd name="connsiteX0" fmla="*/ 3648177 w 3648224"/>
                <a:gd name="connsiteY0" fmla="*/ 8 h 3628852"/>
                <a:gd name="connsiteX1" fmla="*/ -48 w 3648224"/>
                <a:gd name="connsiteY1" fmla="*/ 3628861 h 362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8224" h="3628852">
                  <a:moveTo>
                    <a:pt x="3648177" y="8"/>
                  </a:moveTo>
                  <a:lnTo>
                    <a:pt x="-48" y="3628861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C97036E-FDD1-97FF-BD88-4FB62B10BCAE}"/>
                </a:ext>
              </a:extLst>
            </p:cNvPr>
            <p:cNvSpPr/>
            <p:nvPr/>
          </p:nvSpPr>
          <p:spPr>
            <a:xfrm>
              <a:off x="7140796" y="5779618"/>
              <a:ext cx="3757885" cy="17697"/>
            </a:xfrm>
            <a:custGeom>
              <a:avLst/>
              <a:gdLst>
                <a:gd name="connsiteX0" fmla="*/ -48 w 3757885"/>
                <a:gd name="connsiteY0" fmla="*/ 15 h 17697"/>
                <a:gd name="connsiteX1" fmla="*/ 3757837 w 3757885"/>
                <a:gd name="connsiteY1" fmla="*/ 15 h 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85" h="17697">
                  <a:moveTo>
                    <a:pt x="-48" y="15"/>
                  </a:moveTo>
                  <a:lnTo>
                    <a:pt x="3757837" y="15"/>
                  </a:lnTo>
                </a:path>
              </a:pathLst>
            </a:custGeom>
            <a:noFill/>
            <a:ln w="377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31F2F-09C0-343D-2AC3-A1BD4373A931}"/>
              </a:ext>
            </a:extLst>
          </p:cNvPr>
          <p:cNvSpPr/>
          <p:nvPr/>
        </p:nvSpPr>
        <p:spPr>
          <a:xfrm>
            <a:off x="2302663" y="5797938"/>
            <a:ext cx="4846750" cy="14146"/>
          </a:xfrm>
          <a:custGeom>
            <a:avLst/>
            <a:gdLst>
              <a:gd name="connsiteX0" fmla="*/ -65 w 6060961"/>
              <a:gd name="connsiteY0" fmla="*/ 14 h 17697"/>
              <a:gd name="connsiteX1" fmla="*/ 6060897 w 6060961"/>
              <a:gd name="connsiteY1" fmla="*/ 1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0961" h="17697">
                <a:moveTo>
                  <a:pt x="-65" y="14"/>
                </a:moveTo>
                <a:lnTo>
                  <a:pt x="6060897" y="1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3C2FED-3DD9-52E4-8568-0F6765DC4774}"/>
              </a:ext>
            </a:extLst>
          </p:cNvPr>
          <p:cNvSpPr/>
          <p:nvPr/>
        </p:nvSpPr>
        <p:spPr>
          <a:xfrm>
            <a:off x="2302663" y="5496151"/>
            <a:ext cx="5163762" cy="14146"/>
          </a:xfrm>
          <a:custGeom>
            <a:avLst/>
            <a:gdLst>
              <a:gd name="connsiteX0" fmla="*/ -65 w 6457392"/>
              <a:gd name="connsiteY0" fmla="*/ 13 h 17697"/>
              <a:gd name="connsiteX1" fmla="*/ 6457329 w 6457392"/>
              <a:gd name="connsiteY1" fmla="*/ 13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7392" h="17697">
                <a:moveTo>
                  <a:pt x="-65" y="13"/>
                </a:moveTo>
                <a:lnTo>
                  <a:pt x="6457329" y="13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41A535-BE3F-87F6-C935-DCD33295CDD5}"/>
              </a:ext>
            </a:extLst>
          </p:cNvPr>
          <p:cNvSpPr/>
          <p:nvPr/>
        </p:nvSpPr>
        <p:spPr>
          <a:xfrm>
            <a:off x="2302663" y="5152868"/>
            <a:ext cx="5488323" cy="14146"/>
          </a:xfrm>
          <a:custGeom>
            <a:avLst/>
            <a:gdLst>
              <a:gd name="connsiteX0" fmla="*/ -64 w 6863262"/>
              <a:gd name="connsiteY0" fmla="*/ 12 h 17697"/>
              <a:gd name="connsiteX1" fmla="*/ 6863199 w 6863262"/>
              <a:gd name="connsiteY1" fmla="*/ 1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3262" h="17697">
                <a:moveTo>
                  <a:pt x="-64" y="12"/>
                </a:moveTo>
                <a:lnTo>
                  <a:pt x="6863199" y="1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983FE2-B69A-7956-65DB-A546980A7D31}"/>
              </a:ext>
            </a:extLst>
          </p:cNvPr>
          <p:cNvSpPr/>
          <p:nvPr/>
        </p:nvSpPr>
        <p:spPr>
          <a:xfrm>
            <a:off x="2302663" y="4820903"/>
            <a:ext cx="5835528" cy="14146"/>
          </a:xfrm>
          <a:custGeom>
            <a:avLst/>
            <a:gdLst>
              <a:gd name="connsiteX0" fmla="*/ -63 w 7297449"/>
              <a:gd name="connsiteY0" fmla="*/ 10 h 17697"/>
              <a:gd name="connsiteX1" fmla="*/ 7297387 w 7297449"/>
              <a:gd name="connsiteY1" fmla="*/ 10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7449" h="17697">
                <a:moveTo>
                  <a:pt x="-63" y="10"/>
                </a:moveTo>
                <a:lnTo>
                  <a:pt x="7297387" y="10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8B118-23E6-B8B6-B952-581248E0CFA8}"/>
              </a:ext>
            </a:extLst>
          </p:cNvPr>
          <p:cNvSpPr/>
          <p:nvPr/>
        </p:nvSpPr>
        <p:spPr>
          <a:xfrm>
            <a:off x="2302663" y="4500254"/>
            <a:ext cx="6144993" cy="14146"/>
          </a:xfrm>
          <a:custGeom>
            <a:avLst/>
            <a:gdLst>
              <a:gd name="connsiteX0" fmla="*/ -62 w 7684441"/>
              <a:gd name="connsiteY0" fmla="*/ 9 h 17697"/>
              <a:gd name="connsiteX1" fmla="*/ 7684380 w 7684441"/>
              <a:gd name="connsiteY1" fmla="*/ 9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84441" h="17697">
                <a:moveTo>
                  <a:pt x="-62" y="9"/>
                </a:moveTo>
                <a:lnTo>
                  <a:pt x="7684380" y="9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9F4F86A-B5FA-F36E-0B64-047FF343840C}"/>
              </a:ext>
            </a:extLst>
          </p:cNvPr>
          <p:cNvSpPr/>
          <p:nvPr/>
        </p:nvSpPr>
        <p:spPr>
          <a:xfrm>
            <a:off x="2302663" y="3866495"/>
            <a:ext cx="6794115" cy="14146"/>
          </a:xfrm>
          <a:custGeom>
            <a:avLst/>
            <a:gdLst>
              <a:gd name="connsiteX0" fmla="*/ -61 w 8496182"/>
              <a:gd name="connsiteY0" fmla="*/ 6 h 17697"/>
              <a:gd name="connsiteX1" fmla="*/ 8496121 w 8496182"/>
              <a:gd name="connsiteY1" fmla="*/ 6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6182" h="17697">
                <a:moveTo>
                  <a:pt x="-61" y="6"/>
                </a:moveTo>
                <a:lnTo>
                  <a:pt x="8496121" y="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05CA3B-A76B-F702-25D5-4A2A971F4CF3}"/>
              </a:ext>
            </a:extLst>
          </p:cNvPr>
          <p:cNvSpPr/>
          <p:nvPr/>
        </p:nvSpPr>
        <p:spPr>
          <a:xfrm>
            <a:off x="2302663" y="3632610"/>
            <a:ext cx="7020553" cy="14146"/>
          </a:xfrm>
          <a:custGeom>
            <a:avLst/>
            <a:gdLst>
              <a:gd name="connsiteX0" fmla="*/ -60 w 8779347"/>
              <a:gd name="connsiteY0" fmla="*/ 5 h 17697"/>
              <a:gd name="connsiteX1" fmla="*/ 8779287 w 877934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347" h="17697">
                <a:moveTo>
                  <a:pt x="-60" y="5"/>
                </a:moveTo>
                <a:lnTo>
                  <a:pt x="877928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21AFB8-85DD-6149-F6F6-E63A67AA2E68}"/>
              </a:ext>
            </a:extLst>
          </p:cNvPr>
          <p:cNvSpPr/>
          <p:nvPr/>
        </p:nvSpPr>
        <p:spPr>
          <a:xfrm>
            <a:off x="2302663" y="3376091"/>
            <a:ext cx="7277182" cy="14146"/>
          </a:xfrm>
          <a:custGeom>
            <a:avLst/>
            <a:gdLst>
              <a:gd name="connsiteX0" fmla="*/ -60 w 9100267"/>
              <a:gd name="connsiteY0" fmla="*/ 4 h 17697"/>
              <a:gd name="connsiteX1" fmla="*/ 9100208 w 9100267"/>
              <a:gd name="connsiteY1" fmla="*/ 4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267" h="17697">
                <a:moveTo>
                  <a:pt x="-60" y="4"/>
                </a:moveTo>
                <a:lnTo>
                  <a:pt x="9100208" y="4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BF8C4E-483D-1466-78E0-660104FFC0FE}"/>
              </a:ext>
            </a:extLst>
          </p:cNvPr>
          <p:cNvSpPr/>
          <p:nvPr/>
        </p:nvSpPr>
        <p:spPr>
          <a:xfrm>
            <a:off x="2302663" y="2953589"/>
            <a:ext cx="7730058" cy="14146"/>
          </a:xfrm>
          <a:custGeom>
            <a:avLst/>
            <a:gdLst>
              <a:gd name="connsiteX0" fmla="*/ -59 w 9666598"/>
              <a:gd name="connsiteY0" fmla="*/ 2 h 17697"/>
              <a:gd name="connsiteX1" fmla="*/ 9666539 w 9666598"/>
              <a:gd name="connsiteY1" fmla="*/ 2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6598" h="17697">
                <a:moveTo>
                  <a:pt x="-59" y="2"/>
                </a:moveTo>
                <a:lnTo>
                  <a:pt x="9666539" y="2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F8BF0A-1A70-3981-B8D6-2B792CC980F1}"/>
              </a:ext>
            </a:extLst>
          </p:cNvPr>
          <p:cNvSpPr/>
          <p:nvPr/>
        </p:nvSpPr>
        <p:spPr>
          <a:xfrm>
            <a:off x="2302663" y="3659017"/>
            <a:ext cx="7016778" cy="14146"/>
          </a:xfrm>
          <a:custGeom>
            <a:avLst/>
            <a:gdLst>
              <a:gd name="connsiteX0" fmla="*/ -60 w 8774627"/>
              <a:gd name="connsiteY0" fmla="*/ 5 h 17697"/>
              <a:gd name="connsiteX1" fmla="*/ 8774567 w 8774627"/>
              <a:gd name="connsiteY1" fmla="*/ 5 h 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4627" h="17697">
                <a:moveTo>
                  <a:pt x="-60" y="5"/>
                </a:moveTo>
                <a:lnTo>
                  <a:pt x="8774567" y="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1392B7C-D6A1-8738-CF4B-39BA2A1ECE22}"/>
              </a:ext>
            </a:extLst>
          </p:cNvPr>
          <p:cNvSpPr/>
          <p:nvPr/>
        </p:nvSpPr>
        <p:spPr>
          <a:xfrm>
            <a:off x="7451743" y="2669967"/>
            <a:ext cx="14152" cy="2851529"/>
          </a:xfrm>
          <a:custGeom>
            <a:avLst/>
            <a:gdLst>
              <a:gd name="connsiteX0" fmla="*/ 15 w 17697"/>
              <a:gd name="connsiteY0" fmla="*/ 3567461 h 3567433"/>
              <a:gd name="connsiteX1" fmla="*/ 15 w 17697"/>
              <a:gd name="connsiteY1" fmla="*/ 27 h 35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3567433">
                <a:moveTo>
                  <a:pt x="15" y="3567461"/>
                </a:moveTo>
                <a:lnTo>
                  <a:pt x="15" y="27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D410CFC-4CC8-572A-41B4-6E18A0B2FCA5}"/>
              </a:ext>
            </a:extLst>
          </p:cNvPr>
          <p:cNvSpPr/>
          <p:nvPr/>
        </p:nvSpPr>
        <p:spPr>
          <a:xfrm>
            <a:off x="8131962" y="2669967"/>
            <a:ext cx="14152" cy="2179344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1FB1919-1A46-E92D-AEF0-024C09A6E7F0}"/>
              </a:ext>
            </a:extLst>
          </p:cNvPr>
          <p:cNvSpPr/>
          <p:nvPr/>
        </p:nvSpPr>
        <p:spPr>
          <a:xfrm>
            <a:off x="8452568" y="3371505"/>
            <a:ext cx="14152" cy="1157715"/>
          </a:xfrm>
          <a:custGeom>
            <a:avLst/>
            <a:gdLst>
              <a:gd name="connsiteX0" fmla="*/ 19 w 17697"/>
              <a:gd name="connsiteY0" fmla="*/ 1448397 h 1448370"/>
              <a:gd name="connsiteX1" fmla="*/ 19 w 17697"/>
              <a:gd name="connsiteY1" fmla="*/ 26 h 14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1448370">
                <a:moveTo>
                  <a:pt x="19" y="1448397"/>
                </a:moveTo>
                <a:lnTo>
                  <a:pt x="19" y="26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4A4EBAA-71E7-36CA-5C70-75284FCED2DE}"/>
              </a:ext>
            </a:extLst>
          </p:cNvPr>
          <p:cNvSpPr/>
          <p:nvPr/>
        </p:nvSpPr>
        <p:spPr>
          <a:xfrm>
            <a:off x="7392109" y="2589245"/>
            <a:ext cx="120766" cy="120714"/>
          </a:xfrm>
          <a:custGeom>
            <a:avLst/>
            <a:gdLst>
              <a:gd name="connsiteX0" fmla="*/ 150968 w 151021"/>
              <a:gd name="connsiteY0" fmla="*/ 75511 h 151021"/>
              <a:gd name="connsiteX1" fmla="*/ 75457 w 151021"/>
              <a:gd name="connsiteY1" fmla="*/ 151022 h 151021"/>
              <a:gd name="connsiteX2" fmla="*/ -53 w 151021"/>
              <a:gd name="connsiteY2" fmla="*/ 75511 h 151021"/>
              <a:gd name="connsiteX3" fmla="*/ 75457 w 151021"/>
              <a:gd name="connsiteY3" fmla="*/ 1 h 151021"/>
              <a:gd name="connsiteX4" fmla="*/ 150968 w 151021"/>
              <a:gd name="connsiteY4" fmla="*/ 7551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68" y="75511"/>
                </a:moveTo>
                <a:cubicBezTo>
                  <a:pt x="150968" y="117215"/>
                  <a:pt x="117161" y="151022"/>
                  <a:pt x="75457" y="151022"/>
                </a:cubicBezTo>
                <a:cubicBezTo>
                  <a:pt x="33754" y="151022"/>
                  <a:pt x="-53" y="117215"/>
                  <a:pt x="-53" y="75511"/>
                </a:cubicBezTo>
                <a:cubicBezTo>
                  <a:pt x="-53" y="33808"/>
                  <a:pt x="33754" y="1"/>
                  <a:pt x="75457" y="1"/>
                </a:cubicBezTo>
                <a:cubicBezTo>
                  <a:pt x="117161" y="1"/>
                  <a:pt x="150968" y="33808"/>
                  <a:pt x="150968" y="7551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C3530EE-126A-4F66-78C6-2BB96AF4737E}"/>
              </a:ext>
            </a:extLst>
          </p:cNvPr>
          <p:cNvSpPr/>
          <p:nvPr/>
        </p:nvSpPr>
        <p:spPr>
          <a:xfrm>
            <a:off x="7731770" y="5097848"/>
            <a:ext cx="120766" cy="120714"/>
          </a:xfrm>
          <a:custGeom>
            <a:avLst/>
            <a:gdLst>
              <a:gd name="connsiteX0" fmla="*/ 151037 w 151021"/>
              <a:gd name="connsiteY0" fmla="*/ 75542 h 151021"/>
              <a:gd name="connsiteX1" fmla="*/ 75527 w 151021"/>
              <a:gd name="connsiteY1" fmla="*/ 151053 h 151021"/>
              <a:gd name="connsiteX2" fmla="*/ 16 w 151021"/>
              <a:gd name="connsiteY2" fmla="*/ 75542 h 151021"/>
              <a:gd name="connsiteX3" fmla="*/ 75527 w 151021"/>
              <a:gd name="connsiteY3" fmla="*/ 32 h 151021"/>
              <a:gd name="connsiteX4" fmla="*/ 151037 w 151021"/>
              <a:gd name="connsiteY4" fmla="*/ 7554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7" y="75542"/>
                </a:moveTo>
                <a:cubicBezTo>
                  <a:pt x="151037" y="117246"/>
                  <a:pt x="117230" y="151053"/>
                  <a:pt x="75527" y="151053"/>
                </a:cubicBezTo>
                <a:cubicBezTo>
                  <a:pt x="33823" y="151053"/>
                  <a:pt x="16" y="117246"/>
                  <a:pt x="16" y="75542"/>
                </a:cubicBezTo>
                <a:cubicBezTo>
                  <a:pt x="16" y="33839"/>
                  <a:pt x="33823" y="32"/>
                  <a:pt x="75527" y="32"/>
                </a:cubicBezTo>
                <a:cubicBezTo>
                  <a:pt x="117230" y="32"/>
                  <a:pt x="151037" y="33839"/>
                  <a:pt x="151037" y="7554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F6AF4D3-B00F-F871-AC09-F078615BF917}"/>
              </a:ext>
            </a:extLst>
          </p:cNvPr>
          <p:cNvSpPr/>
          <p:nvPr/>
        </p:nvSpPr>
        <p:spPr>
          <a:xfrm>
            <a:off x="8070687" y="2589245"/>
            <a:ext cx="120766" cy="120714"/>
          </a:xfrm>
          <a:custGeom>
            <a:avLst/>
            <a:gdLst>
              <a:gd name="connsiteX0" fmla="*/ 151039 w 151021"/>
              <a:gd name="connsiteY0" fmla="*/ 75531 h 151021"/>
              <a:gd name="connsiteX1" fmla="*/ 75529 w 151021"/>
              <a:gd name="connsiteY1" fmla="*/ 151042 h 151021"/>
              <a:gd name="connsiteX2" fmla="*/ 18 w 151021"/>
              <a:gd name="connsiteY2" fmla="*/ 75531 h 151021"/>
              <a:gd name="connsiteX3" fmla="*/ 75529 w 151021"/>
              <a:gd name="connsiteY3" fmla="*/ 21 h 151021"/>
              <a:gd name="connsiteX4" fmla="*/ 151039 w 151021"/>
              <a:gd name="connsiteY4" fmla="*/ 7553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39" y="75531"/>
                </a:moveTo>
                <a:cubicBezTo>
                  <a:pt x="151039" y="117235"/>
                  <a:pt x="117232" y="151042"/>
                  <a:pt x="75529" y="151042"/>
                </a:cubicBezTo>
                <a:cubicBezTo>
                  <a:pt x="33825" y="151042"/>
                  <a:pt x="18" y="117235"/>
                  <a:pt x="18" y="75531"/>
                </a:cubicBezTo>
                <a:cubicBezTo>
                  <a:pt x="18" y="33828"/>
                  <a:pt x="33825" y="21"/>
                  <a:pt x="75529" y="21"/>
                </a:cubicBezTo>
                <a:cubicBezTo>
                  <a:pt x="117232" y="21"/>
                  <a:pt x="151039" y="33828"/>
                  <a:pt x="151039" y="75531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337620-9B8D-6CB4-A712-39A39A2D511F}"/>
              </a:ext>
            </a:extLst>
          </p:cNvPr>
          <p:cNvSpPr/>
          <p:nvPr/>
        </p:nvSpPr>
        <p:spPr>
          <a:xfrm>
            <a:off x="8391655" y="3310409"/>
            <a:ext cx="120766" cy="120714"/>
          </a:xfrm>
          <a:custGeom>
            <a:avLst/>
            <a:gdLst>
              <a:gd name="connsiteX0" fmla="*/ 151041 w 151021"/>
              <a:gd name="connsiteY0" fmla="*/ 75534 h 151021"/>
              <a:gd name="connsiteX1" fmla="*/ 75530 w 151021"/>
              <a:gd name="connsiteY1" fmla="*/ 151045 h 151021"/>
              <a:gd name="connsiteX2" fmla="*/ 19 w 151021"/>
              <a:gd name="connsiteY2" fmla="*/ 75534 h 151021"/>
              <a:gd name="connsiteX3" fmla="*/ 75530 w 151021"/>
              <a:gd name="connsiteY3" fmla="*/ 24 h 151021"/>
              <a:gd name="connsiteX4" fmla="*/ 151041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1" y="75534"/>
                </a:moveTo>
                <a:cubicBezTo>
                  <a:pt x="151041" y="117238"/>
                  <a:pt x="117233" y="151045"/>
                  <a:pt x="75530" y="151045"/>
                </a:cubicBezTo>
                <a:cubicBezTo>
                  <a:pt x="33826" y="151045"/>
                  <a:pt x="19" y="117238"/>
                  <a:pt x="19" y="75534"/>
                </a:cubicBezTo>
                <a:cubicBezTo>
                  <a:pt x="19" y="33831"/>
                  <a:pt x="33826" y="24"/>
                  <a:pt x="75530" y="24"/>
                </a:cubicBezTo>
                <a:cubicBezTo>
                  <a:pt x="117233" y="24"/>
                  <a:pt x="151041" y="33831"/>
                  <a:pt x="151041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4280196-503D-FE40-7CA7-7A03107AAC58}"/>
              </a:ext>
            </a:extLst>
          </p:cNvPr>
          <p:cNvSpPr/>
          <p:nvPr/>
        </p:nvSpPr>
        <p:spPr>
          <a:xfrm>
            <a:off x="9050544" y="3801270"/>
            <a:ext cx="120766" cy="120714"/>
          </a:xfrm>
          <a:custGeom>
            <a:avLst/>
            <a:gdLst>
              <a:gd name="connsiteX0" fmla="*/ 151044 w 151021"/>
              <a:gd name="connsiteY0" fmla="*/ 75537 h 151021"/>
              <a:gd name="connsiteX1" fmla="*/ 75533 w 151021"/>
              <a:gd name="connsiteY1" fmla="*/ 151047 h 151021"/>
              <a:gd name="connsiteX2" fmla="*/ 22 w 151021"/>
              <a:gd name="connsiteY2" fmla="*/ 75537 h 151021"/>
              <a:gd name="connsiteX3" fmla="*/ 75533 w 151021"/>
              <a:gd name="connsiteY3" fmla="*/ 26 h 151021"/>
              <a:gd name="connsiteX4" fmla="*/ 151044 w 151021"/>
              <a:gd name="connsiteY4" fmla="*/ 7553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7"/>
                </a:moveTo>
                <a:cubicBezTo>
                  <a:pt x="151044" y="117240"/>
                  <a:pt x="117236" y="151047"/>
                  <a:pt x="75533" y="151047"/>
                </a:cubicBezTo>
                <a:cubicBezTo>
                  <a:pt x="33829" y="151047"/>
                  <a:pt x="22" y="117240"/>
                  <a:pt x="22" y="75537"/>
                </a:cubicBezTo>
                <a:cubicBezTo>
                  <a:pt x="22" y="33833"/>
                  <a:pt x="33829" y="26"/>
                  <a:pt x="75533" y="26"/>
                </a:cubicBezTo>
                <a:cubicBezTo>
                  <a:pt x="117236" y="26"/>
                  <a:pt x="151044" y="33833"/>
                  <a:pt x="151044" y="75537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E3E8241-4518-C3FE-291E-0522ECEC8896}"/>
              </a:ext>
            </a:extLst>
          </p:cNvPr>
          <p:cNvSpPr/>
          <p:nvPr/>
        </p:nvSpPr>
        <p:spPr>
          <a:xfrm>
            <a:off x="9292078" y="3559840"/>
            <a:ext cx="120766" cy="120714"/>
          </a:xfrm>
          <a:custGeom>
            <a:avLst/>
            <a:gdLst>
              <a:gd name="connsiteX0" fmla="*/ 151045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5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5" y="75536"/>
                </a:moveTo>
                <a:cubicBezTo>
                  <a:pt x="151045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5" y="33832"/>
                  <a:pt x="151045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7AE2D98-B2C5-20AB-B705-436E5BA0A2E9}"/>
              </a:ext>
            </a:extLst>
          </p:cNvPr>
          <p:cNvSpPr/>
          <p:nvPr/>
        </p:nvSpPr>
        <p:spPr>
          <a:xfrm>
            <a:off x="9543047" y="3322183"/>
            <a:ext cx="120766" cy="120714"/>
          </a:xfrm>
          <a:custGeom>
            <a:avLst/>
            <a:gdLst>
              <a:gd name="connsiteX0" fmla="*/ 151046 w 151021"/>
              <a:gd name="connsiteY0" fmla="*/ 75534 h 151021"/>
              <a:gd name="connsiteX1" fmla="*/ 75535 w 151021"/>
              <a:gd name="connsiteY1" fmla="*/ 151045 h 151021"/>
              <a:gd name="connsiteX2" fmla="*/ 24 w 151021"/>
              <a:gd name="connsiteY2" fmla="*/ 75534 h 151021"/>
              <a:gd name="connsiteX3" fmla="*/ 75535 w 151021"/>
              <a:gd name="connsiteY3" fmla="*/ 24 h 151021"/>
              <a:gd name="connsiteX4" fmla="*/ 151046 w 151021"/>
              <a:gd name="connsiteY4" fmla="*/ 7553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6" y="75534"/>
                </a:moveTo>
                <a:cubicBezTo>
                  <a:pt x="151046" y="117238"/>
                  <a:pt x="117239" y="151045"/>
                  <a:pt x="75535" y="151045"/>
                </a:cubicBezTo>
                <a:cubicBezTo>
                  <a:pt x="33831" y="151045"/>
                  <a:pt x="24" y="117238"/>
                  <a:pt x="24" y="75534"/>
                </a:cubicBezTo>
                <a:cubicBezTo>
                  <a:pt x="24" y="33831"/>
                  <a:pt x="33831" y="24"/>
                  <a:pt x="75535" y="24"/>
                </a:cubicBezTo>
                <a:cubicBezTo>
                  <a:pt x="117239" y="24"/>
                  <a:pt x="151046" y="33831"/>
                  <a:pt x="151046" y="7553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716EFA1-C828-CCEF-8B8A-3865C914E2B8}"/>
              </a:ext>
            </a:extLst>
          </p:cNvPr>
          <p:cNvSpPr/>
          <p:nvPr/>
        </p:nvSpPr>
        <p:spPr>
          <a:xfrm>
            <a:off x="9956296" y="2897795"/>
            <a:ext cx="120766" cy="120714"/>
          </a:xfrm>
          <a:custGeom>
            <a:avLst/>
            <a:gdLst>
              <a:gd name="connsiteX0" fmla="*/ 151048 w 151021"/>
              <a:gd name="connsiteY0" fmla="*/ 75533 h 151021"/>
              <a:gd name="connsiteX1" fmla="*/ 75537 w 151021"/>
              <a:gd name="connsiteY1" fmla="*/ 151043 h 151021"/>
              <a:gd name="connsiteX2" fmla="*/ 26 w 151021"/>
              <a:gd name="connsiteY2" fmla="*/ 75533 h 151021"/>
              <a:gd name="connsiteX3" fmla="*/ 75537 w 151021"/>
              <a:gd name="connsiteY3" fmla="*/ 22 h 151021"/>
              <a:gd name="connsiteX4" fmla="*/ 151048 w 151021"/>
              <a:gd name="connsiteY4" fmla="*/ 75533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8" y="75533"/>
                </a:moveTo>
                <a:cubicBezTo>
                  <a:pt x="151048" y="117236"/>
                  <a:pt x="117241" y="151043"/>
                  <a:pt x="75537" y="151043"/>
                </a:cubicBezTo>
                <a:cubicBezTo>
                  <a:pt x="33833" y="151043"/>
                  <a:pt x="26" y="117236"/>
                  <a:pt x="26" y="75533"/>
                </a:cubicBezTo>
                <a:cubicBezTo>
                  <a:pt x="26" y="33829"/>
                  <a:pt x="33833" y="22"/>
                  <a:pt x="75537" y="22"/>
                </a:cubicBezTo>
                <a:cubicBezTo>
                  <a:pt x="117241" y="22"/>
                  <a:pt x="151048" y="33829"/>
                  <a:pt x="151048" y="75533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8E6A828-4977-D1D0-E915-BD49C7FD8B11}"/>
              </a:ext>
            </a:extLst>
          </p:cNvPr>
          <p:cNvSpPr/>
          <p:nvPr/>
        </p:nvSpPr>
        <p:spPr>
          <a:xfrm>
            <a:off x="9261886" y="3590019"/>
            <a:ext cx="120766" cy="120714"/>
          </a:xfrm>
          <a:custGeom>
            <a:avLst/>
            <a:gdLst>
              <a:gd name="connsiteX0" fmla="*/ 151044 w 151021"/>
              <a:gd name="connsiteY0" fmla="*/ 75536 h 151021"/>
              <a:gd name="connsiteX1" fmla="*/ 75534 w 151021"/>
              <a:gd name="connsiteY1" fmla="*/ 151046 h 151021"/>
              <a:gd name="connsiteX2" fmla="*/ 23 w 151021"/>
              <a:gd name="connsiteY2" fmla="*/ 75536 h 151021"/>
              <a:gd name="connsiteX3" fmla="*/ 75534 w 151021"/>
              <a:gd name="connsiteY3" fmla="*/ 25 h 151021"/>
              <a:gd name="connsiteX4" fmla="*/ 151044 w 151021"/>
              <a:gd name="connsiteY4" fmla="*/ 7553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44" y="75536"/>
                </a:moveTo>
                <a:cubicBezTo>
                  <a:pt x="151044" y="117239"/>
                  <a:pt x="117237" y="151046"/>
                  <a:pt x="75534" y="151046"/>
                </a:cubicBezTo>
                <a:cubicBezTo>
                  <a:pt x="33830" y="151046"/>
                  <a:pt x="23" y="117239"/>
                  <a:pt x="23" y="75536"/>
                </a:cubicBezTo>
                <a:cubicBezTo>
                  <a:pt x="23" y="33832"/>
                  <a:pt x="33830" y="25"/>
                  <a:pt x="75534" y="25"/>
                </a:cubicBezTo>
                <a:cubicBezTo>
                  <a:pt x="117237" y="25"/>
                  <a:pt x="151044" y="33832"/>
                  <a:pt x="151044" y="75536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8876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EC6D79-AD85-D58C-2C98-1A76AF37E340}"/>
              </a:ext>
            </a:extLst>
          </p:cNvPr>
          <p:cNvSpPr/>
          <p:nvPr/>
        </p:nvSpPr>
        <p:spPr>
          <a:xfrm>
            <a:off x="4805782" y="4757874"/>
            <a:ext cx="120766" cy="120714"/>
          </a:xfrm>
          <a:custGeom>
            <a:avLst/>
            <a:gdLst>
              <a:gd name="connsiteX0" fmla="*/ 150957 w 151021"/>
              <a:gd name="connsiteY0" fmla="*/ 75521 h 151021"/>
              <a:gd name="connsiteX1" fmla="*/ 75446 w 151021"/>
              <a:gd name="connsiteY1" fmla="*/ 151032 h 151021"/>
              <a:gd name="connsiteX2" fmla="*/ -65 w 151021"/>
              <a:gd name="connsiteY2" fmla="*/ 75521 h 151021"/>
              <a:gd name="connsiteX3" fmla="*/ 75446 w 151021"/>
              <a:gd name="connsiteY3" fmla="*/ 10 h 151021"/>
              <a:gd name="connsiteX4" fmla="*/ 150957 w 151021"/>
              <a:gd name="connsiteY4" fmla="*/ 75521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7" y="75521"/>
                </a:moveTo>
                <a:cubicBezTo>
                  <a:pt x="150957" y="117224"/>
                  <a:pt x="117149" y="151032"/>
                  <a:pt x="75446" y="151032"/>
                </a:cubicBezTo>
                <a:cubicBezTo>
                  <a:pt x="33743" y="151032"/>
                  <a:pt x="-65" y="117224"/>
                  <a:pt x="-65" y="75521"/>
                </a:cubicBezTo>
                <a:cubicBezTo>
                  <a:pt x="-65" y="33818"/>
                  <a:pt x="33743" y="10"/>
                  <a:pt x="75446" y="10"/>
                </a:cubicBezTo>
                <a:cubicBezTo>
                  <a:pt x="117149" y="10"/>
                  <a:pt x="150957" y="33818"/>
                  <a:pt x="150957" y="75521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F1BCB6A-E431-BC1A-6E91-65692916135F}"/>
              </a:ext>
            </a:extLst>
          </p:cNvPr>
          <p:cNvSpPr/>
          <p:nvPr/>
        </p:nvSpPr>
        <p:spPr>
          <a:xfrm>
            <a:off x="3107801" y="5151404"/>
            <a:ext cx="1203728" cy="340144"/>
          </a:xfrm>
          <a:custGeom>
            <a:avLst/>
            <a:gdLst>
              <a:gd name="connsiteX0" fmla="*/ 1505217 w 1505287"/>
              <a:gd name="connsiteY0" fmla="*/ 425553 h 425540"/>
              <a:gd name="connsiteX1" fmla="*/ -70 w 1505287"/>
              <a:gd name="connsiteY1" fmla="*/ 12 h 4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5287" h="425540">
                <a:moveTo>
                  <a:pt x="1505217" y="425553"/>
                </a:moveTo>
                <a:lnTo>
                  <a:pt x="-70" y="12"/>
                </a:lnTo>
              </a:path>
            </a:pathLst>
          </a:custGeom>
          <a:solidFill>
            <a:srgbClr val="000000">
              <a:alpha val="90000"/>
            </a:srgbClr>
          </a:solidFill>
          <a:ln w="38100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45E2651-33FD-F555-9B12-3E63FDB43F06}"/>
              </a:ext>
            </a:extLst>
          </p:cNvPr>
          <p:cNvSpPr/>
          <p:nvPr/>
        </p:nvSpPr>
        <p:spPr>
          <a:xfrm>
            <a:off x="4253832" y="5432549"/>
            <a:ext cx="120766" cy="120714"/>
          </a:xfrm>
          <a:custGeom>
            <a:avLst/>
            <a:gdLst>
              <a:gd name="connsiteX0" fmla="*/ 150954 w 151021"/>
              <a:gd name="connsiteY0" fmla="*/ 75524 h 151021"/>
              <a:gd name="connsiteX1" fmla="*/ 75444 w 151021"/>
              <a:gd name="connsiteY1" fmla="*/ 151035 h 151021"/>
              <a:gd name="connsiteX2" fmla="*/ -67 w 151021"/>
              <a:gd name="connsiteY2" fmla="*/ 75524 h 151021"/>
              <a:gd name="connsiteX3" fmla="*/ 75444 w 151021"/>
              <a:gd name="connsiteY3" fmla="*/ 13 h 151021"/>
              <a:gd name="connsiteX4" fmla="*/ 150954 w 151021"/>
              <a:gd name="connsiteY4" fmla="*/ 75524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4" y="75524"/>
                </a:moveTo>
                <a:cubicBezTo>
                  <a:pt x="150954" y="117227"/>
                  <a:pt x="117147" y="151035"/>
                  <a:pt x="75444" y="151035"/>
                </a:cubicBezTo>
                <a:cubicBezTo>
                  <a:pt x="33740" y="151035"/>
                  <a:pt x="-67" y="117227"/>
                  <a:pt x="-67" y="75524"/>
                </a:cubicBezTo>
                <a:cubicBezTo>
                  <a:pt x="-67" y="33821"/>
                  <a:pt x="33740" y="13"/>
                  <a:pt x="75444" y="13"/>
                </a:cubicBezTo>
                <a:cubicBezTo>
                  <a:pt x="117147" y="13"/>
                  <a:pt x="150954" y="33821"/>
                  <a:pt x="150954" y="75524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2BFF37B-DB23-098A-077E-AD324364A765}"/>
              </a:ext>
            </a:extLst>
          </p:cNvPr>
          <p:cNvSpPr/>
          <p:nvPr/>
        </p:nvSpPr>
        <p:spPr>
          <a:xfrm>
            <a:off x="3714462" y="3658786"/>
            <a:ext cx="1558450" cy="850911"/>
          </a:xfrm>
          <a:custGeom>
            <a:avLst/>
            <a:gdLst>
              <a:gd name="connsiteX0" fmla="*/ 2 w 1948874"/>
              <a:gd name="connsiteY0" fmla="*/ 1064547 h 1064540"/>
              <a:gd name="connsiteX1" fmla="*/ 884345 w 1948874"/>
              <a:gd name="connsiteY1" fmla="*/ 266978 h 1064540"/>
              <a:gd name="connsiteX2" fmla="*/ 1948876 w 1948874"/>
              <a:gd name="connsiteY2" fmla="*/ 7 h 10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874" h="1064540">
                <a:moveTo>
                  <a:pt x="2" y="1064547"/>
                </a:moveTo>
                <a:lnTo>
                  <a:pt x="884345" y="266978"/>
                </a:lnTo>
                <a:lnTo>
                  <a:pt x="1948876" y="7"/>
                </a:lnTo>
              </a:path>
            </a:pathLst>
          </a:custGeom>
          <a:noFill/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E55BC1C-0EA0-8335-2428-239C68B249FB}"/>
              </a:ext>
            </a:extLst>
          </p:cNvPr>
          <p:cNvSpPr/>
          <p:nvPr/>
        </p:nvSpPr>
        <p:spPr>
          <a:xfrm>
            <a:off x="3488729" y="3628370"/>
            <a:ext cx="934539" cy="868126"/>
          </a:xfrm>
          <a:custGeom>
            <a:avLst/>
            <a:gdLst>
              <a:gd name="connsiteX0" fmla="*/ -69 w 1168660"/>
              <a:gd name="connsiteY0" fmla="*/ 7 h 1086078"/>
              <a:gd name="connsiteX1" fmla="*/ 292101 w 1168660"/>
              <a:gd name="connsiteY1" fmla="*/ 1086085 h 1086078"/>
              <a:gd name="connsiteX2" fmla="*/ 1168592 w 1168660"/>
              <a:gd name="connsiteY2" fmla="*/ 304874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660" h="1086078">
                <a:moveTo>
                  <a:pt x="-69" y="7"/>
                </a:moveTo>
                <a:lnTo>
                  <a:pt x="292101" y="1086085"/>
                </a:lnTo>
                <a:lnTo>
                  <a:pt x="1168592" y="304874"/>
                </a:lnTo>
                <a:close/>
              </a:path>
            </a:pathLst>
          </a:custGeom>
          <a:solidFill>
            <a:srgbClr val="999999">
              <a:alpha val="0"/>
            </a:srgbClr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23A0D73-F071-CA89-63B3-4811A7DA36D9}"/>
              </a:ext>
            </a:extLst>
          </p:cNvPr>
          <p:cNvSpPr/>
          <p:nvPr/>
        </p:nvSpPr>
        <p:spPr>
          <a:xfrm>
            <a:off x="2584669" y="3399914"/>
            <a:ext cx="523132" cy="1751490"/>
          </a:xfrm>
          <a:custGeom>
            <a:avLst/>
            <a:gdLst>
              <a:gd name="connsiteX0" fmla="*/ -74 w 654187"/>
              <a:gd name="connsiteY0" fmla="*/ 8 h 2191218"/>
              <a:gd name="connsiteX1" fmla="*/ 654114 w 654187"/>
              <a:gd name="connsiteY1" fmla="*/ 2191227 h 219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4187" h="2191218">
                <a:moveTo>
                  <a:pt x="-74" y="8"/>
                </a:moveTo>
                <a:lnTo>
                  <a:pt x="654114" y="2191227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EFC53A1-C85A-04BA-EF0A-794987C000FE}"/>
              </a:ext>
            </a:extLst>
          </p:cNvPr>
          <p:cNvSpPr/>
          <p:nvPr/>
        </p:nvSpPr>
        <p:spPr>
          <a:xfrm>
            <a:off x="3435003" y="3580202"/>
            <a:ext cx="120766" cy="120714"/>
          </a:xfrm>
          <a:custGeom>
            <a:avLst/>
            <a:gdLst>
              <a:gd name="connsiteX0" fmla="*/ 150951 w 151021"/>
              <a:gd name="connsiteY0" fmla="*/ 75516 h 151021"/>
              <a:gd name="connsiteX1" fmla="*/ 75440 w 151021"/>
              <a:gd name="connsiteY1" fmla="*/ 151026 h 151021"/>
              <a:gd name="connsiteX2" fmla="*/ -71 w 151021"/>
              <a:gd name="connsiteY2" fmla="*/ 75516 h 151021"/>
              <a:gd name="connsiteX3" fmla="*/ 75440 w 151021"/>
              <a:gd name="connsiteY3" fmla="*/ 5 h 151021"/>
              <a:gd name="connsiteX4" fmla="*/ 150951 w 151021"/>
              <a:gd name="connsiteY4" fmla="*/ 75516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1" y="75516"/>
                </a:moveTo>
                <a:cubicBezTo>
                  <a:pt x="150951" y="117219"/>
                  <a:pt x="117144" y="151026"/>
                  <a:pt x="75440" y="151026"/>
                </a:cubicBezTo>
                <a:cubicBezTo>
                  <a:pt x="33737" y="151026"/>
                  <a:pt x="-71" y="117219"/>
                  <a:pt x="-71" y="75516"/>
                </a:cubicBezTo>
                <a:cubicBezTo>
                  <a:pt x="-71" y="33812"/>
                  <a:pt x="33737" y="5"/>
                  <a:pt x="75440" y="5"/>
                </a:cubicBezTo>
                <a:cubicBezTo>
                  <a:pt x="117144" y="5"/>
                  <a:pt x="150951" y="33812"/>
                  <a:pt x="150951" y="75516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5F741C3-8332-D22B-ACEB-683E6A6AB20F}"/>
              </a:ext>
            </a:extLst>
          </p:cNvPr>
          <p:cNvSpPr/>
          <p:nvPr/>
        </p:nvSpPr>
        <p:spPr>
          <a:xfrm>
            <a:off x="2579597" y="3369453"/>
            <a:ext cx="914205" cy="274148"/>
          </a:xfrm>
          <a:custGeom>
            <a:avLst/>
            <a:gdLst>
              <a:gd name="connsiteX0" fmla="*/ 1143159 w 1143232"/>
              <a:gd name="connsiteY0" fmla="*/ 342980 h 342975"/>
              <a:gd name="connsiteX1" fmla="*/ -73 w 1143232"/>
              <a:gd name="connsiteY1" fmla="*/ 4 h 3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232" h="342975">
                <a:moveTo>
                  <a:pt x="1143159" y="342980"/>
                </a:moveTo>
                <a:lnTo>
                  <a:pt x="-73" y="4"/>
                </a:lnTo>
              </a:path>
            </a:pathLst>
          </a:custGeom>
          <a:solidFill>
            <a:srgbClr val="000000"/>
          </a:solidFill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7E04ADF-6E1B-1ED0-FE76-C3340CD6762C}"/>
              </a:ext>
            </a:extLst>
          </p:cNvPr>
          <p:cNvSpPr/>
          <p:nvPr/>
        </p:nvSpPr>
        <p:spPr>
          <a:xfrm>
            <a:off x="2529976" y="3321733"/>
            <a:ext cx="120766" cy="120714"/>
          </a:xfrm>
          <a:custGeom>
            <a:avLst/>
            <a:gdLst>
              <a:gd name="connsiteX0" fmla="*/ 150947 w 151021"/>
              <a:gd name="connsiteY0" fmla="*/ 75515 h 151021"/>
              <a:gd name="connsiteX1" fmla="*/ 75436 w 151021"/>
              <a:gd name="connsiteY1" fmla="*/ 151025 h 151021"/>
              <a:gd name="connsiteX2" fmla="*/ -75 w 151021"/>
              <a:gd name="connsiteY2" fmla="*/ 75515 h 151021"/>
              <a:gd name="connsiteX3" fmla="*/ 75436 w 151021"/>
              <a:gd name="connsiteY3" fmla="*/ 4 h 151021"/>
              <a:gd name="connsiteX4" fmla="*/ 150947 w 151021"/>
              <a:gd name="connsiteY4" fmla="*/ 75515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7" y="75515"/>
                </a:moveTo>
                <a:cubicBezTo>
                  <a:pt x="150947" y="117218"/>
                  <a:pt x="117139" y="151025"/>
                  <a:pt x="75436" y="151025"/>
                </a:cubicBezTo>
                <a:cubicBezTo>
                  <a:pt x="33733" y="151025"/>
                  <a:pt x="-75" y="117218"/>
                  <a:pt x="-75" y="75515"/>
                </a:cubicBezTo>
                <a:cubicBezTo>
                  <a:pt x="-75" y="33811"/>
                  <a:pt x="33733" y="4"/>
                  <a:pt x="75436" y="4"/>
                </a:cubicBezTo>
                <a:cubicBezTo>
                  <a:pt x="117139" y="4"/>
                  <a:pt x="150947" y="33811"/>
                  <a:pt x="150947" y="75515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79F8D79-515B-D92B-790A-49CBD4AF5135}"/>
              </a:ext>
            </a:extLst>
          </p:cNvPr>
          <p:cNvSpPr/>
          <p:nvPr/>
        </p:nvSpPr>
        <p:spPr>
          <a:xfrm>
            <a:off x="3047130" y="5087939"/>
            <a:ext cx="120766" cy="120714"/>
          </a:xfrm>
          <a:custGeom>
            <a:avLst/>
            <a:gdLst>
              <a:gd name="connsiteX0" fmla="*/ 150949 w 151021"/>
              <a:gd name="connsiteY0" fmla="*/ 75522 h 151021"/>
              <a:gd name="connsiteX1" fmla="*/ 75438 w 151021"/>
              <a:gd name="connsiteY1" fmla="*/ 151033 h 151021"/>
              <a:gd name="connsiteX2" fmla="*/ -72 w 151021"/>
              <a:gd name="connsiteY2" fmla="*/ 75522 h 151021"/>
              <a:gd name="connsiteX3" fmla="*/ 75438 w 151021"/>
              <a:gd name="connsiteY3" fmla="*/ 12 h 151021"/>
              <a:gd name="connsiteX4" fmla="*/ 150949 w 151021"/>
              <a:gd name="connsiteY4" fmla="*/ 75522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49" y="75522"/>
                </a:moveTo>
                <a:cubicBezTo>
                  <a:pt x="150949" y="117226"/>
                  <a:pt x="117142" y="151033"/>
                  <a:pt x="75438" y="151033"/>
                </a:cubicBezTo>
                <a:cubicBezTo>
                  <a:pt x="33735" y="151033"/>
                  <a:pt x="-72" y="117226"/>
                  <a:pt x="-72" y="75522"/>
                </a:cubicBezTo>
                <a:cubicBezTo>
                  <a:pt x="-72" y="33819"/>
                  <a:pt x="33735" y="12"/>
                  <a:pt x="75438" y="12"/>
                </a:cubicBezTo>
                <a:cubicBezTo>
                  <a:pt x="117142" y="12"/>
                  <a:pt x="150949" y="33819"/>
                  <a:pt x="150949" y="7552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37753" cap="flat">
            <a:solidFill>
              <a:srgbClr val="000000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2F18DD2-5B42-29D7-5420-23B8C2AEADB5}"/>
              </a:ext>
            </a:extLst>
          </p:cNvPr>
          <p:cNvSpPr/>
          <p:nvPr/>
        </p:nvSpPr>
        <p:spPr>
          <a:xfrm>
            <a:off x="3666050" y="4444767"/>
            <a:ext cx="120766" cy="120714"/>
          </a:xfrm>
          <a:custGeom>
            <a:avLst/>
            <a:gdLst>
              <a:gd name="connsiteX0" fmla="*/ 151020 w 151021"/>
              <a:gd name="connsiteY0" fmla="*/ 75519 h 151021"/>
              <a:gd name="connsiteX1" fmla="*/ 75509 w 151021"/>
              <a:gd name="connsiteY1" fmla="*/ 151030 h 151021"/>
              <a:gd name="connsiteX2" fmla="*/ -2 w 151021"/>
              <a:gd name="connsiteY2" fmla="*/ 75519 h 151021"/>
              <a:gd name="connsiteX3" fmla="*/ 75509 w 151021"/>
              <a:gd name="connsiteY3" fmla="*/ 8 h 151021"/>
              <a:gd name="connsiteX4" fmla="*/ 151020 w 151021"/>
              <a:gd name="connsiteY4" fmla="*/ 7551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020" y="75519"/>
                </a:moveTo>
                <a:cubicBezTo>
                  <a:pt x="151020" y="117223"/>
                  <a:pt x="117212" y="151030"/>
                  <a:pt x="75509" y="151030"/>
                </a:cubicBezTo>
                <a:cubicBezTo>
                  <a:pt x="33805" y="151030"/>
                  <a:pt x="-2" y="117222"/>
                  <a:pt x="-2" y="75519"/>
                </a:cubicBezTo>
                <a:cubicBezTo>
                  <a:pt x="-2" y="33816"/>
                  <a:pt x="33805" y="8"/>
                  <a:pt x="75509" y="8"/>
                </a:cubicBezTo>
                <a:cubicBezTo>
                  <a:pt x="117212" y="8"/>
                  <a:pt x="151020" y="33816"/>
                  <a:pt x="151020" y="7551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C230D3F-C8CE-008D-7EC8-A568B9A9005F}"/>
              </a:ext>
            </a:extLst>
          </p:cNvPr>
          <p:cNvSpPr/>
          <p:nvPr/>
        </p:nvSpPr>
        <p:spPr>
          <a:xfrm>
            <a:off x="4354401" y="3809950"/>
            <a:ext cx="120766" cy="120714"/>
          </a:xfrm>
          <a:custGeom>
            <a:avLst/>
            <a:gdLst>
              <a:gd name="connsiteX0" fmla="*/ 150955 w 151021"/>
              <a:gd name="connsiteY0" fmla="*/ 75517 h 151021"/>
              <a:gd name="connsiteX1" fmla="*/ 75444 w 151021"/>
              <a:gd name="connsiteY1" fmla="*/ 151027 h 151021"/>
              <a:gd name="connsiteX2" fmla="*/ -67 w 151021"/>
              <a:gd name="connsiteY2" fmla="*/ 75517 h 151021"/>
              <a:gd name="connsiteX3" fmla="*/ 75444 w 151021"/>
              <a:gd name="connsiteY3" fmla="*/ 6 h 151021"/>
              <a:gd name="connsiteX4" fmla="*/ 150955 w 151021"/>
              <a:gd name="connsiteY4" fmla="*/ 7551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0955" y="75517"/>
                </a:moveTo>
                <a:cubicBezTo>
                  <a:pt x="150955" y="117220"/>
                  <a:pt x="117147" y="151027"/>
                  <a:pt x="75444" y="151027"/>
                </a:cubicBezTo>
                <a:cubicBezTo>
                  <a:pt x="33741" y="151027"/>
                  <a:pt x="-67" y="117220"/>
                  <a:pt x="-67" y="75517"/>
                </a:cubicBezTo>
                <a:cubicBezTo>
                  <a:pt x="-67" y="33813"/>
                  <a:pt x="33741" y="6"/>
                  <a:pt x="75444" y="6"/>
                </a:cubicBezTo>
                <a:cubicBezTo>
                  <a:pt x="117147" y="6"/>
                  <a:pt x="150955" y="33813"/>
                  <a:pt x="150955" y="7551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8D7020C-6546-6833-24D7-5C3CBB6859B3}"/>
              </a:ext>
            </a:extLst>
          </p:cNvPr>
          <p:cNvSpPr/>
          <p:nvPr/>
        </p:nvSpPr>
        <p:spPr>
          <a:xfrm rot="16200000">
            <a:off x="5204324" y="3590314"/>
            <a:ext cx="120714" cy="120766"/>
          </a:xfrm>
          <a:custGeom>
            <a:avLst/>
            <a:gdLst>
              <a:gd name="connsiteX0" fmla="*/ 151328 w 151021"/>
              <a:gd name="connsiteY0" fmla="*/ 75287 h 151021"/>
              <a:gd name="connsiteX1" fmla="*/ 75817 w 151021"/>
              <a:gd name="connsiteY1" fmla="*/ 150798 h 151021"/>
              <a:gd name="connsiteX2" fmla="*/ 307 w 151021"/>
              <a:gd name="connsiteY2" fmla="*/ 75287 h 151021"/>
              <a:gd name="connsiteX3" fmla="*/ 75817 w 151021"/>
              <a:gd name="connsiteY3" fmla="*/ -224 h 151021"/>
              <a:gd name="connsiteX4" fmla="*/ 151328 w 151021"/>
              <a:gd name="connsiteY4" fmla="*/ 75287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328" y="75287"/>
                </a:moveTo>
                <a:cubicBezTo>
                  <a:pt x="151328" y="116991"/>
                  <a:pt x="117521" y="150798"/>
                  <a:pt x="75817" y="150798"/>
                </a:cubicBezTo>
                <a:cubicBezTo>
                  <a:pt x="34114" y="150798"/>
                  <a:pt x="307" y="116991"/>
                  <a:pt x="307" y="75287"/>
                </a:cubicBezTo>
                <a:cubicBezTo>
                  <a:pt x="307" y="33584"/>
                  <a:pt x="34114" y="-224"/>
                  <a:pt x="75817" y="-224"/>
                </a:cubicBezTo>
                <a:cubicBezTo>
                  <a:pt x="117521" y="-224"/>
                  <a:pt x="151328" y="33584"/>
                  <a:pt x="151328" y="75287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8738917-94CE-65F0-DC23-ECAC270C1F80}"/>
              </a:ext>
            </a:extLst>
          </p:cNvPr>
          <p:cNvSpPr/>
          <p:nvPr/>
        </p:nvSpPr>
        <p:spPr>
          <a:xfrm>
            <a:off x="4405486" y="2955694"/>
            <a:ext cx="868509" cy="934130"/>
          </a:xfrm>
          <a:custGeom>
            <a:avLst/>
            <a:gdLst>
              <a:gd name="connsiteX0" fmla="*/ -65 w 1086089"/>
              <a:gd name="connsiteY0" fmla="*/ 1168657 h 1168652"/>
              <a:gd name="connsiteX1" fmla="*/ 1086025 w 1086089"/>
              <a:gd name="connsiteY1" fmla="*/ 876495 h 1168652"/>
              <a:gd name="connsiteX2" fmla="*/ 304810 w 1086089"/>
              <a:gd name="connsiteY2" fmla="*/ 4 h 11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089" h="1168652">
                <a:moveTo>
                  <a:pt x="-65" y="1168657"/>
                </a:moveTo>
                <a:lnTo>
                  <a:pt x="1086025" y="876495"/>
                </a:lnTo>
                <a:lnTo>
                  <a:pt x="304810" y="4"/>
                </a:lnTo>
                <a:close/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69F0C45-16B5-DFF8-E33B-285206D0D143}"/>
              </a:ext>
            </a:extLst>
          </p:cNvPr>
          <p:cNvSpPr/>
          <p:nvPr/>
        </p:nvSpPr>
        <p:spPr>
          <a:xfrm rot="16200000">
            <a:off x="4587582" y="2894309"/>
            <a:ext cx="120714" cy="120766"/>
          </a:xfrm>
          <a:custGeom>
            <a:avLst/>
            <a:gdLst>
              <a:gd name="connsiteX0" fmla="*/ 151238 w 151021"/>
              <a:gd name="connsiteY0" fmla="*/ 75279 h 151021"/>
              <a:gd name="connsiteX1" fmla="*/ 75728 w 151021"/>
              <a:gd name="connsiteY1" fmla="*/ 150790 h 151021"/>
              <a:gd name="connsiteX2" fmla="*/ 217 w 151021"/>
              <a:gd name="connsiteY2" fmla="*/ 75279 h 151021"/>
              <a:gd name="connsiteX3" fmla="*/ 75728 w 151021"/>
              <a:gd name="connsiteY3" fmla="*/ -232 h 151021"/>
              <a:gd name="connsiteX4" fmla="*/ 151238 w 151021"/>
              <a:gd name="connsiteY4" fmla="*/ 75279 h 1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21" h="151021">
                <a:moveTo>
                  <a:pt x="151238" y="75279"/>
                </a:moveTo>
                <a:cubicBezTo>
                  <a:pt x="151238" y="116983"/>
                  <a:pt x="117431" y="150790"/>
                  <a:pt x="75728" y="150790"/>
                </a:cubicBezTo>
                <a:cubicBezTo>
                  <a:pt x="34024" y="150790"/>
                  <a:pt x="217" y="116983"/>
                  <a:pt x="217" y="75279"/>
                </a:cubicBezTo>
                <a:cubicBezTo>
                  <a:pt x="217" y="33576"/>
                  <a:pt x="34024" y="-232"/>
                  <a:pt x="75728" y="-232"/>
                </a:cubicBezTo>
                <a:cubicBezTo>
                  <a:pt x="117431" y="-232"/>
                  <a:pt x="151238" y="33576"/>
                  <a:pt x="151238" y="75279"/>
                </a:cubicBezTo>
                <a:close/>
              </a:path>
            </a:pathLst>
          </a:custGeom>
          <a:solidFill>
            <a:srgbClr val="000000"/>
          </a:solidFill>
          <a:ln w="3775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3D2249C2-0A99-5E93-FB67-2F81F7325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5266" y="5857857"/>
            <a:ext cx="515432" cy="51521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C04B8A5-3FF7-357E-3C06-9520BDE8906E}"/>
              </a:ext>
            </a:extLst>
          </p:cNvPr>
          <p:cNvSpPr/>
          <p:nvPr/>
        </p:nvSpPr>
        <p:spPr>
          <a:xfrm>
            <a:off x="9881134" y="2500342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C4DC243-6774-8BEC-8CC0-E5CB9E137A16}"/>
              </a:ext>
            </a:extLst>
          </p:cNvPr>
          <p:cNvSpPr/>
          <p:nvPr/>
        </p:nvSpPr>
        <p:spPr>
          <a:xfrm>
            <a:off x="9168638" y="2497755"/>
            <a:ext cx="256810" cy="212204"/>
          </a:xfrm>
          <a:prstGeom prst="triangl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31D6871-39B8-5B25-7CF5-2D4E3B798E88}"/>
              </a:ext>
            </a:extLst>
          </p:cNvPr>
          <p:cNvSpPr/>
          <p:nvPr/>
        </p:nvSpPr>
        <p:spPr>
          <a:xfrm>
            <a:off x="10009059" y="2728248"/>
            <a:ext cx="45719" cy="289093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CA275B5-914A-D8D6-DB86-2E79D6B0D381}"/>
              </a:ext>
            </a:extLst>
          </p:cNvPr>
          <p:cNvSpPr/>
          <p:nvPr/>
        </p:nvSpPr>
        <p:spPr>
          <a:xfrm>
            <a:off x="9312195" y="2728248"/>
            <a:ext cx="45719" cy="915353"/>
          </a:xfrm>
          <a:custGeom>
            <a:avLst/>
            <a:gdLst>
              <a:gd name="connsiteX0" fmla="*/ 18 w 17697"/>
              <a:gd name="connsiteY0" fmla="*/ 2726515 h 2726489"/>
              <a:gd name="connsiteX1" fmla="*/ 18 w 17697"/>
              <a:gd name="connsiteY1" fmla="*/ 25 h 27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97" h="2726489">
                <a:moveTo>
                  <a:pt x="18" y="2726515"/>
                </a:moveTo>
                <a:lnTo>
                  <a:pt x="18" y="25"/>
                </a:lnTo>
              </a:path>
            </a:pathLst>
          </a:custGeom>
          <a:noFill/>
          <a:ln w="18876" cap="flat">
            <a:solidFill>
              <a:srgbClr val="000000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5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6A30-52B2-22CC-F636-95F539CD2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DB363-BD83-2233-1DBC-E764E75B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CAFB6DB-8066-D854-6D23-8E36DA50EFC8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C0E12E3-CBFE-A5BD-AF2D-27794E21E6B9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C884180-AD91-390E-3D40-E4FA812EDF9F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E3CC1D-0708-D148-5D0F-6D07053391EB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01EEEE-0409-D85F-775C-B2D1E91FD06A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noFill/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CA00CB-16BA-38D1-616D-0AB8F271024C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53995F-0369-7B36-798C-FAA1D5A8CBBB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D5E763-D573-D0E3-B434-3C9C0F2EA6B5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6683F7-DE5B-6D05-2B6D-BACD9C3FD3BD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37ED4-99F0-8BC3-C98A-23F9FB5C8A8F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46758D-31F6-AFB9-E83E-9E68942785BA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9AA394-673C-D734-AD4E-7BFC67D6ECF8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5FE0F2-BF55-F365-54F3-20CE6D5E8702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5EA7E97-78AD-F3B7-9656-DE0AB10C0183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88AE91-3378-9A32-207A-19233D300265}"/>
              </a:ext>
            </a:extLst>
          </p:cNvPr>
          <p:cNvSpPr/>
          <p:nvPr/>
        </p:nvSpPr>
        <p:spPr>
          <a:xfrm>
            <a:off x="4024677" y="5091284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BDFDD3B-9D5C-0958-5C0D-9F772F2E5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0009D-6A15-9C17-16E0-B34A0387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777A451-344C-4279-6EE8-4C9867219F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/>
                            <m:t>𝕊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777A451-344C-4279-6EE8-4C9867219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and white image of a triangle and a circle&#10;&#10;Description automatically generated">
            <a:extLst>
              <a:ext uri="{FF2B5EF4-FFF2-40B4-BE49-F238E27FC236}">
                <a16:creationId xmlns:a16="http://schemas.microsoft.com/office/drawing/2014/main" id="{BD09947D-A4A8-8563-0B13-0910D9164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7C1158A-7173-2CE7-5480-2B940B56B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3961" y="3202145"/>
                <a:ext cx="11522075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much can a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tell us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7C1158A-7173-2CE7-5480-2B940B56B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3961" y="3202145"/>
                <a:ext cx="11522075" cy="5221286"/>
              </a:xfrm>
              <a:blipFill>
                <a:blip r:embed="rId5"/>
                <a:stretch>
                  <a:fillRect l="-529" t="-5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353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D671-3804-D7D6-3C0D-2E693BEE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4A21B-B404-DDF2-C8CC-4136B5F6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73B698B-7B32-65D3-38A0-AE2F361DF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faithful </a:t>
                </a:r>
                <a:r>
                  <a:rPr lang="en-US" dirty="0"/>
                  <a:t>if it uniquely determines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73B698B-7B32-65D3-38A0-AE2F361DF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1CC7297-7ED5-F527-B2B7-0AFA6E18A94E}"/>
              </a:ext>
            </a:extLst>
          </p:cNvPr>
          <p:cNvSpPr/>
          <p:nvPr/>
        </p:nvSpPr>
        <p:spPr>
          <a:xfrm>
            <a:off x="6604813" y="4238625"/>
            <a:ext cx="243662" cy="254611"/>
          </a:xfrm>
          <a:custGeom>
            <a:avLst/>
            <a:gdLst>
              <a:gd name="connsiteX0" fmla="*/ 81446 w 81280"/>
              <a:gd name="connsiteY0" fmla="*/ 40732 h 81280"/>
              <a:gd name="connsiteX1" fmla="*/ 40806 w 81280"/>
              <a:gd name="connsiteY1" fmla="*/ 81372 h 81280"/>
              <a:gd name="connsiteX2" fmla="*/ 165 w 81280"/>
              <a:gd name="connsiteY2" fmla="*/ 40732 h 81280"/>
              <a:gd name="connsiteX3" fmla="*/ 40806 w 81280"/>
              <a:gd name="connsiteY3" fmla="*/ 92 h 81280"/>
              <a:gd name="connsiteX4" fmla="*/ 81446 w 81280"/>
              <a:gd name="connsiteY4" fmla="*/ 40732 h 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" h="81280">
                <a:moveTo>
                  <a:pt x="81446" y="40732"/>
                </a:moveTo>
                <a:cubicBezTo>
                  <a:pt x="81446" y="63177"/>
                  <a:pt x="63250" y="81372"/>
                  <a:pt x="40806" y="81372"/>
                </a:cubicBezTo>
                <a:cubicBezTo>
                  <a:pt x="18361" y="81372"/>
                  <a:pt x="165" y="63177"/>
                  <a:pt x="165" y="40732"/>
                </a:cubicBezTo>
                <a:cubicBezTo>
                  <a:pt x="165" y="18287"/>
                  <a:pt x="18361" y="92"/>
                  <a:pt x="40806" y="92"/>
                </a:cubicBezTo>
                <a:cubicBezTo>
                  <a:pt x="63250" y="92"/>
                  <a:pt x="81446" y="18287"/>
                  <a:pt x="81446" y="4073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0160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986B1-7658-CEA9-C8A4-EA9B346A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D3F49-9706-03BB-3F01-147CA39A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4344D4-B6E5-209D-7EE5-0A1101A6B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faithful </a:t>
                </a:r>
                <a:r>
                  <a:rPr lang="en-US" dirty="0"/>
                  <a:t>if it uniquely determines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 faithful</a:t>
                </a:r>
              </a:p>
              <a:p>
                <a:pPr marL="0" indent="0">
                  <a:buNone/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faithful!</a:t>
                </a:r>
              </a:p>
              <a:p>
                <a:pPr marL="0" indent="0">
                  <a:buNone/>
                </a:pPr>
                <a:r>
                  <a:rPr lang="en-US" dirty="0"/>
                  <a:t>There is no faithful set with smaller cardinality;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have found a minimum faithful set.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4344D4-B6E5-209D-7EE5-0A1101A6B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2"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4E0E97-43FD-5073-C49F-8EA30A42D449}"/>
              </a:ext>
            </a:extLst>
          </p:cNvPr>
          <p:cNvSpPr/>
          <p:nvPr/>
        </p:nvSpPr>
        <p:spPr>
          <a:xfrm>
            <a:off x="6604813" y="4238625"/>
            <a:ext cx="243662" cy="254611"/>
          </a:xfrm>
          <a:custGeom>
            <a:avLst/>
            <a:gdLst>
              <a:gd name="connsiteX0" fmla="*/ 81446 w 81280"/>
              <a:gd name="connsiteY0" fmla="*/ 40732 h 81280"/>
              <a:gd name="connsiteX1" fmla="*/ 40806 w 81280"/>
              <a:gd name="connsiteY1" fmla="*/ 81372 h 81280"/>
              <a:gd name="connsiteX2" fmla="*/ 165 w 81280"/>
              <a:gd name="connsiteY2" fmla="*/ 40732 h 81280"/>
              <a:gd name="connsiteX3" fmla="*/ 40806 w 81280"/>
              <a:gd name="connsiteY3" fmla="*/ 92 h 81280"/>
              <a:gd name="connsiteX4" fmla="*/ 81446 w 81280"/>
              <a:gd name="connsiteY4" fmla="*/ 40732 h 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" h="81280">
                <a:moveTo>
                  <a:pt x="81446" y="40732"/>
                </a:moveTo>
                <a:cubicBezTo>
                  <a:pt x="81446" y="63177"/>
                  <a:pt x="63250" y="81372"/>
                  <a:pt x="40806" y="81372"/>
                </a:cubicBezTo>
                <a:cubicBezTo>
                  <a:pt x="18361" y="81372"/>
                  <a:pt x="165" y="63177"/>
                  <a:pt x="165" y="40732"/>
                </a:cubicBezTo>
                <a:cubicBezTo>
                  <a:pt x="165" y="18287"/>
                  <a:pt x="18361" y="92"/>
                  <a:pt x="40806" y="92"/>
                </a:cubicBezTo>
                <a:cubicBezTo>
                  <a:pt x="63250" y="92"/>
                  <a:pt x="81446" y="18287"/>
                  <a:pt x="81446" y="40732"/>
                </a:cubicBezTo>
                <a:close/>
              </a:path>
            </a:pathLst>
          </a:custGeom>
          <a:solidFill>
            <a:srgbClr val="000000">
              <a:alpha val="90000"/>
            </a:srgbClr>
          </a:solidFill>
          <a:ln w="10160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495BBCA-6A2A-BB54-EE8C-E65B55C6B6A6}"/>
              </a:ext>
            </a:extLst>
          </p:cNvPr>
          <p:cNvSpPr/>
          <p:nvPr/>
        </p:nvSpPr>
        <p:spPr>
          <a:xfrm>
            <a:off x="4279504" y="4373937"/>
            <a:ext cx="3632989" cy="14837"/>
          </a:xfrm>
          <a:custGeom>
            <a:avLst/>
            <a:gdLst>
              <a:gd name="connsiteX0" fmla="*/ 163 w 2632108"/>
              <a:gd name="connsiteY0" fmla="*/ 92 h 9525"/>
              <a:gd name="connsiteX1" fmla="*/ 2632271 w 2632108"/>
              <a:gd name="connsiteY1" fmla="*/ 9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08" h="9525">
                <a:moveTo>
                  <a:pt x="163" y="92"/>
                </a:moveTo>
                <a:lnTo>
                  <a:pt x="2632271" y="92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0AAC550-8B3C-29A7-3FB3-5E473C03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9504" y="4568163"/>
            <a:ext cx="644558" cy="644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A6A033-1927-1465-E3EA-2735566BA1DD}"/>
                  </a:ext>
                </a:extLst>
              </p:cNvPr>
              <p:cNvSpPr txBox="1"/>
              <p:nvPr/>
            </p:nvSpPr>
            <p:spPr>
              <a:xfrm>
                <a:off x="3769567" y="4674998"/>
                <a:ext cx="6445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A6A033-1927-1465-E3EA-2735566BA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67" y="4674998"/>
                <a:ext cx="64455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0BA5C95-D84E-779B-679E-72B07B0DCE93}"/>
              </a:ext>
            </a:extLst>
          </p:cNvPr>
          <p:cNvSpPr/>
          <p:nvPr/>
        </p:nvSpPr>
        <p:spPr>
          <a:xfrm rot="5400000">
            <a:off x="4685575" y="3872483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68F735-D824-A656-F581-1F5E83F61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946374" y="5157421"/>
            <a:ext cx="644558" cy="644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C0B60D-93B1-9189-6DB1-00D9010638CD}"/>
                  </a:ext>
                </a:extLst>
              </p:cNvPr>
              <p:cNvSpPr txBox="1"/>
              <p:nvPr/>
            </p:nvSpPr>
            <p:spPr>
              <a:xfrm>
                <a:off x="5451440" y="5207475"/>
                <a:ext cx="6445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C0B60D-93B1-9189-6DB1-00D90106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40" y="5207475"/>
                <a:ext cx="64455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0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2578 0.00348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2698-ACE3-6F8C-CA2E-B7998927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08C40-9F08-B68D-AD64-20615570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99D192E-F567-2008-08B9-FA76606B0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concise diagrams is </a:t>
                </a:r>
                <a:r>
                  <a:rPr lang="en-US" dirty="0">
                    <a:solidFill>
                      <a:schemeClr val="accent1"/>
                    </a:solidFill>
                  </a:rPr>
                  <a:t>faithful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=2,3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[Turner et al., 2014]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1"/>
                    </a:solidFill>
                  </a:rPr>
                  <a:t>explicit and finite </a:t>
                </a:r>
                <a:r>
                  <a:rPr lang="en-US" dirty="0"/>
                  <a:t>faithful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immersed in 2D [Belton, S., et al., 2018]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Fasy</a:t>
                </a:r>
                <a:r>
                  <a:rPr lang="en-US" dirty="0"/>
                  <a:t> et al. extend these results to </a:t>
                </a:r>
                <a:r>
                  <a:rPr lang="en-US" dirty="0">
                    <a:solidFill>
                      <a:schemeClr val="accent1"/>
                    </a:solidFill>
                  </a:rPr>
                  <a:t>arbitrary finite dimension </a:t>
                </a:r>
                <a:r>
                  <a:rPr lang="en-US" dirty="0"/>
                  <a:t>[</a:t>
                </a:r>
                <a:r>
                  <a:rPr lang="en-US" dirty="0" err="1"/>
                  <a:t>Fasy</a:t>
                </a:r>
                <a:r>
                  <a:rPr lang="en-US" dirty="0"/>
                  <a:t>, S., et al., 2019]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Curry et al. bound the size of a faithful set of concise persistence diagrams, assuming bounded curvature [Curry et al., 2018]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99D192E-F567-2008-08B9-FA76606B0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2" t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3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78F04-75D1-2B2F-C7A0-CE8255BD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612F2-A4F4-3979-A397-50AFE0C8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C4AFA-1217-79F9-DC2E-8F21A59E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75" y="1393371"/>
            <a:ext cx="11638825" cy="267933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0F190B4-A691-3B36-0BCD-841B4E71844B}"/>
              </a:ext>
            </a:extLst>
          </p:cNvPr>
          <p:cNvSpPr txBox="1">
            <a:spLocks/>
          </p:cNvSpPr>
          <p:nvPr/>
        </p:nvSpPr>
        <p:spPr>
          <a:xfrm>
            <a:off x="553175" y="3879057"/>
            <a:ext cx="104305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[Turner et al., 2014]     </a:t>
            </a:r>
          </a:p>
          <a:p>
            <a:pPr marL="0" indent="0">
              <a:buNone/>
            </a:pPr>
            <a:r>
              <a:rPr lang="en-US" dirty="0"/>
              <a:t>Can we find </a:t>
            </a:r>
            <a:r>
              <a:rPr lang="en-US" dirty="0">
                <a:solidFill>
                  <a:schemeClr val="accent1"/>
                </a:solidFill>
              </a:rPr>
              <a:t>small</a:t>
            </a:r>
            <a:r>
              <a:rPr lang="en-US" dirty="0"/>
              <a:t> faithful sets? </a:t>
            </a:r>
          </a:p>
          <a:p>
            <a:pPr marL="0" indent="0">
              <a:buNone/>
            </a:pPr>
            <a:r>
              <a:rPr lang="en-US" dirty="0"/>
              <a:t>Or at least understand them better?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FDC05-A72A-C54C-7336-65545D45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63839-DCBC-B5F2-8A10-B087F962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Faithful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70E4312-2110-9209-5C0E-505E6DBD6D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many examples, we find minimal faithful sets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Independent of the number of simplices</a:t>
                </a:r>
              </a:p>
              <a:p>
                <a:pPr marL="0" indent="0">
                  <a:buNone/>
                </a:pPr>
                <a:r>
                  <a:rPr lang="en-US" dirty="0"/>
                  <a:t>Not too surprising -- a single verbose diagram has a </a:t>
                </a:r>
                <a:r>
                  <a:rPr lang="en-US" dirty="0">
                    <a:solidFill>
                      <a:schemeClr val="accent1"/>
                    </a:solidFill>
                  </a:rPr>
                  <a:t>point for every simplex height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Does cardinality of a minimal faithful set ever depend on the number of simplices?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YES! </a:t>
                </a:r>
                <a:r>
                  <a:rPr lang="en-US" dirty="0"/>
                  <a:t>Keep watching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70E4312-2110-9209-5C0E-505E6DBD6D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2" t="-5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C325DFE-1CD7-EF0A-0DD9-0734D5562E18}"/>
              </a:ext>
            </a:extLst>
          </p:cNvPr>
          <p:cNvSpPr/>
          <p:nvPr/>
        </p:nvSpPr>
        <p:spPr>
          <a:xfrm>
            <a:off x="5016581" y="4588720"/>
            <a:ext cx="1375545" cy="924054"/>
          </a:xfrm>
          <a:custGeom>
            <a:avLst/>
            <a:gdLst>
              <a:gd name="connsiteX0" fmla="*/ 551974 w 1375545"/>
              <a:gd name="connsiteY0" fmla="*/ 924001 h 924054"/>
              <a:gd name="connsiteX1" fmla="*/ 345 w 1375545"/>
              <a:gd name="connsiteY1" fmla="*/ -53 h 924054"/>
              <a:gd name="connsiteX2" fmla="*/ 1375891 w 1375545"/>
              <a:gd name="connsiteY2" fmla="*/ 114370 h 92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545" h="924054">
                <a:moveTo>
                  <a:pt x="551974" y="924001"/>
                </a:moveTo>
                <a:lnTo>
                  <a:pt x="345" y="-53"/>
                </a:lnTo>
                <a:lnTo>
                  <a:pt x="1375891" y="114370"/>
                </a:lnTo>
                <a:close/>
              </a:path>
            </a:pathLst>
          </a:custGeom>
          <a:solidFill>
            <a:srgbClr val="000000">
              <a:alpha val="34000"/>
            </a:srgbClr>
          </a:solidFill>
          <a:ln w="1251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347923E-833C-95D2-28BB-865998077FE7}"/>
              </a:ext>
            </a:extLst>
          </p:cNvPr>
          <p:cNvSpPr/>
          <p:nvPr/>
        </p:nvSpPr>
        <p:spPr>
          <a:xfrm>
            <a:off x="5455902" y="4704086"/>
            <a:ext cx="1868033" cy="1362183"/>
          </a:xfrm>
          <a:custGeom>
            <a:avLst/>
            <a:gdLst>
              <a:gd name="connsiteX0" fmla="*/ 1488211 w 1868033"/>
              <a:gd name="connsiteY0" fmla="*/ 926279 h 1362183"/>
              <a:gd name="connsiteX1" fmla="*/ 947128 w 1868033"/>
              <a:gd name="connsiteY1" fmla="*/ 0 h 1362183"/>
              <a:gd name="connsiteX2" fmla="*/ 114033 w 1868033"/>
              <a:gd name="connsiteY2" fmla="*/ 806311 h 136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8033" h="1362183">
                <a:moveTo>
                  <a:pt x="1488211" y="926279"/>
                </a:moveTo>
                <a:lnTo>
                  <a:pt x="947128" y="0"/>
                </a:lnTo>
                <a:lnTo>
                  <a:pt x="114033" y="806311"/>
                </a:lnTo>
                <a:close/>
              </a:path>
            </a:pathLst>
          </a:custGeom>
          <a:solidFill>
            <a:srgbClr val="000000">
              <a:alpha val="18000"/>
            </a:srgbClr>
          </a:solidFill>
          <a:ln w="1251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9B35CC1-90F4-5B79-F841-96A52C9922FE}"/>
              </a:ext>
            </a:extLst>
          </p:cNvPr>
          <p:cNvSpPr/>
          <p:nvPr/>
        </p:nvSpPr>
        <p:spPr>
          <a:xfrm>
            <a:off x="5000950" y="4579875"/>
            <a:ext cx="1928716" cy="1040219"/>
          </a:xfrm>
          <a:custGeom>
            <a:avLst/>
            <a:gdLst>
              <a:gd name="connsiteX0" fmla="*/ 356 w 1928716"/>
              <a:gd name="connsiteY0" fmla="*/ -55 h 1040219"/>
              <a:gd name="connsiteX1" fmla="*/ 1929072 w 1928716"/>
              <a:gd name="connsiteY1" fmla="*/ 1040164 h 104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8716" h="1040219">
                <a:moveTo>
                  <a:pt x="356" y="-55"/>
                </a:moveTo>
                <a:lnTo>
                  <a:pt x="1929072" y="1040164"/>
                </a:lnTo>
              </a:path>
            </a:pathLst>
          </a:custGeom>
          <a:solidFill>
            <a:srgbClr val="000000">
              <a:alpha val="18000"/>
            </a:srgbClr>
          </a:solidFill>
          <a:ln w="12355" cap="flat">
            <a:solidFill>
              <a:srgbClr val="000000"/>
            </a:solidFill>
            <a:prstDash val="sysDot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3A370B-97F4-0D13-F6B5-963B3D800F79}"/>
              </a:ext>
            </a:extLst>
          </p:cNvPr>
          <p:cNvSpPr/>
          <p:nvPr/>
        </p:nvSpPr>
        <p:spPr>
          <a:xfrm>
            <a:off x="6883447" y="5555250"/>
            <a:ext cx="148673" cy="148673"/>
          </a:xfrm>
          <a:custGeom>
            <a:avLst/>
            <a:gdLst>
              <a:gd name="connsiteX0" fmla="*/ 149122 w 148673"/>
              <a:gd name="connsiteY0" fmla="*/ 74331 h 148673"/>
              <a:gd name="connsiteX1" fmla="*/ 74785 w 148673"/>
              <a:gd name="connsiteY1" fmla="*/ 148668 h 148673"/>
              <a:gd name="connsiteX2" fmla="*/ 448 w 148673"/>
              <a:gd name="connsiteY2" fmla="*/ 74331 h 148673"/>
              <a:gd name="connsiteX3" fmla="*/ 74785 w 148673"/>
              <a:gd name="connsiteY3" fmla="*/ -6 h 148673"/>
              <a:gd name="connsiteX4" fmla="*/ 149122 w 148673"/>
              <a:gd name="connsiteY4" fmla="*/ 74331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122" y="74331"/>
                </a:moveTo>
                <a:cubicBezTo>
                  <a:pt x="149122" y="115386"/>
                  <a:pt x="115840" y="148668"/>
                  <a:pt x="74785" y="148668"/>
                </a:cubicBezTo>
                <a:cubicBezTo>
                  <a:pt x="33730" y="148668"/>
                  <a:pt x="448" y="115386"/>
                  <a:pt x="448" y="74331"/>
                </a:cubicBezTo>
                <a:cubicBezTo>
                  <a:pt x="448" y="33276"/>
                  <a:pt x="33730" y="-6"/>
                  <a:pt x="74785" y="-6"/>
                </a:cubicBezTo>
                <a:cubicBezTo>
                  <a:pt x="115840" y="-6"/>
                  <a:pt x="149122" y="33276"/>
                  <a:pt x="149122" y="74331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9466D7-69F6-E55D-8DAD-B9FACCA83760}"/>
              </a:ext>
            </a:extLst>
          </p:cNvPr>
          <p:cNvSpPr/>
          <p:nvPr/>
        </p:nvSpPr>
        <p:spPr>
          <a:xfrm>
            <a:off x="6322723" y="4639036"/>
            <a:ext cx="148673" cy="148673"/>
          </a:xfrm>
          <a:custGeom>
            <a:avLst/>
            <a:gdLst>
              <a:gd name="connsiteX0" fmla="*/ 149070 w 148673"/>
              <a:gd name="connsiteY0" fmla="*/ 74246 h 148673"/>
              <a:gd name="connsiteX1" fmla="*/ 74733 w 148673"/>
              <a:gd name="connsiteY1" fmla="*/ 148583 h 148673"/>
              <a:gd name="connsiteX2" fmla="*/ 396 w 148673"/>
              <a:gd name="connsiteY2" fmla="*/ 74246 h 148673"/>
              <a:gd name="connsiteX3" fmla="*/ 74733 w 148673"/>
              <a:gd name="connsiteY3" fmla="*/ -91 h 148673"/>
              <a:gd name="connsiteX4" fmla="*/ 149070 w 148673"/>
              <a:gd name="connsiteY4" fmla="*/ 74246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070" y="74246"/>
                </a:moveTo>
                <a:cubicBezTo>
                  <a:pt x="149070" y="115301"/>
                  <a:pt x="115788" y="148583"/>
                  <a:pt x="74733" y="148583"/>
                </a:cubicBezTo>
                <a:cubicBezTo>
                  <a:pt x="33678" y="148583"/>
                  <a:pt x="396" y="115301"/>
                  <a:pt x="396" y="74246"/>
                </a:cubicBezTo>
                <a:cubicBezTo>
                  <a:pt x="396" y="33191"/>
                  <a:pt x="33678" y="-91"/>
                  <a:pt x="74733" y="-91"/>
                </a:cubicBezTo>
                <a:cubicBezTo>
                  <a:pt x="115788" y="-91"/>
                  <a:pt x="149070" y="33191"/>
                  <a:pt x="149070" y="74246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A7702F-00B3-01C9-8D51-A058D41EAD86}"/>
              </a:ext>
            </a:extLst>
          </p:cNvPr>
          <p:cNvSpPr/>
          <p:nvPr/>
        </p:nvSpPr>
        <p:spPr>
          <a:xfrm>
            <a:off x="4940882" y="4508873"/>
            <a:ext cx="148673" cy="148673"/>
          </a:xfrm>
          <a:custGeom>
            <a:avLst/>
            <a:gdLst>
              <a:gd name="connsiteX0" fmla="*/ 148942 w 148673"/>
              <a:gd name="connsiteY0" fmla="*/ 74234 h 148673"/>
              <a:gd name="connsiteX1" fmla="*/ 74605 w 148673"/>
              <a:gd name="connsiteY1" fmla="*/ 148571 h 148673"/>
              <a:gd name="connsiteX2" fmla="*/ 268 w 148673"/>
              <a:gd name="connsiteY2" fmla="*/ 74234 h 148673"/>
              <a:gd name="connsiteX3" fmla="*/ 74605 w 148673"/>
              <a:gd name="connsiteY3" fmla="*/ -103 h 148673"/>
              <a:gd name="connsiteX4" fmla="*/ 148942 w 148673"/>
              <a:gd name="connsiteY4" fmla="*/ 74234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8942" y="74234"/>
                </a:moveTo>
                <a:cubicBezTo>
                  <a:pt x="148942" y="115289"/>
                  <a:pt x="115660" y="148571"/>
                  <a:pt x="74605" y="148571"/>
                </a:cubicBezTo>
                <a:cubicBezTo>
                  <a:pt x="33550" y="148571"/>
                  <a:pt x="268" y="115289"/>
                  <a:pt x="268" y="74234"/>
                </a:cubicBezTo>
                <a:cubicBezTo>
                  <a:pt x="268" y="33179"/>
                  <a:pt x="33550" y="-103"/>
                  <a:pt x="74605" y="-103"/>
                </a:cubicBezTo>
                <a:cubicBezTo>
                  <a:pt x="115660" y="-103"/>
                  <a:pt x="148942" y="33179"/>
                  <a:pt x="148942" y="74234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63AAC-D14A-BC52-5887-5B0D7916AF71}"/>
              </a:ext>
            </a:extLst>
          </p:cNvPr>
          <p:cNvSpPr/>
          <p:nvPr/>
        </p:nvSpPr>
        <p:spPr>
          <a:xfrm>
            <a:off x="3573320" y="5963105"/>
            <a:ext cx="148673" cy="148673"/>
          </a:xfrm>
          <a:custGeom>
            <a:avLst/>
            <a:gdLst>
              <a:gd name="connsiteX0" fmla="*/ 148815 w 148673"/>
              <a:gd name="connsiteY0" fmla="*/ 74364 h 148673"/>
              <a:gd name="connsiteX1" fmla="*/ 74478 w 148673"/>
              <a:gd name="connsiteY1" fmla="*/ 148700 h 148673"/>
              <a:gd name="connsiteX2" fmla="*/ 141 w 148673"/>
              <a:gd name="connsiteY2" fmla="*/ 74364 h 148673"/>
              <a:gd name="connsiteX3" fmla="*/ 74478 w 148673"/>
              <a:gd name="connsiteY3" fmla="*/ 27 h 148673"/>
              <a:gd name="connsiteX4" fmla="*/ 148815 w 148673"/>
              <a:gd name="connsiteY4" fmla="*/ 74364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8815" y="74364"/>
                </a:moveTo>
                <a:cubicBezTo>
                  <a:pt x="148815" y="115419"/>
                  <a:pt x="115533" y="148700"/>
                  <a:pt x="74478" y="148700"/>
                </a:cubicBezTo>
                <a:cubicBezTo>
                  <a:pt x="33423" y="148700"/>
                  <a:pt x="141" y="115419"/>
                  <a:pt x="141" y="74364"/>
                </a:cubicBezTo>
                <a:cubicBezTo>
                  <a:pt x="141" y="33309"/>
                  <a:pt x="33423" y="27"/>
                  <a:pt x="74478" y="27"/>
                </a:cubicBezTo>
                <a:cubicBezTo>
                  <a:pt x="115533" y="27"/>
                  <a:pt x="148815" y="33309"/>
                  <a:pt x="148815" y="74364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53E18CB-C725-D36F-B04D-039D376C83DE}"/>
              </a:ext>
            </a:extLst>
          </p:cNvPr>
          <p:cNvSpPr/>
          <p:nvPr/>
        </p:nvSpPr>
        <p:spPr>
          <a:xfrm>
            <a:off x="3551533" y="3923380"/>
            <a:ext cx="148673" cy="148673"/>
          </a:xfrm>
          <a:custGeom>
            <a:avLst/>
            <a:gdLst>
              <a:gd name="connsiteX0" fmla="*/ 148815 w 148673"/>
              <a:gd name="connsiteY0" fmla="*/ 74182 h 148673"/>
              <a:gd name="connsiteX1" fmla="*/ 74478 w 148673"/>
              <a:gd name="connsiteY1" fmla="*/ 148519 h 148673"/>
              <a:gd name="connsiteX2" fmla="*/ 141 w 148673"/>
              <a:gd name="connsiteY2" fmla="*/ 74182 h 148673"/>
              <a:gd name="connsiteX3" fmla="*/ 74478 w 148673"/>
              <a:gd name="connsiteY3" fmla="*/ -154 h 148673"/>
              <a:gd name="connsiteX4" fmla="*/ 148815 w 148673"/>
              <a:gd name="connsiteY4" fmla="*/ 74182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8815" y="74182"/>
                </a:moveTo>
                <a:cubicBezTo>
                  <a:pt x="148815" y="115237"/>
                  <a:pt x="115533" y="148519"/>
                  <a:pt x="74478" y="148519"/>
                </a:cubicBezTo>
                <a:cubicBezTo>
                  <a:pt x="33423" y="148519"/>
                  <a:pt x="141" y="115237"/>
                  <a:pt x="141" y="74182"/>
                </a:cubicBezTo>
                <a:cubicBezTo>
                  <a:pt x="141" y="33128"/>
                  <a:pt x="33423" y="-154"/>
                  <a:pt x="74478" y="-154"/>
                </a:cubicBezTo>
                <a:cubicBezTo>
                  <a:pt x="115533" y="-154"/>
                  <a:pt x="148815" y="33128"/>
                  <a:pt x="148815" y="74182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BD519B-8D97-ADF9-9082-36ECB717B900}"/>
              </a:ext>
            </a:extLst>
          </p:cNvPr>
          <p:cNvSpPr/>
          <p:nvPr/>
        </p:nvSpPr>
        <p:spPr>
          <a:xfrm>
            <a:off x="2599397" y="4759767"/>
            <a:ext cx="148673" cy="148673"/>
          </a:xfrm>
          <a:custGeom>
            <a:avLst/>
            <a:gdLst>
              <a:gd name="connsiteX0" fmla="*/ 148723 w 148673"/>
              <a:gd name="connsiteY0" fmla="*/ 74259 h 148673"/>
              <a:gd name="connsiteX1" fmla="*/ 74387 w 148673"/>
              <a:gd name="connsiteY1" fmla="*/ 148596 h 148673"/>
              <a:gd name="connsiteX2" fmla="*/ 50 w 148673"/>
              <a:gd name="connsiteY2" fmla="*/ 74259 h 148673"/>
              <a:gd name="connsiteX3" fmla="*/ 74387 w 148673"/>
              <a:gd name="connsiteY3" fmla="*/ -78 h 148673"/>
              <a:gd name="connsiteX4" fmla="*/ 148723 w 148673"/>
              <a:gd name="connsiteY4" fmla="*/ 74259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8723" y="74259"/>
                </a:moveTo>
                <a:cubicBezTo>
                  <a:pt x="148723" y="115314"/>
                  <a:pt x="115442" y="148596"/>
                  <a:pt x="74387" y="148596"/>
                </a:cubicBezTo>
                <a:cubicBezTo>
                  <a:pt x="33331" y="148596"/>
                  <a:pt x="50" y="115314"/>
                  <a:pt x="50" y="74259"/>
                </a:cubicBezTo>
                <a:cubicBezTo>
                  <a:pt x="50" y="33204"/>
                  <a:pt x="33331" y="-78"/>
                  <a:pt x="74387" y="-78"/>
                </a:cubicBezTo>
                <a:cubicBezTo>
                  <a:pt x="115442" y="-78"/>
                  <a:pt x="148723" y="33204"/>
                  <a:pt x="148723" y="74259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CA0E2FB-6AC9-993C-091D-A8A2F5CABE43}"/>
              </a:ext>
            </a:extLst>
          </p:cNvPr>
          <p:cNvSpPr/>
          <p:nvPr/>
        </p:nvSpPr>
        <p:spPr>
          <a:xfrm>
            <a:off x="8293396" y="5481662"/>
            <a:ext cx="148673" cy="148673"/>
          </a:xfrm>
          <a:custGeom>
            <a:avLst/>
            <a:gdLst>
              <a:gd name="connsiteX0" fmla="*/ 149252 w 148673"/>
              <a:gd name="connsiteY0" fmla="*/ 74327 h 148673"/>
              <a:gd name="connsiteX1" fmla="*/ 74915 w 148673"/>
              <a:gd name="connsiteY1" fmla="*/ 148664 h 148673"/>
              <a:gd name="connsiteX2" fmla="*/ 579 w 148673"/>
              <a:gd name="connsiteY2" fmla="*/ 74327 h 148673"/>
              <a:gd name="connsiteX3" fmla="*/ 74915 w 148673"/>
              <a:gd name="connsiteY3" fmla="*/ -10 h 148673"/>
              <a:gd name="connsiteX4" fmla="*/ 149252 w 148673"/>
              <a:gd name="connsiteY4" fmla="*/ 74327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252" y="74327"/>
                </a:moveTo>
                <a:cubicBezTo>
                  <a:pt x="149252" y="115382"/>
                  <a:pt x="115970" y="148664"/>
                  <a:pt x="74915" y="148664"/>
                </a:cubicBezTo>
                <a:cubicBezTo>
                  <a:pt x="33861" y="148664"/>
                  <a:pt x="579" y="115382"/>
                  <a:pt x="579" y="74327"/>
                </a:cubicBezTo>
                <a:cubicBezTo>
                  <a:pt x="579" y="33272"/>
                  <a:pt x="33861" y="-10"/>
                  <a:pt x="74915" y="-10"/>
                </a:cubicBezTo>
                <a:cubicBezTo>
                  <a:pt x="115970" y="-10"/>
                  <a:pt x="149252" y="33272"/>
                  <a:pt x="149252" y="74327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7B7D61-5F38-B6D5-AA3A-7CC1116F591F}"/>
              </a:ext>
            </a:extLst>
          </p:cNvPr>
          <p:cNvSpPr/>
          <p:nvPr/>
        </p:nvSpPr>
        <p:spPr>
          <a:xfrm>
            <a:off x="8233226" y="5081621"/>
            <a:ext cx="148673" cy="148673"/>
          </a:xfrm>
          <a:custGeom>
            <a:avLst/>
            <a:gdLst>
              <a:gd name="connsiteX0" fmla="*/ 149247 w 148673"/>
              <a:gd name="connsiteY0" fmla="*/ 74290 h 148673"/>
              <a:gd name="connsiteX1" fmla="*/ 74910 w 148673"/>
              <a:gd name="connsiteY1" fmla="*/ 148627 h 148673"/>
              <a:gd name="connsiteX2" fmla="*/ 573 w 148673"/>
              <a:gd name="connsiteY2" fmla="*/ 74290 h 148673"/>
              <a:gd name="connsiteX3" fmla="*/ 74910 w 148673"/>
              <a:gd name="connsiteY3" fmla="*/ -47 h 148673"/>
              <a:gd name="connsiteX4" fmla="*/ 149247 w 148673"/>
              <a:gd name="connsiteY4" fmla="*/ 74290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247" y="74290"/>
                </a:moveTo>
                <a:cubicBezTo>
                  <a:pt x="149247" y="115345"/>
                  <a:pt x="115965" y="148627"/>
                  <a:pt x="74910" y="148627"/>
                </a:cubicBezTo>
                <a:cubicBezTo>
                  <a:pt x="33855" y="148627"/>
                  <a:pt x="573" y="115345"/>
                  <a:pt x="573" y="74290"/>
                </a:cubicBezTo>
                <a:cubicBezTo>
                  <a:pt x="573" y="33235"/>
                  <a:pt x="33855" y="-47"/>
                  <a:pt x="74910" y="-47"/>
                </a:cubicBezTo>
                <a:cubicBezTo>
                  <a:pt x="115965" y="-47"/>
                  <a:pt x="149247" y="33235"/>
                  <a:pt x="149247" y="74290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A01D3C-093D-23DC-FDFF-77C7C0C368CC}"/>
              </a:ext>
            </a:extLst>
          </p:cNvPr>
          <p:cNvSpPr/>
          <p:nvPr/>
        </p:nvSpPr>
        <p:spPr>
          <a:xfrm>
            <a:off x="8866916" y="5212595"/>
            <a:ext cx="148673" cy="148673"/>
          </a:xfrm>
          <a:custGeom>
            <a:avLst/>
            <a:gdLst>
              <a:gd name="connsiteX0" fmla="*/ 149305 w 148673"/>
              <a:gd name="connsiteY0" fmla="*/ 74302 h 148673"/>
              <a:gd name="connsiteX1" fmla="*/ 74968 w 148673"/>
              <a:gd name="connsiteY1" fmla="*/ 148639 h 148673"/>
              <a:gd name="connsiteX2" fmla="*/ 632 w 148673"/>
              <a:gd name="connsiteY2" fmla="*/ 74302 h 148673"/>
              <a:gd name="connsiteX3" fmla="*/ 74968 w 148673"/>
              <a:gd name="connsiteY3" fmla="*/ -35 h 148673"/>
              <a:gd name="connsiteX4" fmla="*/ 149305 w 148673"/>
              <a:gd name="connsiteY4" fmla="*/ 74302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305" y="74302"/>
                </a:moveTo>
                <a:cubicBezTo>
                  <a:pt x="149305" y="115357"/>
                  <a:pt x="116023" y="148639"/>
                  <a:pt x="74968" y="148639"/>
                </a:cubicBezTo>
                <a:cubicBezTo>
                  <a:pt x="33913" y="148639"/>
                  <a:pt x="632" y="115357"/>
                  <a:pt x="632" y="74302"/>
                </a:cubicBezTo>
                <a:cubicBezTo>
                  <a:pt x="632" y="33247"/>
                  <a:pt x="33913" y="-35"/>
                  <a:pt x="74968" y="-35"/>
                </a:cubicBezTo>
                <a:cubicBezTo>
                  <a:pt x="116023" y="-35"/>
                  <a:pt x="149305" y="33247"/>
                  <a:pt x="149305" y="74302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1AFAF30-E082-DD32-D3D7-5B48FDF8F59E}"/>
              </a:ext>
            </a:extLst>
          </p:cNvPr>
          <p:cNvSpPr/>
          <p:nvPr/>
        </p:nvSpPr>
        <p:spPr>
          <a:xfrm>
            <a:off x="8477480" y="4639105"/>
            <a:ext cx="148673" cy="148673"/>
          </a:xfrm>
          <a:custGeom>
            <a:avLst/>
            <a:gdLst>
              <a:gd name="connsiteX0" fmla="*/ 149269 w 148673"/>
              <a:gd name="connsiteY0" fmla="*/ 74249 h 148673"/>
              <a:gd name="connsiteX1" fmla="*/ 74932 w 148673"/>
              <a:gd name="connsiteY1" fmla="*/ 148586 h 148673"/>
              <a:gd name="connsiteX2" fmla="*/ 595 w 148673"/>
              <a:gd name="connsiteY2" fmla="*/ 74249 h 148673"/>
              <a:gd name="connsiteX3" fmla="*/ 74932 w 148673"/>
              <a:gd name="connsiteY3" fmla="*/ -88 h 148673"/>
              <a:gd name="connsiteX4" fmla="*/ 149269 w 148673"/>
              <a:gd name="connsiteY4" fmla="*/ 74249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269" y="74249"/>
                </a:moveTo>
                <a:cubicBezTo>
                  <a:pt x="149269" y="115304"/>
                  <a:pt x="115987" y="148586"/>
                  <a:pt x="74932" y="148586"/>
                </a:cubicBezTo>
                <a:cubicBezTo>
                  <a:pt x="33877" y="148586"/>
                  <a:pt x="595" y="115304"/>
                  <a:pt x="595" y="74249"/>
                </a:cubicBezTo>
                <a:cubicBezTo>
                  <a:pt x="595" y="33194"/>
                  <a:pt x="33877" y="-88"/>
                  <a:pt x="74932" y="-88"/>
                </a:cubicBezTo>
                <a:cubicBezTo>
                  <a:pt x="115987" y="-88"/>
                  <a:pt x="149269" y="33194"/>
                  <a:pt x="149269" y="74249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F5DDD08-F41F-359F-C8A1-845CA7BCEE86}"/>
              </a:ext>
            </a:extLst>
          </p:cNvPr>
          <p:cNvSpPr/>
          <p:nvPr/>
        </p:nvSpPr>
        <p:spPr>
          <a:xfrm>
            <a:off x="8987286" y="4582450"/>
            <a:ext cx="148673" cy="148673"/>
          </a:xfrm>
          <a:custGeom>
            <a:avLst/>
            <a:gdLst>
              <a:gd name="connsiteX0" fmla="*/ 149316 w 148673"/>
              <a:gd name="connsiteY0" fmla="*/ 74243 h 148673"/>
              <a:gd name="connsiteX1" fmla="*/ 74980 w 148673"/>
              <a:gd name="connsiteY1" fmla="*/ 148580 h 148673"/>
              <a:gd name="connsiteX2" fmla="*/ 643 w 148673"/>
              <a:gd name="connsiteY2" fmla="*/ 74243 h 148673"/>
              <a:gd name="connsiteX3" fmla="*/ 74980 w 148673"/>
              <a:gd name="connsiteY3" fmla="*/ -93 h 148673"/>
              <a:gd name="connsiteX4" fmla="*/ 149316 w 148673"/>
              <a:gd name="connsiteY4" fmla="*/ 74243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316" y="74243"/>
                </a:moveTo>
                <a:cubicBezTo>
                  <a:pt x="149316" y="115298"/>
                  <a:pt x="116035" y="148580"/>
                  <a:pt x="74980" y="148580"/>
                </a:cubicBezTo>
                <a:cubicBezTo>
                  <a:pt x="33925" y="148580"/>
                  <a:pt x="643" y="115298"/>
                  <a:pt x="643" y="74243"/>
                </a:cubicBezTo>
                <a:cubicBezTo>
                  <a:pt x="643" y="33189"/>
                  <a:pt x="33925" y="-93"/>
                  <a:pt x="74980" y="-93"/>
                </a:cubicBezTo>
                <a:cubicBezTo>
                  <a:pt x="116035" y="-93"/>
                  <a:pt x="149316" y="33189"/>
                  <a:pt x="149316" y="74243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1D6C077-4020-1E61-981E-21A35ACC733D}"/>
              </a:ext>
            </a:extLst>
          </p:cNvPr>
          <p:cNvSpPr/>
          <p:nvPr/>
        </p:nvSpPr>
        <p:spPr>
          <a:xfrm>
            <a:off x="9383782" y="4688670"/>
            <a:ext cx="148673" cy="148673"/>
          </a:xfrm>
          <a:custGeom>
            <a:avLst/>
            <a:gdLst>
              <a:gd name="connsiteX0" fmla="*/ 149353 w 148673"/>
              <a:gd name="connsiteY0" fmla="*/ 74253 h 148673"/>
              <a:gd name="connsiteX1" fmla="*/ 75016 w 148673"/>
              <a:gd name="connsiteY1" fmla="*/ 148590 h 148673"/>
              <a:gd name="connsiteX2" fmla="*/ 680 w 148673"/>
              <a:gd name="connsiteY2" fmla="*/ 74253 h 148673"/>
              <a:gd name="connsiteX3" fmla="*/ 75016 w 148673"/>
              <a:gd name="connsiteY3" fmla="*/ -84 h 148673"/>
              <a:gd name="connsiteX4" fmla="*/ 149353 w 148673"/>
              <a:gd name="connsiteY4" fmla="*/ 74253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353" y="74253"/>
                </a:moveTo>
                <a:cubicBezTo>
                  <a:pt x="149353" y="115308"/>
                  <a:pt x="116071" y="148590"/>
                  <a:pt x="75016" y="148590"/>
                </a:cubicBezTo>
                <a:cubicBezTo>
                  <a:pt x="33962" y="148590"/>
                  <a:pt x="680" y="115308"/>
                  <a:pt x="680" y="74253"/>
                </a:cubicBezTo>
                <a:cubicBezTo>
                  <a:pt x="680" y="33198"/>
                  <a:pt x="33962" y="-84"/>
                  <a:pt x="75016" y="-84"/>
                </a:cubicBezTo>
                <a:cubicBezTo>
                  <a:pt x="116071" y="-84"/>
                  <a:pt x="149353" y="33198"/>
                  <a:pt x="149353" y="74253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E38F927-920E-5BFC-2934-B297A3CAD16D}"/>
              </a:ext>
            </a:extLst>
          </p:cNvPr>
          <p:cNvSpPr/>
          <p:nvPr/>
        </p:nvSpPr>
        <p:spPr>
          <a:xfrm>
            <a:off x="9596193" y="5049749"/>
            <a:ext cx="148673" cy="148673"/>
          </a:xfrm>
          <a:custGeom>
            <a:avLst/>
            <a:gdLst>
              <a:gd name="connsiteX0" fmla="*/ 149373 w 148673"/>
              <a:gd name="connsiteY0" fmla="*/ 74287 h 148673"/>
              <a:gd name="connsiteX1" fmla="*/ 75036 w 148673"/>
              <a:gd name="connsiteY1" fmla="*/ 148624 h 148673"/>
              <a:gd name="connsiteX2" fmla="*/ 699 w 148673"/>
              <a:gd name="connsiteY2" fmla="*/ 74287 h 148673"/>
              <a:gd name="connsiteX3" fmla="*/ 75036 w 148673"/>
              <a:gd name="connsiteY3" fmla="*/ -50 h 148673"/>
              <a:gd name="connsiteX4" fmla="*/ 149373 w 148673"/>
              <a:gd name="connsiteY4" fmla="*/ 74287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373" y="74287"/>
                </a:moveTo>
                <a:cubicBezTo>
                  <a:pt x="149373" y="115342"/>
                  <a:pt x="116091" y="148624"/>
                  <a:pt x="75036" y="148624"/>
                </a:cubicBezTo>
                <a:cubicBezTo>
                  <a:pt x="33981" y="148624"/>
                  <a:pt x="699" y="115342"/>
                  <a:pt x="699" y="74287"/>
                </a:cubicBezTo>
                <a:cubicBezTo>
                  <a:pt x="699" y="33232"/>
                  <a:pt x="33981" y="-50"/>
                  <a:pt x="75036" y="-50"/>
                </a:cubicBezTo>
                <a:cubicBezTo>
                  <a:pt x="116091" y="-50"/>
                  <a:pt x="149373" y="33232"/>
                  <a:pt x="149373" y="74287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925D0E-2E41-C21A-78B6-898A5A9792BF}"/>
              </a:ext>
            </a:extLst>
          </p:cNvPr>
          <p:cNvSpPr/>
          <p:nvPr/>
        </p:nvSpPr>
        <p:spPr>
          <a:xfrm>
            <a:off x="8547461" y="4648856"/>
            <a:ext cx="531014" cy="651383"/>
          </a:xfrm>
          <a:custGeom>
            <a:avLst/>
            <a:gdLst>
              <a:gd name="connsiteX0" fmla="*/ 620 w 531014"/>
              <a:gd name="connsiteY0" fmla="*/ 70740 h 651383"/>
              <a:gd name="connsiteX1" fmla="*/ 531634 w 531014"/>
              <a:gd name="connsiteY1" fmla="*/ -64 h 651383"/>
              <a:gd name="connsiteX2" fmla="*/ 411264 w 531014"/>
              <a:gd name="connsiteY2" fmla="*/ 637171 h 651383"/>
              <a:gd name="connsiteX3" fmla="*/ 397115 w 531014"/>
              <a:gd name="connsiteY3" fmla="*/ 651319 h 6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014" h="651383">
                <a:moveTo>
                  <a:pt x="620" y="70740"/>
                </a:moveTo>
                <a:lnTo>
                  <a:pt x="531634" y="-64"/>
                </a:lnTo>
                <a:lnTo>
                  <a:pt x="411264" y="637171"/>
                </a:lnTo>
                <a:lnTo>
                  <a:pt x="397115" y="651319"/>
                </a:lnTo>
                <a:close/>
              </a:path>
            </a:pathLst>
          </a:custGeom>
          <a:solidFill>
            <a:srgbClr val="000000">
              <a:alpha val="18000"/>
            </a:srgbClr>
          </a:solidFill>
          <a:ln w="254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4978CC-BA9F-2F07-7679-943A03E57579}"/>
              </a:ext>
            </a:extLst>
          </p:cNvPr>
          <p:cNvSpPr/>
          <p:nvPr/>
        </p:nvSpPr>
        <p:spPr>
          <a:xfrm>
            <a:off x="8299633" y="5165721"/>
            <a:ext cx="601847" cy="389436"/>
          </a:xfrm>
          <a:custGeom>
            <a:avLst/>
            <a:gdLst>
              <a:gd name="connsiteX0" fmla="*/ 600 w 601847"/>
              <a:gd name="connsiteY0" fmla="*/ -28 h 389436"/>
              <a:gd name="connsiteX1" fmla="*/ 595359 w 601847"/>
              <a:gd name="connsiteY1" fmla="*/ 99103 h 389436"/>
              <a:gd name="connsiteX2" fmla="*/ 602448 w 601847"/>
              <a:gd name="connsiteY2" fmla="*/ 113252 h 389436"/>
              <a:gd name="connsiteX3" fmla="*/ 64315 w 601847"/>
              <a:gd name="connsiteY3" fmla="*/ 389408 h 389436"/>
              <a:gd name="connsiteX4" fmla="*/ 50166 w 601847"/>
              <a:gd name="connsiteY4" fmla="*/ 389408 h 38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47" h="389436">
                <a:moveTo>
                  <a:pt x="600" y="-28"/>
                </a:moveTo>
                <a:lnTo>
                  <a:pt x="595359" y="99103"/>
                </a:lnTo>
                <a:lnTo>
                  <a:pt x="602448" y="113252"/>
                </a:lnTo>
                <a:lnTo>
                  <a:pt x="64315" y="389408"/>
                </a:lnTo>
                <a:lnTo>
                  <a:pt x="50166" y="389408"/>
                </a:lnTo>
                <a:close/>
              </a:path>
            </a:pathLst>
          </a:custGeom>
          <a:solidFill>
            <a:srgbClr val="000000">
              <a:alpha val="18000"/>
            </a:srgbClr>
          </a:solidFill>
          <a:ln w="254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4A6D993-CA10-2AD5-7B44-9F2315769CD0}"/>
              </a:ext>
            </a:extLst>
          </p:cNvPr>
          <p:cNvSpPr/>
          <p:nvPr/>
        </p:nvSpPr>
        <p:spPr>
          <a:xfrm>
            <a:off x="8958106" y="4762136"/>
            <a:ext cx="708068" cy="523954"/>
          </a:xfrm>
          <a:custGeom>
            <a:avLst/>
            <a:gdLst>
              <a:gd name="connsiteX0" fmla="*/ 666 w 708068"/>
              <a:gd name="connsiteY0" fmla="*/ 523895 h 523954"/>
              <a:gd name="connsiteX1" fmla="*/ 496323 w 708068"/>
              <a:gd name="connsiteY1" fmla="*/ -59 h 523954"/>
              <a:gd name="connsiteX2" fmla="*/ 708735 w 708068"/>
              <a:gd name="connsiteY2" fmla="*/ 353960 h 5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068" h="523954">
                <a:moveTo>
                  <a:pt x="666" y="523895"/>
                </a:moveTo>
                <a:lnTo>
                  <a:pt x="496323" y="-59"/>
                </a:lnTo>
                <a:lnTo>
                  <a:pt x="708735" y="353960"/>
                </a:lnTo>
                <a:close/>
              </a:path>
            </a:pathLst>
          </a:custGeom>
          <a:solidFill>
            <a:srgbClr val="000000">
              <a:alpha val="18000"/>
            </a:srgbClr>
          </a:solidFill>
          <a:ln w="254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7677DA-8AF4-573C-17D3-8B91C43A416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527080" y="4071899"/>
            <a:ext cx="1098931" cy="203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9CEDCB-5CDF-EC69-A9F1-5E79C82271E8}"/>
              </a:ext>
            </a:extLst>
          </p:cNvPr>
          <p:cNvCxnSpPr>
            <a:cxnSpLocks/>
            <a:endCxn id="15" idx="0"/>
          </p:cNvCxnSpPr>
          <p:nvPr/>
        </p:nvCxnSpPr>
        <p:spPr>
          <a:xfrm flipV="1">
            <a:off x="2527080" y="6037469"/>
            <a:ext cx="1195055" cy="743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B94FE1-E3AB-7075-20A5-CF2592026668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H="1" flipV="1">
            <a:off x="3626011" y="4071899"/>
            <a:ext cx="21787" cy="18912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12A168F-DCD3-703A-B496-B937713FE44A}"/>
              </a:ext>
            </a:extLst>
          </p:cNvPr>
          <p:cNvSpPr/>
          <p:nvPr/>
        </p:nvSpPr>
        <p:spPr>
          <a:xfrm>
            <a:off x="2455186" y="6000316"/>
            <a:ext cx="148673" cy="148673"/>
          </a:xfrm>
          <a:custGeom>
            <a:avLst/>
            <a:gdLst>
              <a:gd name="connsiteX0" fmla="*/ 148723 w 148673"/>
              <a:gd name="connsiteY0" fmla="*/ 74259 h 148673"/>
              <a:gd name="connsiteX1" fmla="*/ 74387 w 148673"/>
              <a:gd name="connsiteY1" fmla="*/ 148596 h 148673"/>
              <a:gd name="connsiteX2" fmla="*/ 50 w 148673"/>
              <a:gd name="connsiteY2" fmla="*/ 74259 h 148673"/>
              <a:gd name="connsiteX3" fmla="*/ 74387 w 148673"/>
              <a:gd name="connsiteY3" fmla="*/ -78 h 148673"/>
              <a:gd name="connsiteX4" fmla="*/ 148723 w 148673"/>
              <a:gd name="connsiteY4" fmla="*/ 74259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8723" y="74259"/>
                </a:moveTo>
                <a:cubicBezTo>
                  <a:pt x="148723" y="115314"/>
                  <a:pt x="115442" y="148596"/>
                  <a:pt x="74387" y="148596"/>
                </a:cubicBezTo>
                <a:cubicBezTo>
                  <a:pt x="33331" y="148596"/>
                  <a:pt x="50" y="115314"/>
                  <a:pt x="50" y="74259"/>
                </a:cubicBezTo>
                <a:cubicBezTo>
                  <a:pt x="50" y="33204"/>
                  <a:pt x="33331" y="-78"/>
                  <a:pt x="74387" y="-78"/>
                </a:cubicBezTo>
                <a:cubicBezTo>
                  <a:pt x="115442" y="-78"/>
                  <a:pt x="148723" y="33204"/>
                  <a:pt x="148723" y="74259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8D9C27-6839-288D-08CE-86F06D0ACCA4}"/>
              </a:ext>
            </a:extLst>
          </p:cNvPr>
          <p:cNvSpPr/>
          <p:nvPr/>
        </p:nvSpPr>
        <p:spPr>
          <a:xfrm>
            <a:off x="5511849" y="5455862"/>
            <a:ext cx="148673" cy="148673"/>
          </a:xfrm>
          <a:custGeom>
            <a:avLst/>
            <a:gdLst>
              <a:gd name="connsiteX0" fmla="*/ 149122 w 148673"/>
              <a:gd name="connsiteY0" fmla="*/ 74331 h 148673"/>
              <a:gd name="connsiteX1" fmla="*/ 74785 w 148673"/>
              <a:gd name="connsiteY1" fmla="*/ 148668 h 148673"/>
              <a:gd name="connsiteX2" fmla="*/ 448 w 148673"/>
              <a:gd name="connsiteY2" fmla="*/ 74331 h 148673"/>
              <a:gd name="connsiteX3" fmla="*/ 74785 w 148673"/>
              <a:gd name="connsiteY3" fmla="*/ -6 h 148673"/>
              <a:gd name="connsiteX4" fmla="*/ 149122 w 148673"/>
              <a:gd name="connsiteY4" fmla="*/ 74331 h 1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73" h="148673">
                <a:moveTo>
                  <a:pt x="149122" y="74331"/>
                </a:moveTo>
                <a:cubicBezTo>
                  <a:pt x="149122" y="115386"/>
                  <a:pt x="115840" y="148668"/>
                  <a:pt x="74785" y="148668"/>
                </a:cubicBezTo>
                <a:cubicBezTo>
                  <a:pt x="33730" y="148668"/>
                  <a:pt x="448" y="115386"/>
                  <a:pt x="448" y="74331"/>
                </a:cubicBezTo>
                <a:cubicBezTo>
                  <a:pt x="448" y="33276"/>
                  <a:pt x="33730" y="-6"/>
                  <a:pt x="74785" y="-6"/>
                </a:cubicBezTo>
                <a:cubicBezTo>
                  <a:pt x="115840" y="-6"/>
                  <a:pt x="149122" y="33276"/>
                  <a:pt x="149122" y="74331"/>
                </a:cubicBezTo>
                <a:close/>
              </a:path>
            </a:pathLst>
          </a:custGeom>
          <a:solidFill>
            <a:srgbClr val="000000"/>
          </a:solidFill>
          <a:ln w="153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87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C6E7-292B-3224-D327-7FE48F21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440C8-A8CF-B5BD-BD17-F13871E6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E89303-54A3-1705-DA67-39A1B3B526DC}"/>
              </a:ext>
            </a:extLst>
          </p:cNvPr>
          <p:cNvSpPr/>
          <p:nvPr/>
        </p:nvSpPr>
        <p:spPr>
          <a:xfrm>
            <a:off x="2466666" y="3955750"/>
            <a:ext cx="178172" cy="178172"/>
          </a:xfrm>
          <a:custGeom>
            <a:avLst/>
            <a:gdLst>
              <a:gd name="connsiteX0" fmla="*/ 178175 w 178172"/>
              <a:gd name="connsiteY0" fmla="*/ 89159 h 178172"/>
              <a:gd name="connsiteX1" fmla="*/ 89089 w 178172"/>
              <a:gd name="connsiteY1" fmla="*/ 178245 h 178172"/>
              <a:gd name="connsiteX2" fmla="*/ 3 w 178172"/>
              <a:gd name="connsiteY2" fmla="*/ 89159 h 178172"/>
              <a:gd name="connsiteX3" fmla="*/ 89089 w 178172"/>
              <a:gd name="connsiteY3" fmla="*/ 73 h 178172"/>
              <a:gd name="connsiteX4" fmla="*/ 17817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175" y="89159"/>
                </a:moveTo>
                <a:cubicBezTo>
                  <a:pt x="178175" y="138360"/>
                  <a:pt x="138290" y="178245"/>
                  <a:pt x="89089" y="178245"/>
                </a:cubicBezTo>
                <a:cubicBezTo>
                  <a:pt x="39888" y="178245"/>
                  <a:pt x="3" y="138360"/>
                  <a:pt x="3" y="89159"/>
                </a:cubicBezTo>
                <a:cubicBezTo>
                  <a:pt x="3" y="39959"/>
                  <a:pt x="39888" y="73"/>
                  <a:pt x="89089" y="73"/>
                </a:cubicBezTo>
                <a:cubicBezTo>
                  <a:pt x="138290" y="73"/>
                  <a:pt x="178175" y="39959"/>
                  <a:pt x="17817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B3CA42-6DDD-78A4-B352-AE9F53E90919}"/>
              </a:ext>
            </a:extLst>
          </p:cNvPr>
          <p:cNvSpPr/>
          <p:nvPr/>
        </p:nvSpPr>
        <p:spPr>
          <a:xfrm>
            <a:off x="4920200" y="3955750"/>
            <a:ext cx="178172" cy="178172"/>
          </a:xfrm>
          <a:custGeom>
            <a:avLst/>
            <a:gdLst>
              <a:gd name="connsiteX0" fmla="*/ 178365 w 178172"/>
              <a:gd name="connsiteY0" fmla="*/ 89159 h 178172"/>
              <a:gd name="connsiteX1" fmla="*/ 89279 w 178172"/>
              <a:gd name="connsiteY1" fmla="*/ 178245 h 178172"/>
              <a:gd name="connsiteX2" fmla="*/ 193 w 178172"/>
              <a:gd name="connsiteY2" fmla="*/ 89159 h 178172"/>
              <a:gd name="connsiteX3" fmla="*/ 89279 w 178172"/>
              <a:gd name="connsiteY3" fmla="*/ 73 h 178172"/>
              <a:gd name="connsiteX4" fmla="*/ 17836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65" y="89159"/>
                </a:moveTo>
                <a:cubicBezTo>
                  <a:pt x="178365" y="138360"/>
                  <a:pt x="138479" y="178245"/>
                  <a:pt x="89279" y="178245"/>
                </a:cubicBezTo>
                <a:cubicBezTo>
                  <a:pt x="40078" y="178245"/>
                  <a:pt x="193" y="138360"/>
                  <a:pt x="193" y="89159"/>
                </a:cubicBezTo>
                <a:cubicBezTo>
                  <a:pt x="193" y="39959"/>
                  <a:pt x="40078" y="73"/>
                  <a:pt x="89279" y="73"/>
                </a:cubicBezTo>
                <a:cubicBezTo>
                  <a:pt x="138479" y="73"/>
                  <a:pt x="178365" y="39959"/>
                  <a:pt x="17836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C00757-B302-3D29-07A4-4880559EBFAF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0D41A5-F916-C9E4-64EF-E684455CC409}"/>
              </a:ext>
            </a:extLst>
          </p:cNvPr>
          <p:cNvSpPr/>
          <p:nvPr/>
        </p:nvSpPr>
        <p:spPr>
          <a:xfrm>
            <a:off x="4229854" y="2254634"/>
            <a:ext cx="178172" cy="178172"/>
          </a:xfrm>
          <a:custGeom>
            <a:avLst/>
            <a:gdLst>
              <a:gd name="connsiteX0" fmla="*/ 178305 w 178172"/>
              <a:gd name="connsiteY0" fmla="*/ 89036 h 178172"/>
              <a:gd name="connsiteX1" fmla="*/ 89219 w 178172"/>
              <a:gd name="connsiteY1" fmla="*/ 178122 h 178172"/>
              <a:gd name="connsiteX2" fmla="*/ 133 w 178172"/>
              <a:gd name="connsiteY2" fmla="*/ 89036 h 178172"/>
              <a:gd name="connsiteX3" fmla="*/ 89219 w 178172"/>
              <a:gd name="connsiteY3" fmla="*/ -50 h 178172"/>
              <a:gd name="connsiteX4" fmla="*/ 178305 w 178172"/>
              <a:gd name="connsiteY4" fmla="*/ 89036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05" y="89036"/>
                </a:moveTo>
                <a:cubicBezTo>
                  <a:pt x="178305" y="138237"/>
                  <a:pt x="138420" y="178122"/>
                  <a:pt x="89219" y="178122"/>
                </a:cubicBezTo>
                <a:cubicBezTo>
                  <a:pt x="40018" y="178122"/>
                  <a:pt x="133" y="138237"/>
                  <a:pt x="133" y="89036"/>
                </a:cubicBezTo>
                <a:cubicBezTo>
                  <a:pt x="133" y="39835"/>
                  <a:pt x="40018" y="-50"/>
                  <a:pt x="89219" y="-50"/>
                </a:cubicBezTo>
                <a:cubicBezTo>
                  <a:pt x="138420" y="-50"/>
                  <a:pt x="178305" y="39835"/>
                  <a:pt x="178305" y="89036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F4A6A4-F43C-71BC-DBB3-21E53F127A00}"/>
              </a:ext>
            </a:extLst>
          </p:cNvPr>
          <p:cNvSpPr/>
          <p:nvPr/>
        </p:nvSpPr>
        <p:spPr>
          <a:xfrm>
            <a:off x="3599634" y="3255280"/>
            <a:ext cx="178172" cy="178172"/>
          </a:xfrm>
          <a:custGeom>
            <a:avLst/>
            <a:gdLst>
              <a:gd name="connsiteX0" fmla="*/ 178256 w 178172"/>
              <a:gd name="connsiteY0" fmla="*/ 89113 h 178172"/>
              <a:gd name="connsiteX1" fmla="*/ 89170 w 178172"/>
              <a:gd name="connsiteY1" fmla="*/ 178199 h 178172"/>
              <a:gd name="connsiteX2" fmla="*/ 84 w 178172"/>
              <a:gd name="connsiteY2" fmla="*/ 89113 h 178172"/>
              <a:gd name="connsiteX3" fmla="*/ 89170 w 178172"/>
              <a:gd name="connsiteY3" fmla="*/ 27 h 178172"/>
              <a:gd name="connsiteX4" fmla="*/ 178256 w 178172"/>
              <a:gd name="connsiteY4" fmla="*/ 89113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256" y="89113"/>
                </a:moveTo>
                <a:cubicBezTo>
                  <a:pt x="178256" y="138314"/>
                  <a:pt x="138371" y="178199"/>
                  <a:pt x="89170" y="178199"/>
                </a:cubicBezTo>
                <a:cubicBezTo>
                  <a:pt x="39969" y="178199"/>
                  <a:pt x="84" y="138314"/>
                  <a:pt x="84" y="89113"/>
                </a:cubicBezTo>
                <a:cubicBezTo>
                  <a:pt x="84" y="39912"/>
                  <a:pt x="39969" y="27"/>
                  <a:pt x="89170" y="27"/>
                </a:cubicBezTo>
                <a:cubicBezTo>
                  <a:pt x="138371" y="27"/>
                  <a:pt x="178256" y="39912"/>
                  <a:pt x="178256" y="89113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784E9-6075-CDC2-3DB0-0951E4ED99DB}"/>
              </a:ext>
            </a:extLst>
          </p:cNvPr>
          <p:cNvSpPr/>
          <p:nvPr/>
        </p:nvSpPr>
        <p:spPr>
          <a:xfrm>
            <a:off x="3704945" y="2327516"/>
            <a:ext cx="619124" cy="1000145"/>
          </a:xfrm>
          <a:custGeom>
            <a:avLst/>
            <a:gdLst>
              <a:gd name="connsiteX0" fmla="*/ 109 w 619124"/>
              <a:gd name="connsiteY0" fmla="*/ 1000133 h 1000145"/>
              <a:gd name="connsiteX1" fmla="*/ 619234 w 619124"/>
              <a:gd name="connsiteY1" fmla="*/ -13 h 1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4" h="1000145">
                <a:moveTo>
                  <a:pt x="109" y="1000133"/>
                </a:moveTo>
                <a:lnTo>
                  <a:pt x="619234" y="-1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0C6194-20C4-E0C2-50BF-E55FE97E5F65}"/>
              </a:ext>
            </a:extLst>
          </p:cNvPr>
          <p:cNvSpPr/>
          <p:nvPr/>
        </p:nvSpPr>
        <p:spPr>
          <a:xfrm>
            <a:off x="7065796" y="3957442"/>
            <a:ext cx="178172" cy="178172"/>
          </a:xfrm>
          <a:custGeom>
            <a:avLst/>
            <a:gdLst>
              <a:gd name="connsiteX0" fmla="*/ 178539 w 178172"/>
              <a:gd name="connsiteY0" fmla="*/ 89159 h 178172"/>
              <a:gd name="connsiteX1" fmla="*/ 89453 w 178172"/>
              <a:gd name="connsiteY1" fmla="*/ 178245 h 178172"/>
              <a:gd name="connsiteX2" fmla="*/ 367 w 178172"/>
              <a:gd name="connsiteY2" fmla="*/ 89159 h 178172"/>
              <a:gd name="connsiteX3" fmla="*/ 89453 w 178172"/>
              <a:gd name="connsiteY3" fmla="*/ 73 h 178172"/>
              <a:gd name="connsiteX4" fmla="*/ 17853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539" y="89159"/>
                </a:moveTo>
                <a:cubicBezTo>
                  <a:pt x="178539" y="138360"/>
                  <a:pt x="138654" y="178245"/>
                  <a:pt x="89453" y="178245"/>
                </a:cubicBezTo>
                <a:cubicBezTo>
                  <a:pt x="40252" y="178245"/>
                  <a:pt x="367" y="138360"/>
                  <a:pt x="367" y="89159"/>
                </a:cubicBezTo>
                <a:cubicBezTo>
                  <a:pt x="367" y="39959"/>
                  <a:pt x="40252" y="73"/>
                  <a:pt x="89453" y="73"/>
                </a:cubicBezTo>
                <a:cubicBezTo>
                  <a:pt x="138654" y="73"/>
                  <a:pt x="178539" y="39959"/>
                  <a:pt x="178539" y="89159"/>
                </a:cubicBezTo>
                <a:close/>
              </a:path>
            </a:pathLst>
          </a:custGeom>
          <a:solidFill>
            <a:srgbClr val="000000"/>
          </a:solidFill>
          <a:ln w="183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FD28CE-1527-8394-78BC-8A86E828ED07}"/>
              </a:ext>
            </a:extLst>
          </p:cNvPr>
          <p:cNvSpPr/>
          <p:nvPr/>
        </p:nvSpPr>
        <p:spPr>
          <a:xfrm>
            <a:off x="9519305" y="3957442"/>
            <a:ext cx="178172" cy="178172"/>
          </a:xfrm>
          <a:custGeom>
            <a:avLst/>
            <a:gdLst>
              <a:gd name="connsiteX0" fmla="*/ 178729 w 178172"/>
              <a:gd name="connsiteY0" fmla="*/ 89159 h 178172"/>
              <a:gd name="connsiteX1" fmla="*/ 89643 w 178172"/>
              <a:gd name="connsiteY1" fmla="*/ 178245 h 178172"/>
              <a:gd name="connsiteX2" fmla="*/ 557 w 178172"/>
              <a:gd name="connsiteY2" fmla="*/ 89159 h 178172"/>
              <a:gd name="connsiteX3" fmla="*/ 89643 w 178172"/>
              <a:gd name="connsiteY3" fmla="*/ 73 h 178172"/>
              <a:gd name="connsiteX4" fmla="*/ 17872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729" y="89159"/>
                </a:moveTo>
                <a:cubicBezTo>
                  <a:pt x="178729" y="138360"/>
                  <a:pt x="138843" y="178245"/>
                  <a:pt x="89643" y="178245"/>
                </a:cubicBezTo>
                <a:cubicBezTo>
                  <a:pt x="40442" y="178245"/>
                  <a:pt x="557" y="138360"/>
                  <a:pt x="557" y="89159"/>
                </a:cubicBezTo>
                <a:cubicBezTo>
                  <a:pt x="557" y="39959"/>
                  <a:pt x="40442" y="73"/>
                  <a:pt x="89643" y="73"/>
                </a:cubicBezTo>
                <a:cubicBezTo>
                  <a:pt x="138843" y="73"/>
                  <a:pt x="178729" y="39959"/>
                  <a:pt x="178729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7E0D383-3CB9-6612-DBB4-CFA973613692}"/>
              </a:ext>
            </a:extLst>
          </p:cNvPr>
          <p:cNvSpPr/>
          <p:nvPr/>
        </p:nvSpPr>
        <p:spPr>
          <a:xfrm>
            <a:off x="8828969" y="2256315"/>
            <a:ext cx="178172" cy="178172"/>
          </a:xfrm>
          <a:custGeom>
            <a:avLst/>
            <a:gdLst>
              <a:gd name="connsiteX0" fmla="*/ 178675 w 178172"/>
              <a:gd name="connsiteY0" fmla="*/ 89028 h 178172"/>
              <a:gd name="connsiteX1" fmla="*/ 89589 w 178172"/>
              <a:gd name="connsiteY1" fmla="*/ 178114 h 178172"/>
              <a:gd name="connsiteX2" fmla="*/ 503 w 178172"/>
              <a:gd name="connsiteY2" fmla="*/ 89028 h 178172"/>
              <a:gd name="connsiteX3" fmla="*/ 89589 w 178172"/>
              <a:gd name="connsiteY3" fmla="*/ -58 h 178172"/>
              <a:gd name="connsiteX4" fmla="*/ 178675 w 178172"/>
              <a:gd name="connsiteY4" fmla="*/ 89028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75" y="89028"/>
                </a:moveTo>
                <a:cubicBezTo>
                  <a:pt x="178675" y="138229"/>
                  <a:pt x="138790" y="178114"/>
                  <a:pt x="89589" y="178114"/>
                </a:cubicBezTo>
                <a:cubicBezTo>
                  <a:pt x="40389" y="178114"/>
                  <a:pt x="503" y="138229"/>
                  <a:pt x="503" y="89028"/>
                </a:cubicBezTo>
                <a:cubicBezTo>
                  <a:pt x="503" y="39827"/>
                  <a:pt x="40389" y="-58"/>
                  <a:pt x="89589" y="-58"/>
                </a:cubicBezTo>
                <a:cubicBezTo>
                  <a:pt x="138790" y="-58"/>
                  <a:pt x="178675" y="39827"/>
                  <a:pt x="178675" y="89028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1E36BC-0B94-2062-306B-DE3F53B357D6}"/>
              </a:ext>
            </a:extLst>
          </p:cNvPr>
          <p:cNvSpPr/>
          <p:nvPr/>
        </p:nvSpPr>
        <p:spPr>
          <a:xfrm>
            <a:off x="8198752" y="3256990"/>
            <a:ext cx="178172" cy="178172"/>
          </a:xfrm>
          <a:custGeom>
            <a:avLst/>
            <a:gdLst>
              <a:gd name="connsiteX0" fmla="*/ 178627 w 178172"/>
              <a:gd name="connsiteY0" fmla="*/ 89105 h 178172"/>
              <a:gd name="connsiteX1" fmla="*/ 89541 w 178172"/>
              <a:gd name="connsiteY1" fmla="*/ 178191 h 178172"/>
              <a:gd name="connsiteX2" fmla="*/ 455 w 178172"/>
              <a:gd name="connsiteY2" fmla="*/ 89105 h 178172"/>
              <a:gd name="connsiteX3" fmla="*/ 89541 w 178172"/>
              <a:gd name="connsiteY3" fmla="*/ 19 h 178172"/>
              <a:gd name="connsiteX4" fmla="*/ 178627 w 178172"/>
              <a:gd name="connsiteY4" fmla="*/ 89105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27" y="89105"/>
                </a:moveTo>
                <a:cubicBezTo>
                  <a:pt x="178627" y="138306"/>
                  <a:pt x="138742" y="178191"/>
                  <a:pt x="89541" y="178191"/>
                </a:cubicBezTo>
                <a:cubicBezTo>
                  <a:pt x="40340" y="178191"/>
                  <a:pt x="455" y="138306"/>
                  <a:pt x="455" y="89105"/>
                </a:cubicBezTo>
                <a:cubicBezTo>
                  <a:pt x="455" y="39905"/>
                  <a:pt x="40340" y="19"/>
                  <a:pt x="89541" y="19"/>
                </a:cubicBezTo>
                <a:cubicBezTo>
                  <a:pt x="138742" y="19"/>
                  <a:pt x="178627" y="39905"/>
                  <a:pt x="178627" y="89105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AD5D3B-2E2A-8B1B-8BEF-8BDD7D24643E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BB37D4-83C1-5486-9E46-06BD603258F8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2AA30A-767A-94FE-0D60-97D3FC7E3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48660" y="4707366"/>
            <a:ext cx="644558" cy="64455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DCB750-3D5B-CFC4-C293-F1D9578E3CBE}"/>
              </a:ext>
            </a:extLst>
          </p:cNvPr>
          <p:cNvSpPr/>
          <p:nvPr/>
        </p:nvSpPr>
        <p:spPr>
          <a:xfrm rot="5400000">
            <a:off x="476432" y="3422427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414004-C9BC-7CD1-46D4-4656B192A16B}"/>
              </a:ext>
            </a:extLst>
          </p:cNvPr>
          <p:cNvSpPr/>
          <p:nvPr/>
        </p:nvSpPr>
        <p:spPr>
          <a:xfrm rot="5400000">
            <a:off x="5099234" y="3441679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B3836D5-EF0D-D55B-4885-0A7322C97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/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/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E510778-D9C1-C02E-A4F2-171C42F3345A}"/>
              </a:ext>
            </a:extLst>
          </p:cNvPr>
          <p:cNvGrpSpPr/>
          <p:nvPr/>
        </p:nvGrpSpPr>
        <p:grpSpPr>
          <a:xfrm>
            <a:off x="2111189" y="1823747"/>
            <a:ext cx="8014267" cy="2668248"/>
            <a:chOff x="2111189" y="1823747"/>
            <a:chExt cx="8014267" cy="266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/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/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/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/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/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/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14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C6E7-292B-3224-D327-7FE48F21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440C8-A8CF-B5BD-BD17-F13871E6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E89303-54A3-1705-DA67-39A1B3B526DC}"/>
              </a:ext>
            </a:extLst>
          </p:cNvPr>
          <p:cNvSpPr/>
          <p:nvPr/>
        </p:nvSpPr>
        <p:spPr>
          <a:xfrm>
            <a:off x="2466666" y="3955750"/>
            <a:ext cx="178172" cy="178172"/>
          </a:xfrm>
          <a:custGeom>
            <a:avLst/>
            <a:gdLst>
              <a:gd name="connsiteX0" fmla="*/ 178175 w 178172"/>
              <a:gd name="connsiteY0" fmla="*/ 89159 h 178172"/>
              <a:gd name="connsiteX1" fmla="*/ 89089 w 178172"/>
              <a:gd name="connsiteY1" fmla="*/ 178245 h 178172"/>
              <a:gd name="connsiteX2" fmla="*/ 3 w 178172"/>
              <a:gd name="connsiteY2" fmla="*/ 89159 h 178172"/>
              <a:gd name="connsiteX3" fmla="*/ 89089 w 178172"/>
              <a:gd name="connsiteY3" fmla="*/ 73 h 178172"/>
              <a:gd name="connsiteX4" fmla="*/ 17817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175" y="89159"/>
                </a:moveTo>
                <a:cubicBezTo>
                  <a:pt x="178175" y="138360"/>
                  <a:pt x="138290" y="178245"/>
                  <a:pt x="89089" y="178245"/>
                </a:cubicBezTo>
                <a:cubicBezTo>
                  <a:pt x="39888" y="178245"/>
                  <a:pt x="3" y="138360"/>
                  <a:pt x="3" y="89159"/>
                </a:cubicBezTo>
                <a:cubicBezTo>
                  <a:pt x="3" y="39959"/>
                  <a:pt x="39888" y="73"/>
                  <a:pt x="89089" y="73"/>
                </a:cubicBezTo>
                <a:cubicBezTo>
                  <a:pt x="138290" y="73"/>
                  <a:pt x="178175" y="39959"/>
                  <a:pt x="17817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B3CA42-6DDD-78A4-B352-AE9F53E90919}"/>
              </a:ext>
            </a:extLst>
          </p:cNvPr>
          <p:cNvSpPr/>
          <p:nvPr/>
        </p:nvSpPr>
        <p:spPr>
          <a:xfrm>
            <a:off x="4920200" y="3955750"/>
            <a:ext cx="178172" cy="178172"/>
          </a:xfrm>
          <a:custGeom>
            <a:avLst/>
            <a:gdLst>
              <a:gd name="connsiteX0" fmla="*/ 178365 w 178172"/>
              <a:gd name="connsiteY0" fmla="*/ 89159 h 178172"/>
              <a:gd name="connsiteX1" fmla="*/ 89279 w 178172"/>
              <a:gd name="connsiteY1" fmla="*/ 178245 h 178172"/>
              <a:gd name="connsiteX2" fmla="*/ 193 w 178172"/>
              <a:gd name="connsiteY2" fmla="*/ 89159 h 178172"/>
              <a:gd name="connsiteX3" fmla="*/ 89279 w 178172"/>
              <a:gd name="connsiteY3" fmla="*/ 73 h 178172"/>
              <a:gd name="connsiteX4" fmla="*/ 17836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65" y="89159"/>
                </a:moveTo>
                <a:cubicBezTo>
                  <a:pt x="178365" y="138360"/>
                  <a:pt x="138479" y="178245"/>
                  <a:pt x="89279" y="178245"/>
                </a:cubicBezTo>
                <a:cubicBezTo>
                  <a:pt x="40078" y="178245"/>
                  <a:pt x="193" y="138360"/>
                  <a:pt x="193" y="89159"/>
                </a:cubicBezTo>
                <a:cubicBezTo>
                  <a:pt x="193" y="39959"/>
                  <a:pt x="40078" y="73"/>
                  <a:pt x="89279" y="73"/>
                </a:cubicBezTo>
                <a:cubicBezTo>
                  <a:pt x="138479" y="73"/>
                  <a:pt x="178365" y="39959"/>
                  <a:pt x="17836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C00757-B302-3D29-07A4-4880559EBFAF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0D41A5-F916-C9E4-64EF-E684455CC409}"/>
              </a:ext>
            </a:extLst>
          </p:cNvPr>
          <p:cNvSpPr/>
          <p:nvPr/>
        </p:nvSpPr>
        <p:spPr>
          <a:xfrm>
            <a:off x="4229854" y="2254634"/>
            <a:ext cx="178172" cy="178172"/>
          </a:xfrm>
          <a:custGeom>
            <a:avLst/>
            <a:gdLst>
              <a:gd name="connsiteX0" fmla="*/ 178305 w 178172"/>
              <a:gd name="connsiteY0" fmla="*/ 89036 h 178172"/>
              <a:gd name="connsiteX1" fmla="*/ 89219 w 178172"/>
              <a:gd name="connsiteY1" fmla="*/ 178122 h 178172"/>
              <a:gd name="connsiteX2" fmla="*/ 133 w 178172"/>
              <a:gd name="connsiteY2" fmla="*/ 89036 h 178172"/>
              <a:gd name="connsiteX3" fmla="*/ 89219 w 178172"/>
              <a:gd name="connsiteY3" fmla="*/ -50 h 178172"/>
              <a:gd name="connsiteX4" fmla="*/ 178305 w 178172"/>
              <a:gd name="connsiteY4" fmla="*/ 89036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05" y="89036"/>
                </a:moveTo>
                <a:cubicBezTo>
                  <a:pt x="178305" y="138237"/>
                  <a:pt x="138420" y="178122"/>
                  <a:pt x="89219" y="178122"/>
                </a:cubicBezTo>
                <a:cubicBezTo>
                  <a:pt x="40018" y="178122"/>
                  <a:pt x="133" y="138237"/>
                  <a:pt x="133" y="89036"/>
                </a:cubicBezTo>
                <a:cubicBezTo>
                  <a:pt x="133" y="39835"/>
                  <a:pt x="40018" y="-50"/>
                  <a:pt x="89219" y="-50"/>
                </a:cubicBezTo>
                <a:cubicBezTo>
                  <a:pt x="138420" y="-50"/>
                  <a:pt x="178305" y="39835"/>
                  <a:pt x="178305" y="89036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F4A6A4-F43C-71BC-DBB3-21E53F127A00}"/>
              </a:ext>
            </a:extLst>
          </p:cNvPr>
          <p:cNvSpPr/>
          <p:nvPr/>
        </p:nvSpPr>
        <p:spPr>
          <a:xfrm>
            <a:off x="3599634" y="3255280"/>
            <a:ext cx="178172" cy="178172"/>
          </a:xfrm>
          <a:custGeom>
            <a:avLst/>
            <a:gdLst>
              <a:gd name="connsiteX0" fmla="*/ 178256 w 178172"/>
              <a:gd name="connsiteY0" fmla="*/ 89113 h 178172"/>
              <a:gd name="connsiteX1" fmla="*/ 89170 w 178172"/>
              <a:gd name="connsiteY1" fmla="*/ 178199 h 178172"/>
              <a:gd name="connsiteX2" fmla="*/ 84 w 178172"/>
              <a:gd name="connsiteY2" fmla="*/ 89113 h 178172"/>
              <a:gd name="connsiteX3" fmla="*/ 89170 w 178172"/>
              <a:gd name="connsiteY3" fmla="*/ 27 h 178172"/>
              <a:gd name="connsiteX4" fmla="*/ 178256 w 178172"/>
              <a:gd name="connsiteY4" fmla="*/ 89113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256" y="89113"/>
                </a:moveTo>
                <a:cubicBezTo>
                  <a:pt x="178256" y="138314"/>
                  <a:pt x="138371" y="178199"/>
                  <a:pt x="89170" y="178199"/>
                </a:cubicBezTo>
                <a:cubicBezTo>
                  <a:pt x="39969" y="178199"/>
                  <a:pt x="84" y="138314"/>
                  <a:pt x="84" y="89113"/>
                </a:cubicBezTo>
                <a:cubicBezTo>
                  <a:pt x="84" y="39912"/>
                  <a:pt x="39969" y="27"/>
                  <a:pt x="89170" y="27"/>
                </a:cubicBezTo>
                <a:cubicBezTo>
                  <a:pt x="138371" y="27"/>
                  <a:pt x="178256" y="39912"/>
                  <a:pt x="178256" y="89113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784E9-6075-CDC2-3DB0-0951E4ED99DB}"/>
              </a:ext>
            </a:extLst>
          </p:cNvPr>
          <p:cNvSpPr/>
          <p:nvPr/>
        </p:nvSpPr>
        <p:spPr>
          <a:xfrm>
            <a:off x="3704945" y="2327516"/>
            <a:ext cx="619124" cy="1000145"/>
          </a:xfrm>
          <a:custGeom>
            <a:avLst/>
            <a:gdLst>
              <a:gd name="connsiteX0" fmla="*/ 109 w 619124"/>
              <a:gd name="connsiteY0" fmla="*/ 1000133 h 1000145"/>
              <a:gd name="connsiteX1" fmla="*/ 619234 w 619124"/>
              <a:gd name="connsiteY1" fmla="*/ -13 h 1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4" h="1000145">
                <a:moveTo>
                  <a:pt x="109" y="1000133"/>
                </a:moveTo>
                <a:lnTo>
                  <a:pt x="619234" y="-1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0C6194-20C4-E0C2-50BF-E55FE97E5F65}"/>
              </a:ext>
            </a:extLst>
          </p:cNvPr>
          <p:cNvSpPr/>
          <p:nvPr/>
        </p:nvSpPr>
        <p:spPr>
          <a:xfrm>
            <a:off x="7065796" y="3957442"/>
            <a:ext cx="178172" cy="178172"/>
          </a:xfrm>
          <a:custGeom>
            <a:avLst/>
            <a:gdLst>
              <a:gd name="connsiteX0" fmla="*/ 178539 w 178172"/>
              <a:gd name="connsiteY0" fmla="*/ 89159 h 178172"/>
              <a:gd name="connsiteX1" fmla="*/ 89453 w 178172"/>
              <a:gd name="connsiteY1" fmla="*/ 178245 h 178172"/>
              <a:gd name="connsiteX2" fmla="*/ 367 w 178172"/>
              <a:gd name="connsiteY2" fmla="*/ 89159 h 178172"/>
              <a:gd name="connsiteX3" fmla="*/ 89453 w 178172"/>
              <a:gd name="connsiteY3" fmla="*/ 73 h 178172"/>
              <a:gd name="connsiteX4" fmla="*/ 17853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539" y="89159"/>
                </a:moveTo>
                <a:cubicBezTo>
                  <a:pt x="178539" y="138360"/>
                  <a:pt x="138654" y="178245"/>
                  <a:pt x="89453" y="178245"/>
                </a:cubicBezTo>
                <a:cubicBezTo>
                  <a:pt x="40252" y="178245"/>
                  <a:pt x="367" y="138360"/>
                  <a:pt x="367" y="89159"/>
                </a:cubicBezTo>
                <a:cubicBezTo>
                  <a:pt x="367" y="39959"/>
                  <a:pt x="40252" y="73"/>
                  <a:pt x="89453" y="73"/>
                </a:cubicBezTo>
                <a:cubicBezTo>
                  <a:pt x="138654" y="73"/>
                  <a:pt x="178539" y="39959"/>
                  <a:pt x="178539" y="89159"/>
                </a:cubicBezTo>
                <a:close/>
              </a:path>
            </a:pathLst>
          </a:custGeom>
          <a:solidFill>
            <a:srgbClr val="000000"/>
          </a:solidFill>
          <a:ln w="183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FD28CE-1527-8394-78BC-8A86E828ED07}"/>
              </a:ext>
            </a:extLst>
          </p:cNvPr>
          <p:cNvSpPr/>
          <p:nvPr/>
        </p:nvSpPr>
        <p:spPr>
          <a:xfrm>
            <a:off x="9519305" y="3957442"/>
            <a:ext cx="178172" cy="178172"/>
          </a:xfrm>
          <a:custGeom>
            <a:avLst/>
            <a:gdLst>
              <a:gd name="connsiteX0" fmla="*/ 178729 w 178172"/>
              <a:gd name="connsiteY0" fmla="*/ 89159 h 178172"/>
              <a:gd name="connsiteX1" fmla="*/ 89643 w 178172"/>
              <a:gd name="connsiteY1" fmla="*/ 178245 h 178172"/>
              <a:gd name="connsiteX2" fmla="*/ 557 w 178172"/>
              <a:gd name="connsiteY2" fmla="*/ 89159 h 178172"/>
              <a:gd name="connsiteX3" fmla="*/ 89643 w 178172"/>
              <a:gd name="connsiteY3" fmla="*/ 73 h 178172"/>
              <a:gd name="connsiteX4" fmla="*/ 17872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729" y="89159"/>
                </a:moveTo>
                <a:cubicBezTo>
                  <a:pt x="178729" y="138360"/>
                  <a:pt x="138843" y="178245"/>
                  <a:pt x="89643" y="178245"/>
                </a:cubicBezTo>
                <a:cubicBezTo>
                  <a:pt x="40442" y="178245"/>
                  <a:pt x="557" y="138360"/>
                  <a:pt x="557" y="89159"/>
                </a:cubicBezTo>
                <a:cubicBezTo>
                  <a:pt x="557" y="39959"/>
                  <a:pt x="40442" y="73"/>
                  <a:pt x="89643" y="73"/>
                </a:cubicBezTo>
                <a:cubicBezTo>
                  <a:pt x="138843" y="73"/>
                  <a:pt x="178729" y="39959"/>
                  <a:pt x="178729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7E0D383-3CB9-6612-DBB4-CFA973613692}"/>
              </a:ext>
            </a:extLst>
          </p:cNvPr>
          <p:cNvSpPr/>
          <p:nvPr/>
        </p:nvSpPr>
        <p:spPr>
          <a:xfrm>
            <a:off x="8828969" y="2256315"/>
            <a:ext cx="178172" cy="178172"/>
          </a:xfrm>
          <a:custGeom>
            <a:avLst/>
            <a:gdLst>
              <a:gd name="connsiteX0" fmla="*/ 178675 w 178172"/>
              <a:gd name="connsiteY0" fmla="*/ 89028 h 178172"/>
              <a:gd name="connsiteX1" fmla="*/ 89589 w 178172"/>
              <a:gd name="connsiteY1" fmla="*/ 178114 h 178172"/>
              <a:gd name="connsiteX2" fmla="*/ 503 w 178172"/>
              <a:gd name="connsiteY2" fmla="*/ 89028 h 178172"/>
              <a:gd name="connsiteX3" fmla="*/ 89589 w 178172"/>
              <a:gd name="connsiteY3" fmla="*/ -58 h 178172"/>
              <a:gd name="connsiteX4" fmla="*/ 178675 w 178172"/>
              <a:gd name="connsiteY4" fmla="*/ 89028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75" y="89028"/>
                </a:moveTo>
                <a:cubicBezTo>
                  <a:pt x="178675" y="138229"/>
                  <a:pt x="138790" y="178114"/>
                  <a:pt x="89589" y="178114"/>
                </a:cubicBezTo>
                <a:cubicBezTo>
                  <a:pt x="40389" y="178114"/>
                  <a:pt x="503" y="138229"/>
                  <a:pt x="503" y="89028"/>
                </a:cubicBezTo>
                <a:cubicBezTo>
                  <a:pt x="503" y="39827"/>
                  <a:pt x="40389" y="-58"/>
                  <a:pt x="89589" y="-58"/>
                </a:cubicBezTo>
                <a:cubicBezTo>
                  <a:pt x="138790" y="-58"/>
                  <a:pt x="178675" y="39827"/>
                  <a:pt x="178675" y="89028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1E36BC-0B94-2062-306B-DE3F53B357D6}"/>
              </a:ext>
            </a:extLst>
          </p:cNvPr>
          <p:cNvSpPr/>
          <p:nvPr/>
        </p:nvSpPr>
        <p:spPr>
          <a:xfrm>
            <a:off x="8198752" y="3256990"/>
            <a:ext cx="178172" cy="178172"/>
          </a:xfrm>
          <a:custGeom>
            <a:avLst/>
            <a:gdLst>
              <a:gd name="connsiteX0" fmla="*/ 178627 w 178172"/>
              <a:gd name="connsiteY0" fmla="*/ 89105 h 178172"/>
              <a:gd name="connsiteX1" fmla="*/ 89541 w 178172"/>
              <a:gd name="connsiteY1" fmla="*/ 178191 h 178172"/>
              <a:gd name="connsiteX2" fmla="*/ 455 w 178172"/>
              <a:gd name="connsiteY2" fmla="*/ 89105 h 178172"/>
              <a:gd name="connsiteX3" fmla="*/ 89541 w 178172"/>
              <a:gd name="connsiteY3" fmla="*/ 19 h 178172"/>
              <a:gd name="connsiteX4" fmla="*/ 178627 w 178172"/>
              <a:gd name="connsiteY4" fmla="*/ 89105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27" y="89105"/>
                </a:moveTo>
                <a:cubicBezTo>
                  <a:pt x="178627" y="138306"/>
                  <a:pt x="138742" y="178191"/>
                  <a:pt x="89541" y="178191"/>
                </a:cubicBezTo>
                <a:cubicBezTo>
                  <a:pt x="40340" y="178191"/>
                  <a:pt x="455" y="138306"/>
                  <a:pt x="455" y="89105"/>
                </a:cubicBezTo>
                <a:cubicBezTo>
                  <a:pt x="455" y="39905"/>
                  <a:pt x="40340" y="19"/>
                  <a:pt x="89541" y="19"/>
                </a:cubicBezTo>
                <a:cubicBezTo>
                  <a:pt x="138742" y="19"/>
                  <a:pt x="178627" y="39905"/>
                  <a:pt x="178627" y="89105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AD5D3B-2E2A-8B1B-8BEF-8BDD7D24643E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BB37D4-83C1-5486-9E46-06BD603258F8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2AA30A-767A-94FE-0D60-97D3FC7E3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48660" y="4707366"/>
            <a:ext cx="644558" cy="64455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DCB750-3D5B-CFC4-C293-F1D9578E3CBE}"/>
              </a:ext>
            </a:extLst>
          </p:cNvPr>
          <p:cNvSpPr/>
          <p:nvPr/>
        </p:nvSpPr>
        <p:spPr>
          <a:xfrm rot="5400000">
            <a:off x="1642624" y="3422427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414004-C9BC-7CD1-46D4-4656B192A16B}"/>
              </a:ext>
            </a:extLst>
          </p:cNvPr>
          <p:cNvSpPr/>
          <p:nvPr/>
        </p:nvSpPr>
        <p:spPr>
          <a:xfrm rot="5400000">
            <a:off x="6250186" y="3441679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B3836D5-EF0D-D55B-4885-0A7322C97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/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/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E510778-D9C1-C02E-A4F2-171C42F3345A}"/>
              </a:ext>
            </a:extLst>
          </p:cNvPr>
          <p:cNvGrpSpPr/>
          <p:nvPr/>
        </p:nvGrpSpPr>
        <p:grpSpPr>
          <a:xfrm>
            <a:off x="2111189" y="1823747"/>
            <a:ext cx="8014267" cy="2668248"/>
            <a:chOff x="2111189" y="1823747"/>
            <a:chExt cx="8014267" cy="266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/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/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/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/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/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/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5163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C6E7-292B-3224-D327-7FE48F21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440C8-A8CF-B5BD-BD17-F13871E6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E89303-54A3-1705-DA67-39A1B3B526DC}"/>
              </a:ext>
            </a:extLst>
          </p:cNvPr>
          <p:cNvSpPr/>
          <p:nvPr/>
        </p:nvSpPr>
        <p:spPr>
          <a:xfrm>
            <a:off x="2466666" y="3955750"/>
            <a:ext cx="178172" cy="178172"/>
          </a:xfrm>
          <a:custGeom>
            <a:avLst/>
            <a:gdLst>
              <a:gd name="connsiteX0" fmla="*/ 178175 w 178172"/>
              <a:gd name="connsiteY0" fmla="*/ 89159 h 178172"/>
              <a:gd name="connsiteX1" fmla="*/ 89089 w 178172"/>
              <a:gd name="connsiteY1" fmla="*/ 178245 h 178172"/>
              <a:gd name="connsiteX2" fmla="*/ 3 w 178172"/>
              <a:gd name="connsiteY2" fmla="*/ 89159 h 178172"/>
              <a:gd name="connsiteX3" fmla="*/ 89089 w 178172"/>
              <a:gd name="connsiteY3" fmla="*/ 73 h 178172"/>
              <a:gd name="connsiteX4" fmla="*/ 17817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175" y="89159"/>
                </a:moveTo>
                <a:cubicBezTo>
                  <a:pt x="178175" y="138360"/>
                  <a:pt x="138290" y="178245"/>
                  <a:pt x="89089" y="178245"/>
                </a:cubicBezTo>
                <a:cubicBezTo>
                  <a:pt x="39888" y="178245"/>
                  <a:pt x="3" y="138360"/>
                  <a:pt x="3" y="89159"/>
                </a:cubicBezTo>
                <a:cubicBezTo>
                  <a:pt x="3" y="39959"/>
                  <a:pt x="39888" y="73"/>
                  <a:pt x="89089" y="73"/>
                </a:cubicBezTo>
                <a:cubicBezTo>
                  <a:pt x="138290" y="73"/>
                  <a:pt x="178175" y="39959"/>
                  <a:pt x="17817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B3CA42-6DDD-78A4-B352-AE9F53E90919}"/>
              </a:ext>
            </a:extLst>
          </p:cNvPr>
          <p:cNvSpPr/>
          <p:nvPr/>
        </p:nvSpPr>
        <p:spPr>
          <a:xfrm>
            <a:off x="4920200" y="3955750"/>
            <a:ext cx="178172" cy="178172"/>
          </a:xfrm>
          <a:custGeom>
            <a:avLst/>
            <a:gdLst>
              <a:gd name="connsiteX0" fmla="*/ 178365 w 178172"/>
              <a:gd name="connsiteY0" fmla="*/ 89159 h 178172"/>
              <a:gd name="connsiteX1" fmla="*/ 89279 w 178172"/>
              <a:gd name="connsiteY1" fmla="*/ 178245 h 178172"/>
              <a:gd name="connsiteX2" fmla="*/ 193 w 178172"/>
              <a:gd name="connsiteY2" fmla="*/ 89159 h 178172"/>
              <a:gd name="connsiteX3" fmla="*/ 89279 w 178172"/>
              <a:gd name="connsiteY3" fmla="*/ 73 h 178172"/>
              <a:gd name="connsiteX4" fmla="*/ 17836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65" y="89159"/>
                </a:moveTo>
                <a:cubicBezTo>
                  <a:pt x="178365" y="138360"/>
                  <a:pt x="138479" y="178245"/>
                  <a:pt x="89279" y="178245"/>
                </a:cubicBezTo>
                <a:cubicBezTo>
                  <a:pt x="40078" y="178245"/>
                  <a:pt x="193" y="138360"/>
                  <a:pt x="193" y="89159"/>
                </a:cubicBezTo>
                <a:cubicBezTo>
                  <a:pt x="193" y="39959"/>
                  <a:pt x="40078" y="73"/>
                  <a:pt x="89279" y="73"/>
                </a:cubicBezTo>
                <a:cubicBezTo>
                  <a:pt x="138479" y="73"/>
                  <a:pt x="178365" y="39959"/>
                  <a:pt x="17836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C00757-B302-3D29-07A4-4880559EBFAF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0D41A5-F916-C9E4-64EF-E684455CC409}"/>
              </a:ext>
            </a:extLst>
          </p:cNvPr>
          <p:cNvSpPr/>
          <p:nvPr/>
        </p:nvSpPr>
        <p:spPr>
          <a:xfrm>
            <a:off x="4229854" y="2254634"/>
            <a:ext cx="178172" cy="178172"/>
          </a:xfrm>
          <a:custGeom>
            <a:avLst/>
            <a:gdLst>
              <a:gd name="connsiteX0" fmla="*/ 178305 w 178172"/>
              <a:gd name="connsiteY0" fmla="*/ 89036 h 178172"/>
              <a:gd name="connsiteX1" fmla="*/ 89219 w 178172"/>
              <a:gd name="connsiteY1" fmla="*/ 178122 h 178172"/>
              <a:gd name="connsiteX2" fmla="*/ 133 w 178172"/>
              <a:gd name="connsiteY2" fmla="*/ 89036 h 178172"/>
              <a:gd name="connsiteX3" fmla="*/ 89219 w 178172"/>
              <a:gd name="connsiteY3" fmla="*/ -50 h 178172"/>
              <a:gd name="connsiteX4" fmla="*/ 178305 w 178172"/>
              <a:gd name="connsiteY4" fmla="*/ 89036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05" y="89036"/>
                </a:moveTo>
                <a:cubicBezTo>
                  <a:pt x="178305" y="138237"/>
                  <a:pt x="138420" y="178122"/>
                  <a:pt x="89219" y="178122"/>
                </a:cubicBezTo>
                <a:cubicBezTo>
                  <a:pt x="40018" y="178122"/>
                  <a:pt x="133" y="138237"/>
                  <a:pt x="133" y="89036"/>
                </a:cubicBezTo>
                <a:cubicBezTo>
                  <a:pt x="133" y="39835"/>
                  <a:pt x="40018" y="-50"/>
                  <a:pt x="89219" y="-50"/>
                </a:cubicBezTo>
                <a:cubicBezTo>
                  <a:pt x="138420" y="-50"/>
                  <a:pt x="178305" y="39835"/>
                  <a:pt x="178305" y="89036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F4A6A4-F43C-71BC-DBB3-21E53F127A00}"/>
              </a:ext>
            </a:extLst>
          </p:cNvPr>
          <p:cNvSpPr/>
          <p:nvPr/>
        </p:nvSpPr>
        <p:spPr>
          <a:xfrm>
            <a:off x="3599634" y="3255280"/>
            <a:ext cx="178172" cy="178172"/>
          </a:xfrm>
          <a:custGeom>
            <a:avLst/>
            <a:gdLst>
              <a:gd name="connsiteX0" fmla="*/ 178256 w 178172"/>
              <a:gd name="connsiteY0" fmla="*/ 89113 h 178172"/>
              <a:gd name="connsiteX1" fmla="*/ 89170 w 178172"/>
              <a:gd name="connsiteY1" fmla="*/ 178199 h 178172"/>
              <a:gd name="connsiteX2" fmla="*/ 84 w 178172"/>
              <a:gd name="connsiteY2" fmla="*/ 89113 h 178172"/>
              <a:gd name="connsiteX3" fmla="*/ 89170 w 178172"/>
              <a:gd name="connsiteY3" fmla="*/ 27 h 178172"/>
              <a:gd name="connsiteX4" fmla="*/ 178256 w 178172"/>
              <a:gd name="connsiteY4" fmla="*/ 89113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256" y="89113"/>
                </a:moveTo>
                <a:cubicBezTo>
                  <a:pt x="178256" y="138314"/>
                  <a:pt x="138371" y="178199"/>
                  <a:pt x="89170" y="178199"/>
                </a:cubicBezTo>
                <a:cubicBezTo>
                  <a:pt x="39969" y="178199"/>
                  <a:pt x="84" y="138314"/>
                  <a:pt x="84" y="89113"/>
                </a:cubicBezTo>
                <a:cubicBezTo>
                  <a:pt x="84" y="39912"/>
                  <a:pt x="39969" y="27"/>
                  <a:pt x="89170" y="27"/>
                </a:cubicBezTo>
                <a:cubicBezTo>
                  <a:pt x="138371" y="27"/>
                  <a:pt x="178256" y="39912"/>
                  <a:pt x="178256" y="89113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784E9-6075-CDC2-3DB0-0951E4ED99DB}"/>
              </a:ext>
            </a:extLst>
          </p:cNvPr>
          <p:cNvSpPr/>
          <p:nvPr/>
        </p:nvSpPr>
        <p:spPr>
          <a:xfrm>
            <a:off x="3704945" y="2327516"/>
            <a:ext cx="619124" cy="1000145"/>
          </a:xfrm>
          <a:custGeom>
            <a:avLst/>
            <a:gdLst>
              <a:gd name="connsiteX0" fmla="*/ 109 w 619124"/>
              <a:gd name="connsiteY0" fmla="*/ 1000133 h 1000145"/>
              <a:gd name="connsiteX1" fmla="*/ 619234 w 619124"/>
              <a:gd name="connsiteY1" fmla="*/ -13 h 1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4" h="1000145">
                <a:moveTo>
                  <a:pt x="109" y="1000133"/>
                </a:moveTo>
                <a:lnTo>
                  <a:pt x="619234" y="-1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0C6194-20C4-E0C2-50BF-E55FE97E5F65}"/>
              </a:ext>
            </a:extLst>
          </p:cNvPr>
          <p:cNvSpPr/>
          <p:nvPr/>
        </p:nvSpPr>
        <p:spPr>
          <a:xfrm>
            <a:off x="7065796" y="3957442"/>
            <a:ext cx="178172" cy="178172"/>
          </a:xfrm>
          <a:custGeom>
            <a:avLst/>
            <a:gdLst>
              <a:gd name="connsiteX0" fmla="*/ 178539 w 178172"/>
              <a:gd name="connsiteY0" fmla="*/ 89159 h 178172"/>
              <a:gd name="connsiteX1" fmla="*/ 89453 w 178172"/>
              <a:gd name="connsiteY1" fmla="*/ 178245 h 178172"/>
              <a:gd name="connsiteX2" fmla="*/ 367 w 178172"/>
              <a:gd name="connsiteY2" fmla="*/ 89159 h 178172"/>
              <a:gd name="connsiteX3" fmla="*/ 89453 w 178172"/>
              <a:gd name="connsiteY3" fmla="*/ 73 h 178172"/>
              <a:gd name="connsiteX4" fmla="*/ 17853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539" y="89159"/>
                </a:moveTo>
                <a:cubicBezTo>
                  <a:pt x="178539" y="138360"/>
                  <a:pt x="138654" y="178245"/>
                  <a:pt x="89453" y="178245"/>
                </a:cubicBezTo>
                <a:cubicBezTo>
                  <a:pt x="40252" y="178245"/>
                  <a:pt x="367" y="138360"/>
                  <a:pt x="367" y="89159"/>
                </a:cubicBezTo>
                <a:cubicBezTo>
                  <a:pt x="367" y="39959"/>
                  <a:pt x="40252" y="73"/>
                  <a:pt x="89453" y="73"/>
                </a:cubicBezTo>
                <a:cubicBezTo>
                  <a:pt x="138654" y="73"/>
                  <a:pt x="178539" y="39959"/>
                  <a:pt x="178539" y="89159"/>
                </a:cubicBezTo>
                <a:close/>
              </a:path>
            </a:pathLst>
          </a:custGeom>
          <a:solidFill>
            <a:srgbClr val="000000"/>
          </a:solidFill>
          <a:ln w="183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FD28CE-1527-8394-78BC-8A86E828ED07}"/>
              </a:ext>
            </a:extLst>
          </p:cNvPr>
          <p:cNvSpPr/>
          <p:nvPr/>
        </p:nvSpPr>
        <p:spPr>
          <a:xfrm>
            <a:off x="9519305" y="3957442"/>
            <a:ext cx="178172" cy="178172"/>
          </a:xfrm>
          <a:custGeom>
            <a:avLst/>
            <a:gdLst>
              <a:gd name="connsiteX0" fmla="*/ 178729 w 178172"/>
              <a:gd name="connsiteY0" fmla="*/ 89159 h 178172"/>
              <a:gd name="connsiteX1" fmla="*/ 89643 w 178172"/>
              <a:gd name="connsiteY1" fmla="*/ 178245 h 178172"/>
              <a:gd name="connsiteX2" fmla="*/ 557 w 178172"/>
              <a:gd name="connsiteY2" fmla="*/ 89159 h 178172"/>
              <a:gd name="connsiteX3" fmla="*/ 89643 w 178172"/>
              <a:gd name="connsiteY3" fmla="*/ 73 h 178172"/>
              <a:gd name="connsiteX4" fmla="*/ 17872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729" y="89159"/>
                </a:moveTo>
                <a:cubicBezTo>
                  <a:pt x="178729" y="138360"/>
                  <a:pt x="138843" y="178245"/>
                  <a:pt x="89643" y="178245"/>
                </a:cubicBezTo>
                <a:cubicBezTo>
                  <a:pt x="40442" y="178245"/>
                  <a:pt x="557" y="138360"/>
                  <a:pt x="557" y="89159"/>
                </a:cubicBezTo>
                <a:cubicBezTo>
                  <a:pt x="557" y="39959"/>
                  <a:pt x="40442" y="73"/>
                  <a:pt x="89643" y="73"/>
                </a:cubicBezTo>
                <a:cubicBezTo>
                  <a:pt x="138843" y="73"/>
                  <a:pt x="178729" y="39959"/>
                  <a:pt x="178729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7E0D383-3CB9-6612-DBB4-CFA973613692}"/>
              </a:ext>
            </a:extLst>
          </p:cNvPr>
          <p:cNvSpPr/>
          <p:nvPr/>
        </p:nvSpPr>
        <p:spPr>
          <a:xfrm>
            <a:off x="8828969" y="2256315"/>
            <a:ext cx="178172" cy="178172"/>
          </a:xfrm>
          <a:custGeom>
            <a:avLst/>
            <a:gdLst>
              <a:gd name="connsiteX0" fmla="*/ 178675 w 178172"/>
              <a:gd name="connsiteY0" fmla="*/ 89028 h 178172"/>
              <a:gd name="connsiteX1" fmla="*/ 89589 w 178172"/>
              <a:gd name="connsiteY1" fmla="*/ 178114 h 178172"/>
              <a:gd name="connsiteX2" fmla="*/ 503 w 178172"/>
              <a:gd name="connsiteY2" fmla="*/ 89028 h 178172"/>
              <a:gd name="connsiteX3" fmla="*/ 89589 w 178172"/>
              <a:gd name="connsiteY3" fmla="*/ -58 h 178172"/>
              <a:gd name="connsiteX4" fmla="*/ 178675 w 178172"/>
              <a:gd name="connsiteY4" fmla="*/ 89028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75" y="89028"/>
                </a:moveTo>
                <a:cubicBezTo>
                  <a:pt x="178675" y="138229"/>
                  <a:pt x="138790" y="178114"/>
                  <a:pt x="89589" y="178114"/>
                </a:cubicBezTo>
                <a:cubicBezTo>
                  <a:pt x="40389" y="178114"/>
                  <a:pt x="503" y="138229"/>
                  <a:pt x="503" y="89028"/>
                </a:cubicBezTo>
                <a:cubicBezTo>
                  <a:pt x="503" y="39827"/>
                  <a:pt x="40389" y="-58"/>
                  <a:pt x="89589" y="-58"/>
                </a:cubicBezTo>
                <a:cubicBezTo>
                  <a:pt x="138790" y="-58"/>
                  <a:pt x="178675" y="39827"/>
                  <a:pt x="178675" y="89028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1E36BC-0B94-2062-306B-DE3F53B357D6}"/>
              </a:ext>
            </a:extLst>
          </p:cNvPr>
          <p:cNvSpPr/>
          <p:nvPr/>
        </p:nvSpPr>
        <p:spPr>
          <a:xfrm>
            <a:off x="8198752" y="3256990"/>
            <a:ext cx="178172" cy="178172"/>
          </a:xfrm>
          <a:custGeom>
            <a:avLst/>
            <a:gdLst>
              <a:gd name="connsiteX0" fmla="*/ 178627 w 178172"/>
              <a:gd name="connsiteY0" fmla="*/ 89105 h 178172"/>
              <a:gd name="connsiteX1" fmla="*/ 89541 w 178172"/>
              <a:gd name="connsiteY1" fmla="*/ 178191 h 178172"/>
              <a:gd name="connsiteX2" fmla="*/ 455 w 178172"/>
              <a:gd name="connsiteY2" fmla="*/ 89105 h 178172"/>
              <a:gd name="connsiteX3" fmla="*/ 89541 w 178172"/>
              <a:gd name="connsiteY3" fmla="*/ 19 h 178172"/>
              <a:gd name="connsiteX4" fmla="*/ 178627 w 178172"/>
              <a:gd name="connsiteY4" fmla="*/ 89105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27" y="89105"/>
                </a:moveTo>
                <a:cubicBezTo>
                  <a:pt x="178627" y="138306"/>
                  <a:pt x="138742" y="178191"/>
                  <a:pt x="89541" y="178191"/>
                </a:cubicBezTo>
                <a:cubicBezTo>
                  <a:pt x="40340" y="178191"/>
                  <a:pt x="455" y="138306"/>
                  <a:pt x="455" y="89105"/>
                </a:cubicBezTo>
                <a:cubicBezTo>
                  <a:pt x="455" y="39905"/>
                  <a:pt x="40340" y="19"/>
                  <a:pt x="89541" y="19"/>
                </a:cubicBezTo>
                <a:cubicBezTo>
                  <a:pt x="138742" y="19"/>
                  <a:pt x="178627" y="39905"/>
                  <a:pt x="178627" y="89105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AD5D3B-2E2A-8B1B-8BEF-8BDD7D24643E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BB37D4-83C1-5486-9E46-06BD603258F8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2AA30A-767A-94FE-0D60-97D3FC7E3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48660" y="4707366"/>
            <a:ext cx="644558" cy="64455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DCB750-3D5B-CFC4-C293-F1D9578E3CBE}"/>
              </a:ext>
            </a:extLst>
          </p:cNvPr>
          <p:cNvSpPr/>
          <p:nvPr/>
        </p:nvSpPr>
        <p:spPr>
          <a:xfrm rot="5400000">
            <a:off x="2267464" y="3422427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414004-C9BC-7CD1-46D4-4656B192A16B}"/>
              </a:ext>
            </a:extLst>
          </p:cNvPr>
          <p:cNvSpPr/>
          <p:nvPr/>
        </p:nvSpPr>
        <p:spPr>
          <a:xfrm rot="5400000">
            <a:off x="6875026" y="3441679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B3836D5-EF0D-D55B-4885-0A7322C97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/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/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E510778-D9C1-C02E-A4F2-171C42F3345A}"/>
              </a:ext>
            </a:extLst>
          </p:cNvPr>
          <p:cNvGrpSpPr/>
          <p:nvPr/>
        </p:nvGrpSpPr>
        <p:grpSpPr>
          <a:xfrm>
            <a:off x="2111189" y="1823747"/>
            <a:ext cx="8014267" cy="2668248"/>
            <a:chOff x="2111189" y="1823747"/>
            <a:chExt cx="8014267" cy="266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/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/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/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/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/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/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79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C6E7-292B-3224-D327-7FE48F21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440C8-A8CF-B5BD-BD17-F13871E6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E89303-54A3-1705-DA67-39A1B3B526DC}"/>
              </a:ext>
            </a:extLst>
          </p:cNvPr>
          <p:cNvSpPr/>
          <p:nvPr/>
        </p:nvSpPr>
        <p:spPr>
          <a:xfrm>
            <a:off x="2466666" y="3955750"/>
            <a:ext cx="178172" cy="178172"/>
          </a:xfrm>
          <a:custGeom>
            <a:avLst/>
            <a:gdLst>
              <a:gd name="connsiteX0" fmla="*/ 178175 w 178172"/>
              <a:gd name="connsiteY0" fmla="*/ 89159 h 178172"/>
              <a:gd name="connsiteX1" fmla="*/ 89089 w 178172"/>
              <a:gd name="connsiteY1" fmla="*/ 178245 h 178172"/>
              <a:gd name="connsiteX2" fmla="*/ 3 w 178172"/>
              <a:gd name="connsiteY2" fmla="*/ 89159 h 178172"/>
              <a:gd name="connsiteX3" fmla="*/ 89089 w 178172"/>
              <a:gd name="connsiteY3" fmla="*/ 73 h 178172"/>
              <a:gd name="connsiteX4" fmla="*/ 17817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175" y="89159"/>
                </a:moveTo>
                <a:cubicBezTo>
                  <a:pt x="178175" y="138360"/>
                  <a:pt x="138290" y="178245"/>
                  <a:pt x="89089" y="178245"/>
                </a:cubicBezTo>
                <a:cubicBezTo>
                  <a:pt x="39888" y="178245"/>
                  <a:pt x="3" y="138360"/>
                  <a:pt x="3" y="89159"/>
                </a:cubicBezTo>
                <a:cubicBezTo>
                  <a:pt x="3" y="39959"/>
                  <a:pt x="39888" y="73"/>
                  <a:pt x="89089" y="73"/>
                </a:cubicBezTo>
                <a:cubicBezTo>
                  <a:pt x="138290" y="73"/>
                  <a:pt x="178175" y="39959"/>
                  <a:pt x="17817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B3CA42-6DDD-78A4-B352-AE9F53E90919}"/>
              </a:ext>
            </a:extLst>
          </p:cNvPr>
          <p:cNvSpPr/>
          <p:nvPr/>
        </p:nvSpPr>
        <p:spPr>
          <a:xfrm>
            <a:off x="4920200" y="3955750"/>
            <a:ext cx="178172" cy="178172"/>
          </a:xfrm>
          <a:custGeom>
            <a:avLst/>
            <a:gdLst>
              <a:gd name="connsiteX0" fmla="*/ 178365 w 178172"/>
              <a:gd name="connsiteY0" fmla="*/ 89159 h 178172"/>
              <a:gd name="connsiteX1" fmla="*/ 89279 w 178172"/>
              <a:gd name="connsiteY1" fmla="*/ 178245 h 178172"/>
              <a:gd name="connsiteX2" fmla="*/ 193 w 178172"/>
              <a:gd name="connsiteY2" fmla="*/ 89159 h 178172"/>
              <a:gd name="connsiteX3" fmla="*/ 89279 w 178172"/>
              <a:gd name="connsiteY3" fmla="*/ 73 h 178172"/>
              <a:gd name="connsiteX4" fmla="*/ 17836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65" y="89159"/>
                </a:moveTo>
                <a:cubicBezTo>
                  <a:pt x="178365" y="138360"/>
                  <a:pt x="138479" y="178245"/>
                  <a:pt x="89279" y="178245"/>
                </a:cubicBezTo>
                <a:cubicBezTo>
                  <a:pt x="40078" y="178245"/>
                  <a:pt x="193" y="138360"/>
                  <a:pt x="193" y="89159"/>
                </a:cubicBezTo>
                <a:cubicBezTo>
                  <a:pt x="193" y="39959"/>
                  <a:pt x="40078" y="73"/>
                  <a:pt x="89279" y="73"/>
                </a:cubicBezTo>
                <a:cubicBezTo>
                  <a:pt x="138479" y="73"/>
                  <a:pt x="178365" y="39959"/>
                  <a:pt x="17836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C00757-B302-3D29-07A4-4880559EBFAF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0D41A5-F916-C9E4-64EF-E684455CC409}"/>
              </a:ext>
            </a:extLst>
          </p:cNvPr>
          <p:cNvSpPr/>
          <p:nvPr/>
        </p:nvSpPr>
        <p:spPr>
          <a:xfrm>
            <a:off x="4229854" y="2254634"/>
            <a:ext cx="178172" cy="178172"/>
          </a:xfrm>
          <a:custGeom>
            <a:avLst/>
            <a:gdLst>
              <a:gd name="connsiteX0" fmla="*/ 178305 w 178172"/>
              <a:gd name="connsiteY0" fmla="*/ 89036 h 178172"/>
              <a:gd name="connsiteX1" fmla="*/ 89219 w 178172"/>
              <a:gd name="connsiteY1" fmla="*/ 178122 h 178172"/>
              <a:gd name="connsiteX2" fmla="*/ 133 w 178172"/>
              <a:gd name="connsiteY2" fmla="*/ 89036 h 178172"/>
              <a:gd name="connsiteX3" fmla="*/ 89219 w 178172"/>
              <a:gd name="connsiteY3" fmla="*/ -50 h 178172"/>
              <a:gd name="connsiteX4" fmla="*/ 178305 w 178172"/>
              <a:gd name="connsiteY4" fmla="*/ 89036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05" y="89036"/>
                </a:moveTo>
                <a:cubicBezTo>
                  <a:pt x="178305" y="138237"/>
                  <a:pt x="138420" y="178122"/>
                  <a:pt x="89219" y="178122"/>
                </a:cubicBezTo>
                <a:cubicBezTo>
                  <a:pt x="40018" y="178122"/>
                  <a:pt x="133" y="138237"/>
                  <a:pt x="133" y="89036"/>
                </a:cubicBezTo>
                <a:cubicBezTo>
                  <a:pt x="133" y="39835"/>
                  <a:pt x="40018" y="-50"/>
                  <a:pt x="89219" y="-50"/>
                </a:cubicBezTo>
                <a:cubicBezTo>
                  <a:pt x="138420" y="-50"/>
                  <a:pt x="178305" y="39835"/>
                  <a:pt x="178305" y="89036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F4A6A4-F43C-71BC-DBB3-21E53F127A00}"/>
              </a:ext>
            </a:extLst>
          </p:cNvPr>
          <p:cNvSpPr/>
          <p:nvPr/>
        </p:nvSpPr>
        <p:spPr>
          <a:xfrm>
            <a:off x="3599634" y="3255280"/>
            <a:ext cx="178172" cy="178172"/>
          </a:xfrm>
          <a:custGeom>
            <a:avLst/>
            <a:gdLst>
              <a:gd name="connsiteX0" fmla="*/ 178256 w 178172"/>
              <a:gd name="connsiteY0" fmla="*/ 89113 h 178172"/>
              <a:gd name="connsiteX1" fmla="*/ 89170 w 178172"/>
              <a:gd name="connsiteY1" fmla="*/ 178199 h 178172"/>
              <a:gd name="connsiteX2" fmla="*/ 84 w 178172"/>
              <a:gd name="connsiteY2" fmla="*/ 89113 h 178172"/>
              <a:gd name="connsiteX3" fmla="*/ 89170 w 178172"/>
              <a:gd name="connsiteY3" fmla="*/ 27 h 178172"/>
              <a:gd name="connsiteX4" fmla="*/ 178256 w 178172"/>
              <a:gd name="connsiteY4" fmla="*/ 89113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256" y="89113"/>
                </a:moveTo>
                <a:cubicBezTo>
                  <a:pt x="178256" y="138314"/>
                  <a:pt x="138371" y="178199"/>
                  <a:pt x="89170" y="178199"/>
                </a:cubicBezTo>
                <a:cubicBezTo>
                  <a:pt x="39969" y="178199"/>
                  <a:pt x="84" y="138314"/>
                  <a:pt x="84" y="89113"/>
                </a:cubicBezTo>
                <a:cubicBezTo>
                  <a:pt x="84" y="39912"/>
                  <a:pt x="39969" y="27"/>
                  <a:pt x="89170" y="27"/>
                </a:cubicBezTo>
                <a:cubicBezTo>
                  <a:pt x="138371" y="27"/>
                  <a:pt x="178256" y="39912"/>
                  <a:pt x="178256" y="89113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784E9-6075-CDC2-3DB0-0951E4ED99DB}"/>
              </a:ext>
            </a:extLst>
          </p:cNvPr>
          <p:cNvSpPr/>
          <p:nvPr/>
        </p:nvSpPr>
        <p:spPr>
          <a:xfrm>
            <a:off x="3704945" y="2327516"/>
            <a:ext cx="619124" cy="1000145"/>
          </a:xfrm>
          <a:custGeom>
            <a:avLst/>
            <a:gdLst>
              <a:gd name="connsiteX0" fmla="*/ 109 w 619124"/>
              <a:gd name="connsiteY0" fmla="*/ 1000133 h 1000145"/>
              <a:gd name="connsiteX1" fmla="*/ 619234 w 619124"/>
              <a:gd name="connsiteY1" fmla="*/ -13 h 1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4" h="1000145">
                <a:moveTo>
                  <a:pt x="109" y="1000133"/>
                </a:moveTo>
                <a:lnTo>
                  <a:pt x="619234" y="-1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0C6194-20C4-E0C2-50BF-E55FE97E5F65}"/>
              </a:ext>
            </a:extLst>
          </p:cNvPr>
          <p:cNvSpPr/>
          <p:nvPr/>
        </p:nvSpPr>
        <p:spPr>
          <a:xfrm>
            <a:off x="7065796" y="3957442"/>
            <a:ext cx="178172" cy="178172"/>
          </a:xfrm>
          <a:custGeom>
            <a:avLst/>
            <a:gdLst>
              <a:gd name="connsiteX0" fmla="*/ 178539 w 178172"/>
              <a:gd name="connsiteY0" fmla="*/ 89159 h 178172"/>
              <a:gd name="connsiteX1" fmla="*/ 89453 w 178172"/>
              <a:gd name="connsiteY1" fmla="*/ 178245 h 178172"/>
              <a:gd name="connsiteX2" fmla="*/ 367 w 178172"/>
              <a:gd name="connsiteY2" fmla="*/ 89159 h 178172"/>
              <a:gd name="connsiteX3" fmla="*/ 89453 w 178172"/>
              <a:gd name="connsiteY3" fmla="*/ 73 h 178172"/>
              <a:gd name="connsiteX4" fmla="*/ 17853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539" y="89159"/>
                </a:moveTo>
                <a:cubicBezTo>
                  <a:pt x="178539" y="138360"/>
                  <a:pt x="138654" y="178245"/>
                  <a:pt x="89453" y="178245"/>
                </a:cubicBezTo>
                <a:cubicBezTo>
                  <a:pt x="40252" y="178245"/>
                  <a:pt x="367" y="138360"/>
                  <a:pt x="367" y="89159"/>
                </a:cubicBezTo>
                <a:cubicBezTo>
                  <a:pt x="367" y="39959"/>
                  <a:pt x="40252" y="73"/>
                  <a:pt x="89453" y="73"/>
                </a:cubicBezTo>
                <a:cubicBezTo>
                  <a:pt x="138654" y="73"/>
                  <a:pt x="178539" y="39959"/>
                  <a:pt x="178539" y="89159"/>
                </a:cubicBezTo>
                <a:close/>
              </a:path>
            </a:pathLst>
          </a:custGeom>
          <a:solidFill>
            <a:srgbClr val="000000"/>
          </a:solidFill>
          <a:ln w="183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FD28CE-1527-8394-78BC-8A86E828ED07}"/>
              </a:ext>
            </a:extLst>
          </p:cNvPr>
          <p:cNvSpPr/>
          <p:nvPr/>
        </p:nvSpPr>
        <p:spPr>
          <a:xfrm>
            <a:off x="9519305" y="3957442"/>
            <a:ext cx="178172" cy="178172"/>
          </a:xfrm>
          <a:custGeom>
            <a:avLst/>
            <a:gdLst>
              <a:gd name="connsiteX0" fmla="*/ 178729 w 178172"/>
              <a:gd name="connsiteY0" fmla="*/ 89159 h 178172"/>
              <a:gd name="connsiteX1" fmla="*/ 89643 w 178172"/>
              <a:gd name="connsiteY1" fmla="*/ 178245 h 178172"/>
              <a:gd name="connsiteX2" fmla="*/ 557 w 178172"/>
              <a:gd name="connsiteY2" fmla="*/ 89159 h 178172"/>
              <a:gd name="connsiteX3" fmla="*/ 89643 w 178172"/>
              <a:gd name="connsiteY3" fmla="*/ 73 h 178172"/>
              <a:gd name="connsiteX4" fmla="*/ 17872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729" y="89159"/>
                </a:moveTo>
                <a:cubicBezTo>
                  <a:pt x="178729" y="138360"/>
                  <a:pt x="138843" y="178245"/>
                  <a:pt x="89643" y="178245"/>
                </a:cubicBezTo>
                <a:cubicBezTo>
                  <a:pt x="40442" y="178245"/>
                  <a:pt x="557" y="138360"/>
                  <a:pt x="557" y="89159"/>
                </a:cubicBezTo>
                <a:cubicBezTo>
                  <a:pt x="557" y="39959"/>
                  <a:pt x="40442" y="73"/>
                  <a:pt x="89643" y="73"/>
                </a:cubicBezTo>
                <a:cubicBezTo>
                  <a:pt x="138843" y="73"/>
                  <a:pt x="178729" y="39959"/>
                  <a:pt x="178729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7E0D383-3CB9-6612-DBB4-CFA973613692}"/>
              </a:ext>
            </a:extLst>
          </p:cNvPr>
          <p:cNvSpPr/>
          <p:nvPr/>
        </p:nvSpPr>
        <p:spPr>
          <a:xfrm>
            <a:off x="8828969" y="2256315"/>
            <a:ext cx="178172" cy="178172"/>
          </a:xfrm>
          <a:custGeom>
            <a:avLst/>
            <a:gdLst>
              <a:gd name="connsiteX0" fmla="*/ 178675 w 178172"/>
              <a:gd name="connsiteY0" fmla="*/ 89028 h 178172"/>
              <a:gd name="connsiteX1" fmla="*/ 89589 w 178172"/>
              <a:gd name="connsiteY1" fmla="*/ 178114 h 178172"/>
              <a:gd name="connsiteX2" fmla="*/ 503 w 178172"/>
              <a:gd name="connsiteY2" fmla="*/ 89028 h 178172"/>
              <a:gd name="connsiteX3" fmla="*/ 89589 w 178172"/>
              <a:gd name="connsiteY3" fmla="*/ -58 h 178172"/>
              <a:gd name="connsiteX4" fmla="*/ 178675 w 178172"/>
              <a:gd name="connsiteY4" fmla="*/ 89028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75" y="89028"/>
                </a:moveTo>
                <a:cubicBezTo>
                  <a:pt x="178675" y="138229"/>
                  <a:pt x="138790" y="178114"/>
                  <a:pt x="89589" y="178114"/>
                </a:cubicBezTo>
                <a:cubicBezTo>
                  <a:pt x="40389" y="178114"/>
                  <a:pt x="503" y="138229"/>
                  <a:pt x="503" y="89028"/>
                </a:cubicBezTo>
                <a:cubicBezTo>
                  <a:pt x="503" y="39827"/>
                  <a:pt x="40389" y="-58"/>
                  <a:pt x="89589" y="-58"/>
                </a:cubicBezTo>
                <a:cubicBezTo>
                  <a:pt x="138790" y="-58"/>
                  <a:pt x="178675" y="39827"/>
                  <a:pt x="178675" y="89028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1E36BC-0B94-2062-306B-DE3F53B357D6}"/>
              </a:ext>
            </a:extLst>
          </p:cNvPr>
          <p:cNvSpPr/>
          <p:nvPr/>
        </p:nvSpPr>
        <p:spPr>
          <a:xfrm>
            <a:off x="8198752" y="3256990"/>
            <a:ext cx="178172" cy="178172"/>
          </a:xfrm>
          <a:custGeom>
            <a:avLst/>
            <a:gdLst>
              <a:gd name="connsiteX0" fmla="*/ 178627 w 178172"/>
              <a:gd name="connsiteY0" fmla="*/ 89105 h 178172"/>
              <a:gd name="connsiteX1" fmla="*/ 89541 w 178172"/>
              <a:gd name="connsiteY1" fmla="*/ 178191 h 178172"/>
              <a:gd name="connsiteX2" fmla="*/ 455 w 178172"/>
              <a:gd name="connsiteY2" fmla="*/ 89105 h 178172"/>
              <a:gd name="connsiteX3" fmla="*/ 89541 w 178172"/>
              <a:gd name="connsiteY3" fmla="*/ 19 h 178172"/>
              <a:gd name="connsiteX4" fmla="*/ 178627 w 178172"/>
              <a:gd name="connsiteY4" fmla="*/ 89105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27" y="89105"/>
                </a:moveTo>
                <a:cubicBezTo>
                  <a:pt x="178627" y="138306"/>
                  <a:pt x="138742" y="178191"/>
                  <a:pt x="89541" y="178191"/>
                </a:cubicBezTo>
                <a:cubicBezTo>
                  <a:pt x="40340" y="178191"/>
                  <a:pt x="455" y="138306"/>
                  <a:pt x="455" y="89105"/>
                </a:cubicBezTo>
                <a:cubicBezTo>
                  <a:pt x="455" y="39905"/>
                  <a:pt x="40340" y="19"/>
                  <a:pt x="89541" y="19"/>
                </a:cubicBezTo>
                <a:cubicBezTo>
                  <a:pt x="138742" y="19"/>
                  <a:pt x="178627" y="39905"/>
                  <a:pt x="178627" y="89105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AD5D3B-2E2A-8B1B-8BEF-8BDD7D24643E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BB37D4-83C1-5486-9E46-06BD603258F8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2AA30A-767A-94FE-0D60-97D3FC7E3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48660" y="4707366"/>
            <a:ext cx="644558" cy="64455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DCB750-3D5B-CFC4-C293-F1D9578E3CBE}"/>
              </a:ext>
            </a:extLst>
          </p:cNvPr>
          <p:cNvSpPr/>
          <p:nvPr/>
        </p:nvSpPr>
        <p:spPr>
          <a:xfrm rot="5400000">
            <a:off x="2968504" y="3422427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414004-C9BC-7CD1-46D4-4656B192A16B}"/>
              </a:ext>
            </a:extLst>
          </p:cNvPr>
          <p:cNvSpPr/>
          <p:nvPr/>
        </p:nvSpPr>
        <p:spPr>
          <a:xfrm rot="5400000">
            <a:off x="7576066" y="3441679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B3836D5-EF0D-D55B-4885-0A7322C97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/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5560FD-96BD-DEB2-2FD0-33963BF96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/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5B40F2-2769-2AD0-ACB1-A89BB0A64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E510778-D9C1-C02E-A4F2-171C42F3345A}"/>
              </a:ext>
            </a:extLst>
          </p:cNvPr>
          <p:cNvGrpSpPr/>
          <p:nvPr/>
        </p:nvGrpSpPr>
        <p:grpSpPr>
          <a:xfrm>
            <a:off x="2111189" y="1823747"/>
            <a:ext cx="8014267" cy="2668248"/>
            <a:chOff x="2111189" y="1823747"/>
            <a:chExt cx="8014267" cy="266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60B4E9-DA6D-7E75-08F6-7F312A199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/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F01830-FFCB-DBEE-6390-06A778FF7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5F2313-D652-E924-7DA5-979588752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/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3D7E22-5281-CE56-47EC-9B2520191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/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5EF397E-AD2E-EE6F-15DE-2DE2F71E5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/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52F2F5-D3FF-2763-E7CF-44A39E49D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/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5F38B1-6AC0-0DC6-ED3A-18106701D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/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F6DCC17-238C-2160-29BE-2BF7CC4CA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924F6CE7-C6F1-F5FA-64E9-6BABD4D9A3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direction </a:t>
                </a:r>
                <a:r>
                  <a:rPr lang="en-US" dirty="0">
                    <a:solidFill>
                      <a:schemeClr val="accent1"/>
                    </a:solidFill>
                  </a:rPr>
                  <a:t>cannot</a:t>
                </a:r>
                <a:r>
                  <a:rPr lang="en-US" dirty="0"/>
                  <a:t>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’</a:t>
                </a: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924F6CE7-C6F1-F5FA-64E9-6BABD4D9A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  <a:blipFill>
                <a:blip r:embed="rId16"/>
                <a:stretch>
                  <a:fillRect l="-582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48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59A34-60A7-60B9-685F-A44C5067C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06A34D-D35F-2E0F-2970-01097D22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2EFC25-A568-5BF7-E31A-DB1573C6E3D3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A51185-FF80-C06A-3CD1-1D431035E2DD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EE59EF-C554-638A-27ED-E13993B05D31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063DEE0-1E58-A382-E923-6DFEBE90AB82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B3BF43-029B-15A1-8AA7-445E39FA11BF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EDCC2A-7EF7-9EC5-2BA3-882B3ECB9E46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C60844-66CA-8364-F170-3B3E97635737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CC2318-D1D4-207B-6708-9AD12CA0CFFE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39586C-F191-EF88-F091-25D9B7FD6FB2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A141BE-5426-E567-C59C-EEFD88DF4C1A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D233D6-FA75-E5C7-2CA5-97C1DEE9EA23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EA6012-E98D-EDED-5FB9-E805B5D51037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F7B7CF-3034-CC6E-4768-C1F0512680F0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48CB5B-6311-0EFA-F507-37F72625F38C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DD62D0-5967-E156-0C77-2A5F7077E50B}"/>
              </a:ext>
            </a:extLst>
          </p:cNvPr>
          <p:cNvSpPr/>
          <p:nvPr/>
        </p:nvSpPr>
        <p:spPr>
          <a:xfrm>
            <a:off x="4024677" y="4724400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1D94C098-696E-1D37-C263-930966C6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0C305-ACE8-7636-6B61-5E0D7C3D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FE542-BFC4-A433-9678-97437795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0BC558-06F8-593A-68DE-DDA6B248E18A}"/>
              </a:ext>
            </a:extLst>
          </p:cNvPr>
          <p:cNvSpPr/>
          <p:nvPr/>
        </p:nvSpPr>
        <p:spPr>
          <a:xfrm>
            <a:off x="2466666" y="3955750"/>
            <a:ext cx="178172" cy="178172"/>
          </a:xfrm>
          <a:custGeom>
            <a:avLst/>
            <a:gdLst>
              <a:gd name="connsiteX0" fmla="*/ 178175 w 178172"/>
              <a:gd name="connsiteY0" fmla="*/ 89159 h 178172"/>
              <a:gd name="connsiteX1" fmla="*/ 89089 w 178172"/>
              <a:gd name="connsiteY1" fmla="*/ 178245 h 178172"/>
              <a:gd name="connsiteX2" fmla="*/ 3 w 178172"/>
              <a:gd name="connsiteY2" fmla="*/ 89159 h 178172"/>
              <a:gd name="connsiteX3" fmla="*/ 89089 w 178172"/>
              <a:gd name="connsiteY3" fmla="*/ 73 h 178172"/>
              <a:gd name="connsiteX4" fmla="*/ 17817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175" y="89159"/>
                </a:moveTo>
                <a:cubicBezTo>
                  <a:pt x="178175" y="138360"/>
                  <a:pt x="138290" y="178245"/>
                  <a:pt x="89089" y="178245"/>
                </a:cubicBezTo>
                <a:cubicBezTo>
                  <a:pt x="39888" y="178245"/>
                  <a:pt x="3" y="138360"/>
                  <a:pt x="3" y="89159"/>
                </a:cubicBezTo>
                <a:cubicBezTo>
                  <a:pt x="3" y="39959"/>
                  <a:pt x="39888" y="73"/>
                  <a:pt x="89089" y="73"/>
                </a:cubicBezTo>
                <a:cubicBezTo>
                  <a:pt x="138290" y="73"/>
                  <a:pt x="178175" y="39959"/>
                  <a:pt x="17817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3676A7-9916-FCF5-4075-E539078D7BC3}"/>
              </a:ext>
            </a:extLst>
          </p:cNvPr>
          <p:cNvSpPr/>
          <p:nvPr/>
        </p:nvSpPr>
        <p:spPr>
          <a:xfrm>
            <a:off x="4920200" y="3955750"/>
            <a:ext cx="178172" cy="178172"/>
          </a:xfrm>
          <a:custGeom>
            <a:avLst/>
            <a:gdLst>
              <a:gd name="connsiteX0" fmla="*/ 178365 w 178172"/>
              <a:gd name="connsiteY0" fmla="*/ 89159 h 178172"/>
              <a:gd name="connsiteX1" fmla="*/ 89279 w 178172"/>
              <a:gd name="connsiteY1" fmla="*/ 178245 h 178172"/>
              <a:gd name="connsiteX2" fmla="*/ 193 w 178172"/>
              <a:gd name="connsiteY2" fmla="*/ 89159 h 178172"/>
              <a:gd name="connsiteX3" fmla="*/ 89279 w 178172"/>
              <a:gd name="connsiteY3" fmla="*/ 73 h 178172"/>
              <a:gd name="connsiteX4" fmla="*/ 17836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65" y="89159"/>
                </a:moveTo>
                <a:cubicBezTo>
                  <a:pt x="178365" y="138360"/>
                  <a:pt x="138479" y="178245"/>
                  <a:pt x="89279" y="178245"/>
                </a:cubicBezTo>
                <a:cubicBezTo>
                  <a:pt x="40078" y="178245"/>
                  <a:pt x="193" y="138360"/>
                  <a:pt x="193" y="89159"/>
                </a:cubicBezTo>
                <a:cubicBezTo>
                  <a:pt x="193" y="39959"/>
                  <a:pt x="40078" y="73"/>
                  <a:pt x="89279" y="73"/>
                </a:cubicBezTo>
                <a:cubicBezTo>
                  <a:pt x="138479" y="73"/>
                  <a:pt x="178365" y="39959"/>
                  <a:pt x="17836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B71F2C-F226-0478-9286-6EDEA54B252A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noFill/>
          <a:ln w="881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grpSp>
        <p:nvGrpSpPr>
          <p:cNvPr id="17" name="Graphic 6">
            <a:extLst>
              <a:ext uri="{FF2B5EF4-FFF2-40B4-BE49-F238E27FC236}">
                <a16:creationId xmlns:a16="http://schemas.microsoft.com/office/drawing/2014/main" id="{A021E053-79EA-9821-2E4E-3E3617B4BFDD}"/>
              </a:ext>
            </a:extLst>
          </p:cNvPr>
          <p:cNvGrpSpPr/>
          <p:nvPr/>
        </p:nvGrpSpPr>
        <p:grpSpPr>
          <a:xfrm>
            <a:off x="3599634" y="2254634"/>
            <a:ext cx="808392" cy="1178817"/>
            <a:chOff x="3599634" y="2254634"/>
            <a:chExt cx="808392" cy="117881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0BC335-AF4F-0F81-CFAE-03E194EE9663}"/>
                </a:ext>
              </a:extLst>
            </p:cNvPr>
            <p:cNvSpPr/>
            <p:nvPr/>
          </p:nvSpPr>
          <p:spPr>
            <a:xfrm>
              <a:off x="4229854" y="2254634"/>
              <a:ext cx="178172" cy="178172"/>
            </a:xfrm>
            <a:custGeom>
              <a:avLst/>
              <a:gdLst>
                <a:gd name="connsiteX0" fmla="*/ 178305 w 178172"/>
                <a:gd name="connsiteY0" fmla="*/ 89036 h 178172"/>
                <a:gd name="connsiteX1" fmla="*/ 89219 w 178172"/>
                <a:gd name="connsiteY1" fmla="*/ 178122 h 178172"/>
                <a:gd name="connsiteX2" fmla="*/ 133 w 178172"/>
                <a:gd name="connsiteY2" fmla="*/ 89036 h 178172"/>
                <a:gd name="connsiteX3" fmla="*/ 89219 w 178172"/>
                <a:gd name="connsiteY3" fmla="*/ -50 h 178172"/>
                <a:gd name="connsiteX4" fmla="*/ 178305 w 178172"/>
                <a:gd name="connsiteY4" fmla="*/ 89036 h 17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72" h="178172">
                  <a:moveTo>
                    <a:pt x="178305" y="89036"/>
                  </a:moveTo>
                  <a:cubicBezTo>
                    <a:pt x="178305" y="138237"/>
                    <a:pt x="138420" y="178122"/>
                    <a:pt x="89219" y="178122"/>
                  </a:cubicBezTo>
                  <a:cubicBezTo>
                    <a:pt x="40018" y="178122"/>
                    <a:pt x="133" y="138237"/>
                    <a:pt x="133" y="89036"/>
                  </a:cubicBezTo>
                  <a:cubicBezTo>
                    <a:pt x="133" y="39835"/>
                    <a:pt x="40018" y="-50"/>
                    <a:pt x="89219" y="-50"/>
                  </a:cubicBezTo>
                  <a:cubicBezTo>
                    <a:pt x="138420" y="-50"/>
                    <a:pt x="178305" y="39835"/>
                    <a:pt x="178305" y="89036"/>
                  </a:cubicBezTo>
                  <a:close/>
                </a:path>
              </a:pathLst>
            </a:custGeom>
            <a:solidFill>
              <a:srgbClr val="000000"/>
            </a:solidFill>
            <a:ln w="1829" cap="flat">
              <a:solidFill>
                <a:srgbClr val="F10000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A6C9753-554D-27EA-E320-7C0844BA0104}"/>
                </a:ext>
              </a:extLst>
            </p:cNvPr>
            <p:cNvSpPr/>
            <p:nvPr/>
          </p:nvSpPr>
          <p:spPr>
            <a:xfrm>
              <a:off x="3599634" y="3255280"/>
              <a:ext cx="178172" cy="178172"/>
            </a:xfrm>
            <a:custGeom>
              <a:avLst/>
              <a:gdLst>
                <a:gd name="connsiteX0" fmla="*/ 178256 w 178172"/>
                <a:gd name="connsiteY0" fmla="*/ 89113 h 178172"/>
                <a:gd name="connsiteX1" fmla="*/ 89170 w 178172"/>
                <a:gd name="connsiteY1" fmla="*/ 178199 h 178172"/>
                <a:gd name="connsiteX2" fmla="*/ 84 w 178172"/>
                <a:gd name="connsiteY2" fmla="*/ 89113 h 178172"/>
                <a:gd name="connsiteX3" fmla="*/ 89170 w 178172"/>
                <a:gd name="connsiteY3" fmla="*/ 27 h 178172"/>
                <a:gd name="connsiteX4" fmla="*/ 178256 w 178172"/>
                <a:gd name="connsiteY4" fmla="*/ 89113 h 17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72" h="178172">
                  <a:moveTo>
                    <a:pt x="178256" y="89113"/>
                  </a:moveTo>
                  <a:cubicBezTo>
                    <a:pt x="178256" y="138314"/>
                    <a:pt x="138371" y="178199"/>
                    <a:pt x="89170" y="178199"/>
                  </a:cubicBezTo>
                  <a:cubicBezTo>
                    <a:pt x="39969" y="178199"/>
                    <a:pt x="84" y="138314"/>
                    <a:pt x="84" y="89113"/>
                  </a:cubicBezTo>
                  <a:cubicBezTo>
                    <a:pt x="84" y="39912"/>
                    <a:pt x="39969" y="27"/>
                    <a:pt x="89170" y="27"/>
                  </a:cubicBezTo>
                  <a:cubicBezTo>
                    <a:pt x="138371" y="27"/>
                    <a:pt x="178256" y="39912"/>
                    <a:pt x="178256" y="89113"/>
                  </a:cubicBezTo>
                  <a:close/>
                </a:path>
              </a:pathLst>
            </a:custGeom>
            <a:solidFill>
              <a:srgbClr val="000000"/>
            </a:solidFill>
            <a:ln w="1829" cap="flat">
              <a:solidFill>
                <a:srgbClr val="F10000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07EE41-5B2B-6E9D-45D1-56E7EED89C12}"/>
                </a:ext>
              </a:extLst>
            </p:cNvPr>
            <p:cNvSpPr/>
            <p:nvPr/>
          </p:nvSpPr>
          <p:spPr>
            <a:xfrm>
              <a:off x="3704945" y="2327516"/>
              <a:ext cx="619124" cy="1000145"/>
            </a:xfrm>
            <a:custGeom>
              <a:avLst/>
              <a:gdLst>
                <a:gd name="connsiteX0" fmla="*/ 109 w 619124"/>
                <a:gd name="connsiteY0" fmla="*/ 1000133 h 1000145"/>
                <a:gd name="connsiteX1" fmla="*/ 619234 w 619124"/>
                <a:gd name="connsiteY1" fmla="*/ -13 h 10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4" h="1000145">
                  <a:moveTo>
                    <a:pt x="109" y="1000133"/>
                  </a:moveTo>
                  <a:lnTo>
                    <a:pt x="619234" y="-13"/>
                  </a:lnTo>
                </a:path>
              </a:pathLst>
            </a:custGeom>
            <a:noFill/>
            <a:ln w="952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ABB31A-6C6E-0755-F87A-8904037DDF2E}"/>
              </a:ext>
            </a:extLst>
          </p:cNvPr>
          <p:cNvSpPr/>
          <p:nvPr/>
        </p:nvSpPr>
        <p:spPr>
          <a:xfrm>
            <a:off x="7065796" y="3957442"/>
            <a:ext cx="178172" cy="178172"/>
          </a:xfrm>
          <a:custGeom>
            <a:avLst/>
            <a:gdLst>
              <a:gd name="connsiteX0" fmla="*/ 178539 w 178172"/>
              <a:gd name="connsiteY0" fmla="*/ 89159 h 178172"/>
              <a:gd name="connsiteX1" fmla="*/ 89453 w 178172"/>
              <a:gd name="connsiteY1" fmla="*/ 178245 h 178172"/>
              <a:gd name="connsiteX2" fmla="*/ 367 w 178172"/>
              <a:gd name="connsiteY2" fmla="*/ 89159 h 178172"/>
              <a:gd name="connsiteX3" fmla="*/ 89453 w 178172"/>
              <a:gd name="connsiteY3" fmla="*/ 73 h 178172"/>
              <a:gd name="connsiteX4" fmla="*/ 17853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539" y="89159"/>
                </a:moveTo>
                <a:cubicBezTo>
                  <a:pt x="178539" y="138360"/>
                  <a:pt x="138654" y="178245"/>
                  <a:pt x="89453" y="178245"/>
                </a:cubicBezTo>
                <a:cubicBezTo>
                  <a:pt x="40252" y="178245"/>
                  <a:pt x="367" y="138360"/>
                  <a:pt x="367" y="89159"/>
                </a:cubicBezTo>
                <a:cubicBezTo>
                  <a:pt x="367" y="39959"/>
                  <a:pt x="40252" y="73"/>
                  <a:pt x="89453" y="73"/>
                </a:cubicBezTo>
                <a:cubicBezTo>
                  <a:pt x="138654" y="73"/>
                  <a:pt x="178539" y="39959"/>
                  <a:pt x="178539" y="89159"/>
                </a:cubicBezTo>
                <a:close/>
              </a:path>
            </a:pathLst>
          </a:custGeom>
          <a:solidFill>
            <a:srgbClr val="000000"/>
          </a:solidFill>
          <a:ln w="183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46355A2-9149-B461-C9FC-FE6E8EA5C4E8}"/>
              </a:ext>
            </a:extLst>
          </p:cNvPr>
          <p:cNvSpPr/>
          <p:nvPr/>
        </p:nvSpPr>
        <p:spPr>
          <a:xfrm>
            <a:off x="9519305" y="3957442"/>
            <a:ext cx="178172" cy="178172"/>
          </a:xfrm>
          <a:custGeom>
            <a:avLst/>
            <a:gdLst>
              <a:gd name="connsiteX0" fmla="*/ 178729 w 178172"/>
              <a:gd name="connsiteY0" fmla="*/ 89159 h 178172"/>
              <a:gd name="connsiteX1" fmla="*/ 89643 w 178172"/>
              <a:gd name="connsiteY1" fmla="*/ 178245 h 178172"/>
              <a:gd name="connsiteX2" fmla="*/ 557 w 178172"/>
              <a:gd name="connsiteY2" fmla="*/ 89159 h 178172"/>
              <a:gd name="connsiteX3" fmla="*/ 89643 w 178172"/>
              <a:gd name="connsiteY3" fmla="*/ 73 h 178172"/>
              <a:gd name="connsiteX4" fmla="*/ 17872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729" y="89159"/>
                </a:moveTo>
                <a:cubicBezTo>
                  <a:pt x="178729" y="138360"/>
                  <a:pt x="138843" y="178245"/>
                  <a:pt x="89643" y="178245"/>
                </a:cubicBezTo>
                <a:cubicBezTo>
                  <a:pt x="40442" y="178245"/>
                  <a:pt x="557" y="138360"/>
                  <a:pt x="557" y="89159"/>
                </a:cubicBezTo>
                <a:cubicBezTo>
                  <a:pt x="557" y="39959"/>
                  <a:pt x="40442" y="73"/>
                  <a:pt x="89643" y="73"/>
                </a:cubicBezTo>
                <a:cubicBezTo>
                  <a:pt x="138843" y="73"/>
                  <a:pt x="178729" y="39959"/>
                  <a:pt x="178729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60715D6-B1BE-939E-CEB6-D36691DF14EC}"/>
              </a:ext>
            </a:extLst>
          </p:cNvPr>
          <p:cNvSpPr/>
          <p:nvPr/>
        </p:nvSpPr>
        <p:spPr>
          <a:xfrm>
            <a:off x="8828969" y="2256315"/>
            <a:ext cx="178172" cy="178172"/>
          </a:xfrm>
          <a:custGeom>
            <a:avLst/>
            <a:gdLst>
              <a:gd name="connsiteX0" fmla="*/ 178675 w 178172"/>
              <a:gd name="connsiteY0" fmla="*/ 89028 h 178172"/>
              <a:gd name="connsiteX1" fmla="*/ 89589 w 178172"/>
              <a:gd name="connsiteY1" fmla="*/ 178114 h 178172"/>
              <a:gd name="connsiteX2" fmla="*/ 503 w 178172"/>
              <a:gd name="connsiteY2" fmla="*/ 89028 h 178172"/>
              <a:gd name="connsiteX3" fmla="*/ 89589 w 178172"/>
              <a:gd name="connsiteY3" fmla="*/ -58 h 178172"/>
              <a:gd name="connsiteX4" fmla="*/ 178675 w 178172"/>
              <a:gd name="connsiteY4" fmla="*/ 89028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75" y="89028"/>
                </a:moveTo>
                <a:cubicBezTo>
                  <a:pt x="178675" y="138229"/>
                  <a:pt x="138790" y="178114"/>
                  <a:pt x="89589" y="178114"/>
                </a:cubicBezTo>
                <a:cubicBezTo>
                  <a:pt x="40389" y="178114"/>
                  <a:pt x="503" y="138229"/>
                  <a:pt x="503" y="89028"/>
                </a:cubicBezTo>
                <a:cubicBezTo>
                  <a:pt x="503" y="39827"/>
                  <a:pt x="40389" y="-58"/>
                  <a:pt x="89589" y="-58"/>
                </a:cubicBezTo>
                <a:cubicBezTo>
                  <a:pt x="138790" y="-58"/>
                  <a:pt x="178675" y="39827"/>
                  <a:pt x="178675" y="89028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A760836-E7C7-157F-684F-10721836248C}"/>
              </a:ext>
            </a:extLst>
          </p:cNvPr>
          <p:cNvSpPr/>
          <p:nvPr/>
        </p:nvSpPr>
        <p:spPr>
          <a:xfrm>
            <a:off x="8198752" y="3256990"/>
            <a:ext cx="178172" cy="178172"/>
          </a:xfrm>
          <a:custGeom>
            <a:avLst/>
            <a:gdLst>
              <a:gd name="connsiteX0" fmla="*/ 178627 w 178172"/>
              <a:gd name="connsiteY0" fmla="*/ 89105 h 178172"/>
              <a:gd name="connsiteX1" fmla="*/ 89541 w 178172"/>
              <a:gd name="connsiteY1" fmla="*/ 178191 h 178172"/>
              <a:gd name="connsiteX2" fmla="*/ 455 w 178172"/>
              <a:gd name="connsiteY2" fmla="*/ 89105 h 178172"/>
              <a:gd name="connsiteX3" fmla="*/ 89541 w 178172"/>
              <a:gd name="connsiteY3" fmla="*/ 19 h 178172"/>
              <a:gd name="connsiteX4" fmla="*/ 178627 w 178172"/>
              <a:gd name="connsiteY4" fmla="*/ 89105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27" y="89105"/>
                </a:moveTo>
                <a:cubicBezTo>
                  <a:pt x="178627" y="138306"/>
                  <a:pt x="138742" y="178191"/>
                  <a:pt x="89541" y="178191"/>
                </a:cubicBezTo>
                <a:cubicBezTo>
                  <a:pt x="40340" y="178191"/>
                  <a:pt x="455" y="138306"/>
                  <a:pt x="455" y="89105"/>
                </a:cubicBezTo>
                <a:cubicBezTo>
                  <a:pt x="455" y="39905"/>
                  <a:pt x="40340" y="19"/>
                  <a:pt x="89541" y="19"/>
                </a:cubicBezTo>
                <a:cubicBezTo>
                  <a:pt x="138742" y="19"/>
                  <a:pt x="178627" y="39905"/>
                  <a:pt x="178627" y="89105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8E5F676-7D14-2FAF-BAA1-A85651F88962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noFill/>
          <a:ln w="952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607B3D0-D834-410D-AAE8-E808F775FCF7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noFill/>
          <a:ln w="952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77A74E-63F7-196E-7448-12F570B4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48660" y="4707366"/>
            <a:ext cx="644558" cy="64455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CA1FE7-A1CF-2935-E2CC-4D6DFE755DE3}"/>
              </a:ext>
            </a:extLst>
          </p:cNvPr>
          <p:cNvSpPr/>
          <p:nvPr/>
        </p:nvSpPr>
        <p:spPr>
          <a:xfrm rot="10800000">
            <a:off x="1435577" y="2336761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B9FC8F-F669-4384-686A-0B03D8488D02}"/>
              </a:ext>
            </a:extLst>
          </p:cNvPr>
          <p:cNvSpPr/>
          <p:nvPr/>
        </p:nvSpPr>
        <p:spPr>
          <a:xfrm rot="10800000">
            <a:off x="6121877" y="2336761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1A3F7A6-92F5-B6C9-1194-A17A63E9FABD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5E789AD-919C-DF2C-67A1-3B7926E200C7}"/>
              </a:ext>
            </a:extLst>
          </p:cNvPr>
          <p:cNvSpPr/>
          <p:nvPr/>
        </p:nvSpPr>
        <p:spPr>
          <a:xfrm>
            <a:off x="3704945" y="2327516"/>
            <a:ext cx="619124" cy="1000145"/>
          </a:xfrm>
          <a:custGeom>
            <a:avLst/>
            <a:gdLst>
              <a:gd name="connsiteX0" fmla="*/ 109 w 619124"/>
              <a:gd name="connsiteY0" fmla="*/ 1000133 h 1000145"/>
              <a:gd name="connsiteX1" fmla="*/ 619234 w 619124"/>
              <a:gd name="connsiteY1" fmla="*/ -13 h 1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4" h="1000145">
                <a:moveTo>
                  <a:pt x="109" y="1000133"/>
                </a:moveTo>
                <a:lnTo>
                  <a:pt x="619234" y="-1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4AC8BB-DDF8-31BF-C98E-43A64D877A53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FB6958-ADC4-5E42-22B8-DE482F884DBE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51FBB-A50E-2EBB-85FF-8309B7103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86DE7E-8C95-E551-5CFB-4683FE2E2645}"/>
                  </a:ext>
                </a:extLst>
              </p:cNvPr>
              <p:cNvSpPr txBox="1"/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86DE7E-8C95-E551-5CFB-4683FE2E2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6867BE-6D1E-CCC7-FE33-71260AD825DD}"/>
                  </a:ext>
                </a:extLst>
              </p:cNvPr>
              <p:cNvSpPr txBox="1"/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6867BE-6D1E-CCC7-FE33-71260AD82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D1EEDFF-3EDF-BB3C-1F37-C891999FB0F3}"/>
              </a:ext>
            </a:extLst>
          </p:cNvPr>
          <p:cNvGrpSpPr/>
          <p:nvPr/>
        </p:nvGrpSpPr>
        <p:grpSpPr>
          <a:xfrm>
            <a:off x="2111189" y="1823747"/>
            <a:ext cx="8014267" cy="2668248"/>
            <a:chOff x="2111189" y="1823747"/>
            <a:chExt cx="8014267" cy="266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5FB04FC-AC50-C2BF-44DA-2564111AD921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5FB04FC-AC50-C2BF-44DA-2564111AD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6963F9E-D9C8-FA40-4273-F7CED53A75D7}"/>
                    </a:ext>
                  </a:extLst>
                </p:cNvPr>
                <p:cNvSpPr txBox="1"/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6963F9E-D9C8-FA40-4273-F7CED53A7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F10EA95-CF5C-E93D-504E-695BEE6106C3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F10EA95-CF5C-E93D-504E-695BEE610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54C21F4-66BA-24AB-72D2-A927842BA09B}"/>
                    </a:ext>
                  </a:extLst>
                </p:cNvPr>
                <p:cNvSpPr txBox="1"/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54C21F4-66BA-24AB-72D2-A927842BA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0E9BC24-85C6-B9AB-A202-A9A2AA819F6A}"/>
                    </a:ext>
                  </a:extLst>
                </p:cNvPr>
                <p:cNvSpPr txBox="1"/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0E9BC24-85C6-B9AB-A202-A9A2AA819F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6121B30-FA91-75E0-7266-BB7F167A9B99}"/>
                    </a:ext>
                  </a:extLst>
                </p:cNvPr>
                <p:cNvSpPr txBox="1"/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6121B30-FA91-75E0-7266-BB7F167A9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5DC49A8-DF05-2D9A-F702-8B22F0E730B8}"/>
                    </a:ext>
                  </a:extLst>
                </p:cNvPr>
                <p:cNvSpPr txBox="1"/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5DC49A8-DF05-2D9A-F702-8B22F0E73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6799A5C-1913-7C31-2FF6-5EC6FE225326}"/>
                    </a:ext>
                  </a:extLst>
                </p:cNvPr>
                <p:cNvSpPr txBox="1"/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6799A5C-1913-7C31-2FF6-5EC6FE2253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5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7C0F1-5FD9-6B61-DA85-79BBA307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9DE35F-E8B0-678F-F0D5-EAAE603A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ACF620-82B9-FF69-0158-BFA011152D1F}"/>
              </a:ext>
            </a:extLst>
          </p:cNvPr>
          <p:cNvSpPr/>
          <p:nvPr/>
        </p:nvSpPr>
        <p:spPr>
          <a:xfrm>
            <a:off x="2466666" y="3955750"/>
            <a:ext cx="178172" cy="178172"/>
          </a:xfrm>
          <a:custGeom>
            <a:avLst/>
            <a:gdLst>
              <a:gd name="connsiteX0" fmla="*/ 178175 w 178172"/>
              <a:gd name="connsiteY0" fmla="*/ 89159 h 178172"/>
              <a:gd name="connsiteX1" fmla="*/ 89089 w 178172"/>
              <a:gd name="connsiteY1" fmla="*/ 178245 h 178172"/>
              <a:gd name="connsiteX2" fmla="*/ 3 w 178172"/>
              <a:gd name="connsiteY2" fmla="*/ 89159 h 178172"/>
              <a:gd name="connsiteX3" fmla="*/ 89089 w 178172"/>
              <a:gd name="connsiteY3" fmla="*/ 73 h 178172"/>
              <a:gd name="connsiteX4" fmla="*/ 17817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175" y="89159"/>
                </a:moveTo>
                <a:cubicBezTo>
                  <a:pt x="178175" y="138360"/>
                  <a:pt x="138290" y="178245"/>
                  <a:pt x="89089" y="178245"/>
                </a:cubicBezTo>
                <a:cubicBezTo>
                  <a:pt x="39888" y="178245"/>
                  <a:pt x="3" y="138360"/>
                  <a:pt x="3" y="89159"/>
                </a:cubicBezTo>
                <a:cubicBezTo>
                  <a:pt x="3" y="39959"/>
                  <a:pt x="39888" y="73"/>
                  <a:pt x="89089" y="73"/>
                </a:cubicBezTo>
                <a:cubicBezTo>
                  <a:pt x="138290" y="73"/>
                  <a:pt x="178175" y="39959"/>
                  <a:pt x="17817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5889E1-21FF-CC8A-D9C7-C20C1E942C1D}"/>
              </a:ext>
            </a:extLst>
          </p:cNvPr>
          <p:cNvSpPr/>
          <p:nvPr/>
        </p:nvSpPr>
        <p:spPr>
          <a:xfrm>
            <a:off x="4920200" y="3955750"/>
            <a:ext cx="178172" cy="178172"/>
          </a:xfrm>
          <a:custGeom>
            <a:avLst/>
            <a:gdLst>
              <a:gd name="connsiteX0" fmla="*/ 178365 w 178172"/>
              <a:gd name="connsiteY0" fmla="*/ 89159 h 178172"/>
              <a:gd name="connsiteX1" fmla="*/ 89279 w 178172"/>
              <a:gd name="connsiteY1" fmla="*/ 178245 h 178172"/>
              <a:gd name="connsiteX2" fmla="*/ 193 w 178172"/>
              <a:gd name="connsiteY2" fmla="*/ 89159 h 178172"/>
              <a:gd name="connsiteX3" fmla="*/ 89279 w 178172"/>
              <a:gd name="connsiteY3" fmla="*/ 73 h 178172"/>
              <a:gd name="connsiteX4" fmla="*/ 178365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365" y="89159"/>
                </a:moveTo>
                <a:cubicBezTo>
                  <a:pt x="178365" y="138360"/>
                  <a:pt x="138479" y="178245"/>
                  <a:pt x="89279" y="178245"/>
                </a:cubicBezTo>
                <a:cubicBezTo>
                  <a:pt x="40078" y="178245"/>
                  <a:pt x="193" y="138360"/>
                  <a:pt x="193" y="89159"/>
                </a:cubicBezTo>
                <a:cubicBezTo>
                  <a:pt x="193" y="39959"/>
                  <a:pt x="40078" y="73"/>
                  <a:pt x="89279" y="73"/>
                </a:cubicBezTo>
                <a:cubicBezTo>
                  <a:pt x="138479" y="73"/>
                  <a:pt x="178365" y="39959"/>
                  <a:pt x="178365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A2848B-A3CC-1004-D662-73F192808C3C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noFill/>
          <a:ln w="881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4E535312-B7D9-47FC-E9BD-9B1004FB85EA}"/>
              </a:ext>
            </a:extLst>
          </p:cNvPr>
          <p:cNvGrpSpPr/>
          <p:nvPr/>
        </p:nvGrpSpPr>
        <p:grpSpPr>
          <a:xfrm>
            <a:off x="3599634" y="2254634"/>
            <a:ext cx="808392" cy="1178817"/>
            <a:chOff x="3599634" y="2254634"/>
            <a:chExt cx="808392" cy="117881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E1B9B-5A7B-979A-6192-387DA9103D6D}"/>
                </a:ext>
              </a:extLst>
            </p:cNvPr>
            <p:cNvSpPr/>
            <p:nvPr/>
          </p:nvSpPr>
          <p:spPr>
            <a:xfrm>
              <a:off x="4229854" y="2254634"/>
              <a:ext cx="178172" cy="178172"/>
            </a:xfrm>
            <a:custGeom>
              <a:avLst/>
              <a:gdLst>
                <a:gd name="connsiteX0" fmla="*/ 178305 w 178172"/>
                <a:gd name="connsiteY0" fmla="*/ 89036 h 178172"/>
                <a:gd name="connsiteX1" fmla="*/ 89219 w 178172"/>
                <a:gd name="connsiteY1" fmla="*/ 178122 h 178172"/>
                <a:gd name="connsiteX2" fmla="*/ 133 w 178172"/>
                <a:gd name="connsiteY2" fmla="*/ 89036 h 178172"/>
                <a:gd name="connsiteX3" fmla="*/ 89219 w 178172"/>
                <a:gd name="connsiteY3" fmla="*/ -50 h 178172"/>
                <a:gd name="connsiteX4" fmla="*/ 178305 w 178172"/>
                <a:gd name="connsiteY4" fmla="*/ 89036 h 17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72" h="178172">
                  <a:moveTo>
                    <a:pt x="178305" y="89036"/>
                  </a:moveTo>
                  <a:cubicBezTo>
                    <a:pt x="178305" y="138237"/>
                    <a:pt x="138420" y="178122"/>
                    <a:pt x="89219" y="178122"/>
                  </a:cubicBezTo>
                  <a:cubicBezTo>
                    <a:pt x="40018" y="178122"/>
                    <a:pt x="133" y="138237"/>
                    <a:pt x="133" y="89036"/>
                  </a:cubicBezTo>
                  <a:cubicBezTo>
                    <a:pt x="133" y="39835"/>
                    <a:pt x="40018" y="-50"/>
                    <a:pt x="89219" y="-50"/>
                  </a:cubicBezTo>
                  <a:cubicBezTo>
                    <a:pt x="138420" y="-50"/>
                    <a:pt x="178305" y="39835"/>
                    <a:pt x="178305" y="89036"/>
                  </a:cubicBezTo>
                  <a:close/>
                </a:path>
              </a:pathLst>
            </a:custGeom>
            <a:solidFill>
              <a:srgbClr val="000000"/>
            </a:solidFill>
            <a:ln w="1829" cap="flat">
              <a:solidFill>
                <a:srgbClr val="F10000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0687D2-874B-572B-6F07-3DE29F172DF3}"/>
                </a:ext>
              </a:extLst>
            </p:cNvPr>
            <p:cNvSpPr/>
            <p:nvPr/>
          </p:nvSpPr>
          <p:spPr>
            <a:xfrm>
              <a:off x="3599634" y="3255280"/>
              <a:ext cx="178172" cy="178172"/>
            </a:xfrm>
            <a:custGeom>
              <a:avLst/>
              <a:gdLst>
                <a:gd name="connsiteX0" fmla="*/ 178256 w 178172"/>
                <a:gd name="connsiteY0" fmla="*/ 89113 h 178172"/>
                <a:gd name="connsiteX1" fmla="*/ 89170 w 178172"/>
                <a:gd name="connsiteY1" fmla="*/ 178199 h 178172"/>
                <a:gd name="connsiteX2" fmla="*/ 84 w 178172"/>
                <a:gd name="connsiteY2" fmla="*/ 89113 h 178172"/>
                <a:gd name="connsiteX3" fmla="*/ 89170 w 178172"/>
                <a:gd name="connsiteY3" fmla="*/ 27 h 178172"/>
                <a:gd name="connsiteX4" fmla="*/ 178256 w 178172"/>
                <a:gd name="connsiteY4" fmla="*/ 89113 h 17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72" h="178172">
                  <a:moveTo>
                    <a:pt x="178256" y="89113"/>
                  </a:moveTo>
                  <a:cubicBezTo>
                    <a:pt x="178256" y="138314"/>
                    <a:pt x="138371" y="178199"/>
                    <a:pt x="89170" y="178199"/>
                  </a:cubicBezTo>
                  <a:cubicBezTo>
                    <a:pt x="39969" y="178199"/>
                    <a:pt x="84" y="138314"/>
                    <a:pt x="84" y="89113"/>
                  </a:cubicBezTo>
                  <a:cubicBezTo>
                    <a:pt x="84" y="39912"/>
                    <a:pt x="39969" y="27"/>
                    <a:pt x="89170" y="27"/>
                  </a:cubicBezTo>
                  <a:cubicBezTo>
                    <a:pt x="138371" y="27"/>
                    <a:pt x="178256" y="39912"/>
                    <a:pt x="178256" y="89113"/>
                  </a:cubicBezTo>
                  <a:close/>
                </a:path>
              </a:pathLst>
            </a:custGeom>
            <a:solidFill>
              <a:srgbClr val="000000"/>
            </a:solidFill>
            <a:ln w="1829" cap="flat">
              <a:solidFill>
                <a:srgbClr val="F10000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1B4934-2B4B-68AE-5C7D-930AE3634C33}"/>
                </a:ext>
              </a:extLst>
            </p:cNvPr>
            <p:cNvSpPr/>
            <p:nvPr/>
          </p:nvSpPr>
          <p:spPr>
            <a:xfrm>
              <a:off x="3704945" y="2327516"/>
              <a:ext cx="619124" cy="1000145"/>
            </a:xfrm>
            <a:custGeom>
              <a:avLst/>
              <a:gdLst>
                <a:gd name="connsiteX0" fmla="*/ 109 w 619124"/>
                <a:gd name="connsiteY0" fmla="*/ 1000133 h 1000145"/>
                <a:gd name="connsiteX1" fmla="*/ 619234 w 619124"/>
                <a:gd name="connsiteY1" fmla="*/ -13 h 10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4" h="1000145">
                  <a:moveTo>
                    <a:pt x="109" y="1000133"/>
                  </a:moveTo>
                  <a:lnTo>
                    <a:pt x="619234" y="-13"/>
                  </a:lnTo>
                </a:path>
              </a:pathLst>
            </a:custGeom>
            <a:noFill/>
            <a:ln w="952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97B3E56-253C-86B3-A954-8B816D2DCF2C}"/>
              </a:ext>
            </a:extLst>
          </p:cNvPr>
          <p:cNvSpPr/>
          <p:nvPr/>
        </p:nvSpPr>
        <p:spPr>
          <a:xfrm>
            <a:off x="7065796" y="3957442"/>
            <a:ext cx="178172" cy="178172"/>
          </a:xfrm>
          <a:custGeom>
            <a:avLst/>
            <a:gdLst>
              <a:gd name="connsiteX0" fmla="*/ 178539 w 178172"/>
              <a:gd name="connsiteY0" fmla="*/ 89159 h 178172"/>
              <a:gd name="connsiteX1" fmla="*/ 89453 w 178172"/>
              <a:gd name="connsiteY1" fmla="*/ 178245 h 178172"/>
              <a:gd name="connsiteX2" fmla="*/ 367 w 178172"/>
              <a:gd name="connsiteY2" fmla="*/ 89159 h 178172"/>
              <a:gd name="connsiteX3" fmla="*/ 89453 w 178172"/>
              <a:gd name="connsiteY3" fmla="*/ 73 h 178172"/>
              <a:gd name="connsiteX4" fmla="*/ 17853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539" y="89159"/>
                </a:moveTo>
                <a:cubicBezTo>
                  <a:pt x="178539" y="138360"/>
                  <a:pt x="138654" y="178245"/>
                  <a:pt x="89453" y="178245"/>
                </a:cubicBezTo>
                <a:cubicBezTo>
                  <a:pt x="40252" y="178245"/>
                  <a:pt x="367" y="138360"/>
                  <a:pt x="367" y="89159"/>
                </a:cubicBezTo>
                <a:cubicBezTo>
                  <a:pt x="367" y="39959"/>
                  <a:pt x="40252" y="73"/>
                  <a:pt x="89453" y="73"/>
                </a:cubicBezTo>
                <a:cubicBezTo>
                  <a:pt x="138654" y="73"/>
                  <a:pt x="178539" y="39959"/>
                  <a:pt x="178539" y="89159"/>
                </a:cubicBezTo>
                <a:close/>
              </a:path>
            </a:pathLst>
          </a:custGeom>
          <a:solidFill>
            <a:srgbClr val="000000"/>
          </a:solidFill>
          <a:ln w="183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2FE51-0428-5A52-F534-C7CFEE91B6F5}"/>
              </a:ext>
            </a:extLst>
          </p:cNvPr>
          <p:cNvSpPr/>
          <p:nvPr/>
        </p:nvSpPr>
        <p:spPr>
          <a:xfrm>
            <a:off x="9519305" y="3957442"/>
            <a:ext cx="178172" cy="178172"/>
          </a:xfrm>
          <a:custGeom>
            <a:avLst/>
            <a:gdLst>
              <a:gd name="connsiteX0" fmla="*/ 178729 w 178172"/>
              <a:gd name="connsiteY0" fmla="*/ 89159 h 178172"/>
              <a:gd name="connsiteX1" fmla="*/ 89643 w 178172"/>
              <a:gd name="connsiteY1" fmla="*/ 178245 h 178172"/>
              <a:gd name="connsiteX2" fmla="*/ 557 w 178172"/>
              <a:gd name="connsiteY2" fmla="*/ 89159 h 178172"/>
              <a:gd name="connsiteX3" fmla="*/ 89643 w 178172"/>
              <a:gd name="connsiteY3" fmla="*/ 73 h 178172"/>
              <a:gd name="connsiteX4" fmla="*/ 178729 w 178172"/>
              <a:gd name="connsiteY4" fmla="*/ 89159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729" y="89159"/>
                </a:moveTo>
                <a:cubicBezTo>
                  <a:pt x="178729" y="138360"/>
                  <a:pt x="138843" y="178245"/>
                  <a:pt x="89643" y="178245"/>
                </a:cubicBezTo>
                <a:cubicBezTo>
                  <a:pt x="40442" y="178245"/>
                  <a:pt x="557" y="138360"/>
                  <a:pt x="557" y="89159"/>
                </a:cubicBezTo>
                <a:cubicBezTo>
                  <a:pt x="557" y="39959"/>
                  <a:pt x="40442" y="73"/>
                  <a:pt x="89643" y="73"/>
                </a:cubicBezTo>
                <a:cubicBezTo>
                  <a:pt x="138843" y="73"/>
                  <a:pt x="178729" y="39959"/>
                  <a:pt x="178729" y="89159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6D17E36-32F4-239B-CDBB-6D08F67ED2EE}"/>
              </a:ext>
            </a:extLst>
          </p:cNvPr>
          <p:cNvSpPr/>
          <p:nvPr/>
        </p:nvSpPr>
        <p:spPr>
          <a:xfrm>
            <a:off x="8828969" y="2256315"/>
            <a:ext cx="178172" cy="178172"/>
          </a:xfrm>
          <a:custGeom>
            <a:avLst/>
            <a:gdLst>
              <a:gd name="connsiteX0" fmla="*/ 178675 w 178172"/>
              <a:gd name="connsiteY0" fmla="*/ 89028 h 178172"/>
              <a:gd name="connsiteX1" fmla="*/ 89589 w 178172"/>
              <a:gd name="connsiteY1" fmla="*/ 178114 h 178172"/>
              <a:gd name="connsiteX2" fmla="*/ 503 w 178172"/>
              <a:gd name="connsiteY2" fmla="*/ 89028 h 178172"/>
              <a:gd name="connsiteX3" fmla="*/ 89589 w 178172"/>
              <a:gd name="connsiteY3" fmla="*/ -58 h 178172"/>
              <a:gd name="connsiteX4" fmla="*/ 178675 w 178172"/>
              <a:gd name="connsiteY4" fmla="*/ 89028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75" y="89028"/>
                </a:moveTo>
                <a:cubicBezTo>
                  <a:pt x="178675" y="138229"/>
                  <a:pt x="138790" y="178114"/>
                  <a:pt x="89589" y="178114"/>
                </a:cubicBezTo>
                <a:cubicBezTo>
                  <a:pt x="40389" y="178114"/>
                  <a:pt x="503" y="138229"/>
                  <a:pt x="503" y="89028"/>
                </a:cubicBezTo>
                <a:cubicBezTo>
                  <a:pt x="503" y="39827"/>
                  <a:pt x="40389" y="-58"/>
                  <a:pt x="89589" y="-58"/>
                </a:cubicBezTo>
                <a:cubicBezTo>
                  <a:pt x="138790" y="-58"/>
                  <a:pt x="178675" y="39827"/>
                  <a:pt x="178675" y="89028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8839673-B1D0-68A0-F871-7566ECF019FF}"/>
              </a:ext>
            </a:extLst>
          </p:cNvPr>
          <p:cNvSpPr/>
          <p:nvPr/>
        </p:nvSpPr>
        <p:spPr>
          <a:xfrm>
            <a:off x="8198752" y="3256990"/>
            <a:ext cx="178172" cy="178172"/>
          </a:xfrm>
          <a:custGeom>
            <a:avLst/>
            <a:gdLst>
              <a:gd name="connsiteX0" fmla="*/ 178627 w 178172"/>
              <a:gd name="connsiteY0" fmla="*/ 89105 h 178172"/>
              <a:gd name="connsiteX1" fmla="*/ 89541 w 178172"/>
              <a:gd name="connsiteY1" fmla="*/ 178191 h 178172"/>
              <a:gd name="connsiteX2" fmla="*/ 455 w 178172"/>
              <a:gd name="connsiteY2" fmla="*/ 89105 h 178172"/>
              <a:gd name="connsiteX3" fmla="*/ 89541 w 178172"/>
              <a:gd name="connsiteY3" fmla="*/ 19 h 178172"/>
              <a:gd name="connsiteX4" fmla="*/ 178627 w 178172"/>
              <a:gd name="connsiteY4" fmla="*/ 89105 h 1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2" h="178172">
                <a:moveTo>
                  <a:pt x="178627" y="89105"/>
                </a:moveTo>
                <a:cubicBezTo>
                  <a:pt x="178627" y="138306"/>
                  <a:pt x="138742" y="178191"/>
                  <a:pt x="89541" y="178191"/>
                </a:cubicBezTo>
                <a:cubicBezTo>
                  <a:pt x="40340" y="178191"/>
                  <a:pt x="455" y="138306"/>
                  <a:pt x="455" y="89105"/>
                </a:cubicBezTo>
                <a:cubicBezTo>
                  <a:pt x="455" y="39905"/>
                  <a:pt x="40340" y="19"/>
                  <a:pt x="89541" y="19"/>
                </a:cubicBezTo>
                <a:cubicBezTo>
                  <a:pt x="138742" y="19"/>
                  <a:pt x="178627" y="39905"/>
                  <a:pt x="178627" y="89105"/>
                </a:cubicBezTo>
                <a:close/>
              </a:path>
            </a:pathLst>
          </a:custGeom>
          <a:solidFill>
            <a:srgbClr val="000000"/>
          </a:solidFill>
          <a:ln w="1829" cap="flat">
            <a:solidFill>
              <a:srgbClr val="F10000"/>
            </a:solidFill>
            <a:custDash>
              <a:ds d="30467" sp="30467"/>
            </a:custDash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9EA5A1B-0093-AF5F-21A5-A68545574995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noFill/>
          <a:ln w="952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CD61133-D464-8880-54B4-B3F1125FAFDE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noFill/>
          <a:ln w="952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FE727C-D683-32F4-C2F7-F98DF9758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48660" y="4707366"/>
            <a:ext cx="644558" cy="64455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A58B71-C8C2-E66A-17C6-110066DD4519}"/>
              </a:ext>
            </a:extLst>
          </p:cNvPr>
          <p:cNvSpPr/>
          <p:nvPr/>
        </p:nvSpPr>
        <p:spPr>
          <a:xfrm rot="10800000">
            <a:off x="1435577" y="3327361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382197-6759-0FAB-FF80-006DB9869BEA}"/>
              </a:ext>
            </a:extLst>
          </p:cNvPr>
          <p:cNvSpPr/>
          <p:nvPr/>
        </p:nvSpPr>
        <p:spPr>
          <a:xfrm rot="10800000">
            <a:off x="6121877" y="3327361"/>
            <a:ext cx="4099932" cy="13147"/>
          </a:xfrm>
          <a:custGeom>
            <a:avLst/>
            <a:gdLst>
              <a:gd name="connsiteX0" fmla="*/ 274 w 2632110"/>
              <a:gd name="connsiteY0" fmla="*/ 241 h 9525"/>
              <a:gd name="connsiteX1" fmla="*/ 2632384 w 2632110"/>
              <a:gd name="connsiteY1" fmla="*/ 24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2110" h="9525">
                <a:moveTo>
                  <a:pt x="274" y="241"/>
                </a:moveTo>
                <a:lnTo>
                  <a:pt x="2632384" y="241"/>
                </a:lnTo>
              </a:path>
            </a:pathLst>
          </a:custGeom>
          <a:noFill/>
          <a:ln w="20320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F557D31A-DC50-9DD6-68B0-F521960DC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direction </a:t>
                </a:r>
                <a:r>
                  <a:rPr lang="en-US" dirty="0">
                    <a:solidFill>
                      <a:schemeClr val="accent1"/>
                    </a:solidFill>
                  </a:rPr>
                  <a:t>can</a:t>
                </a:r>
                <a:r>
                  <a:rPr lang="en-US" dirty="0"/>
                  <a:t>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’</a:t>
                </a:r>
              </a:p>
              <a:p>
                <a:pPr marL="0" indent="0">
                  <a:buNone/>
                </a:pPr>
                <a:r>
                  <a:rPr lang="en-US" dirty="0"/>
                  <a:t>Can we characterize directions with this ability?</a:t>
                </a: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F557D31A-DC50-9DD6-68B0-F521960DC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  <a:blipFill>
                <a:blip r:embed="rId7"/>
                <a:stretch>
                  <a:fillRect l="-582" t="-7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18CED89-6B48-BCE4-2508-A0BD20C32C1B}"/>
              </a:ext>
            </a:extLst>
          </p:cNvPr>
          <p:cNvSpPr/>
          <p:nvPr/>
        </p:nvSpPr>
        <p:spPr>
          <a:xfrm>
            <a:off x="2561944" y="4044860"/>
            <a:ext cx="2381265" cy="9525"/>
          </a:xfrm>
          <a:custGeom>
            <a:avLst/>
            <a:gdLst>
              <a:gd name="connsiteX0" fmla="*/ 90 w 2381265"/>
              <a:gd name="connsiteY0" fmla="*/ 73 h 9525"/>
              <a:gd name="connsiteX1" fmla="*/ 2381355 w 2381265"/>
              <a:gd name="connsiteY1" fmla="*/ 7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65" h="9525">
                <a:moveTo>
                  <a:pt x="90" y="73"/>
                </a:moveTo>
                <a:lnTo>
                  <a:pt x="2381355" y="7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C94217-7F51-7EDE-3E40-A309FFD07791}"/>
              </a:ext>
            </a:extLst>
          </p:cNvPr>
          <p:cNvSpPr/>
          <p:nvPr/>
        </p:nvSpPr>
        <p:spPr>
          <a:xfrm>
            <a:off x="3704945" y="2327516"/>
            <a:ext cx="619124" cy="1000145"/>
          </a:xfrm>
          <a:custGeom>
            <a:avLst/>
            <a:gdLst>
              <a:gd name="connsiteX0" fmla="*/ 109 w 619124"/>
              <a:gd name="connsiteY0" fmla="*/ 1000133 h 1000145"/>
              <a:gd name="connsiteX1" fmla="*/ 619234 w 619124"/>
              <a:gd name="connsiteY1" fmla="*/ -13 h 1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4" h="1000145">
                <a:moveTo>
                  <a:pt x="109" y="1000133"/>
                </a:moveTo>
                <a:lnTo>
                  <a:pt x="619234" y="-13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BFE5C3-638C-EFE6-C72A-6DAD301C9E88}"/>
              </a:ext>
            </a:extLst>
          </p:cNvPr>
          <p:cNvSpPr/>
          <p:nvPr/>
        </p:nvSpPr>
        <p:spPr>
          <a:xfrm>
            <a:off x="7161074" y="2329187"/>
            <a:ext cx="1762129" cy="1714497"/>
          </a:xfrm>
          <a:custGeom>
            <a:avLst/>
            <a:gdLst>
              <a:gd name="connsiteX0" fmla="*/ 436 w 1762129"/>
              <a:gd name="connsiteY0" fmla="*/ 1714505 h 1714497"/>
              <a:gd name="connsiteX1" fmla="*/ 1762565 w 1762129"/>
              <a:gd name="connsiteY1" fmla="*/ 7 h 17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9" h="1714497">
                <a:moveTo>
                  <a:pt x="436" y="1714505"/>
                </a:moveTo>
                <a:lnTo>
                  <a:pt x="1762565" y="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5E35B6-7B0C-08CB-4EFD-B8A1D38B4EFC}"/>
              </a:ext>
            </a:extLst>
          </p:cNvPr>
          <p:cNvSpPr/>
          <p:nvPr/>
        </p:nvSpPr>
        <p:spPr>
          <a:xfrm>
            <a:off x="8282042" y="3347552"/>
            <a:ext cx="1318177" cy="702360"/>
          </a:xfrm>
          <a:custGeom>
            <a:avLst/>
            <a:gdLst>
              <a:gd name="connsiteX0" fmla="*/ 505 w 1318177"/>
              <a:gd name="connsiteY0" fmla="*/ 47 h 702360"/>
              <a:gd name="connsiteX1" fmla="*/ 1318683 w 1318177"/>
              <a:gd name="connsiteY1" fmla="*/ 702407 h 7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177" h="702360">
                <a:moveTo>
                  <a:pt x="505" y="47"/>
                </a:moveTo>
                <a:lnTo>
                  <a:pt x="1318683" y="702407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43BBA-7933-61D0-9FBB-2DB87C655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31C7E22-0CBB-0A83-FDE3-67D9F569ACBA}"/>
                  </a:ext>
                </a:extLst>
              </p:cNvPr>
              <p:cNvSpPr txBox="1"/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31C7E22-0CBB-0A83-FDE3-67D9F569A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07" y="4553063"/>
                <a:ext cx="6604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0FB1CEB-52EC-0630-22F5-75BC1ABFA690}"/>
                  </a:ext>
                </a:extLst>
              </p:cNvPr>
              <p:cNvSpPr txBox="1"/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NL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0FB1CEB-52EC-0630-22F5-75BC1ABFA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82" y="4491995"/>
                <a:ext cx="66045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D0B6AA5-F2CC-713A-0F65-91D0D614C4E8}"/>
              </a:ext>
            </a:extLst>
          </p:cNvPr>
          <p:cNvGrpSpPr/>
          <p:nvPr/>
        </p:nvGrpSpPr>
        <p:grpSpPr>
          <a:xfrm>
            <a:off x="2111189" y="1823747"/>
            <a:ext cx="8014267" cy="2668248"/>
            <a:chOff x="2111189" y="1823747"/>
            <a:chExt cx="8014267" cy="266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24691AE-08FA-C79A-03CB-08FFAD344309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24691AE-08FA-C79A-03CB-08FFAD344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F50E7F3-D50D-E037-16C6-6C744F3B7E97}"/>
                    </a:ext>
                  </a:extLst>
                </p:cNvPr>
                <p:cNvSpPr txBox="1"/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F50E7F3-D50D-E037-16C6-6C744F3B7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6CAEF11-0418-B9EA-588C-996F41456BFD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6CAEF11-0418-B9EA-588C-996F4145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11D4A8F-A3B6-14CC-0BE5-F20468CE001F}"/>
                    </a:ext>
                  </a:extLst>
                </p:cNvPr>
                <p:cNvSpPr txBox="1"/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11D4A8F-A3B6-14CC-0BE5-F20468CE0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33" y="3277357"/>
                  <a:ext cx="453779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392A6C7-FB3B-6100-9616-670421F67881}"/>
                    </a:ext>
                  </a:extLst>
                </p:cNvPr>
                <p:cNvSpPr txBox="1"/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392A6C7-FB3B-6100-9616-670421F67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28" y="4001398"/>
                  <a:ext cx="445507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90ABB16-9442-7CAE-8724-BF18224A971C}"/>
                    </a:ext>
                  </a:extLst>
                </p:cNvPr>
                <p:cNvSpPr txBox="1"/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90ABB16-9442-7CAE-8724-BF18224A9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681" y="1830470"/>
                  <a:ext cx="438453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DAD3678-469E-6C84-6872-072DD0BDAFFA}"/>
                    </a:ext>
                  </a:extLst>
                </p:cNvPr>
                <p:cNvSpPr txBox="1"/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DAD3678-469E-6C84-6872-072DD0BDA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677" y="4061108"/>
                  <a:ext cx="453779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B95A78D-370D-C139-9E3F-9964CD7B803A}"/>
                    </a:ext>
                  </a:extLst>
                </p:cNvPr>
                <p:cNvSpPr txBox="1"/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B95A78D-370D-C139-9E3F-9964CD7B8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72" y="3284080"/>
                  <a:ext cx="453779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3161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2DFC4-C512-D687-EAD3-4ACF2016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6933B-D0FD-F936-A7AB-94325E5F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A1B400-3371-F9C2-DD1C-081B8AE912FF}"/>
              </a:ext>
            </a:extLst>
          </p:cNvPr>
          <p:cNvSpPr/>
          <p:nvPr/>
        </p:nvSpPr>
        <p:spPr>
          <a:xfrm>
            <a:off x="2724135" y="36398"/>
            <a:ext cx="6741805" cy="6786020"/>
          </a:xfrm>
          <a:custGeom>
            <a:avLst/>
            <a:gdLst>
              <a:gd name="connsiteX0" fmla="*/ 5466587 w 6741805"/>
              <a:gd name="connsiteY0" fmla="*/ 4723279 h 6786020"/>
              <a:gd name="connsiteX1" fmla="*/ 2095684 w 6741805"/>
              <a:gd name="connsiteY1" fmla="*/ 5455753 h 6786020"/>
              <a:gd name="connsiteX2" fmla="*/ 1275219 w 6741805"/>
              <a:gd name="connsiteY2" fmla="*/ 2062742 h 6786020"/>
              <a:gd name="connsiteX3" fmla="*/ 4646122 w 6741805"/>
              <a:gd name="connsiteY3" fmla="*/ 1330268 h 6786020"/>
              <a:gd name="connsiteX4" fmla="*/ 5466587 w 6741805"/>
              <a:gd name="connsiteY4" fmla="*/ 4723279 h 678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805" h="6786020">
                <a:moveTo>
                  <a:pt x="5466587" y="4723279"/>
                </a:moveTo>
                <a:cubicBezTo>
                  <a:pt x="4762303" y="5862500"/>
                  <a:pt x="3253098" y="6190440"/>
                  <a:pt x="2095684" y="5455753"/>
                </a:cubicBezTo>
                <a:cubicBezTo>
                  <a:pt x="938270" y="4721066"/>
                  <a:pt x="570935" y="3201963"/>
                  <a:pt x="1275219" y="2062742"/>
                </a:cubicBezTo>
                <a:cubicBezTo>
                  <a:pt x="1979503" y="923521"/>
                  <a:pt x="3488708" y="595581"/>
                  <a:pt x="4646122" y="1330268"/>
                </a:cubicBezTo>
                <a:cubicBezTo>
                  <a:pt x="5803537" y="2064955"/>
                  <a:pt x="6170871" y="3584058"/>
                  <a:pt x="5466587" y="4723279"/>
                </a:cubicBezTo>
                <a:close/>
              </a:path>
            </a:pathLst>
          </a:custGeom>
          <a:solidFill>
            <a:srgbClr val="000000">
              <a:alpha val="1000"/>
            </a:srgbClr>
          </a:solidFill>
          <a:ln w="2520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4E1EB-24CA-E272-FB83-D33D1478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F3070948-2D8E-69C8-D6AF-A9B71991A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Gray directions </a:t>
                </a:r>
                <a:r>
                  <a:rPr lang="en-US" dirty="0">
                    <a:solidFill>
                      <a:schemeClr val="accent1"/>
                    </a:solidFill>
                  </a:rPr>
                  <a:t>can</a:t>
                </a:r>
                <a:r>
                  <a:rPr lang="en-US" dirty="0"/>
                  <a:t>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’</a:t>
                </a:r>
              </a:p>
              <a:p>
                <a:pPr marL="0" indent="0">
                  <a:buNone/>
                </a:pPr>
                <a:r>
                  <a:rPr lang="en-US" dirty="0"/>
                  <a:t>We can make the region arbitrarily small</a:t>
                </a: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F3070948-2D8E-69C8-D6AF-A9B71991A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  <a:blipFill>
                <a:blip r:embed="rId4"/>
                <a:stretch>
                  <a:fillRect l="-582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A54123-D01A-AEC1-C827-11203E06BFBC}"/>
              </a:ext>
            </a:extLst>
          </p:cNvPr>
          <p:cNvSpPr/>
          <p:nvPr/>
        </p:nvSpPr>
        <p:spPr>
          <a:xfrm>
            <a:off x="5233992" y="3868700"/>
            <a:ext cx="161300" cy="152370"/>
          </a:xfrm>
          <a:custGeom>
            <a:avLst/>
            <a:gdLst>
              <a:gd name="connsiteX0" fmla="*/ 161425 w 161300"/>
              <a:gd name="connsiteY0" fmla="*/ 76423 h 152370"/>
              <a:gd name="connsiteX1" fmla="*/ 80775 w 161300"/>
              <a:gd name="connsiteY1" fmla="*/ 152609 h 152370"/>
              <a:gd name="connsiteX2" fmla="*/ 124 w 161300"/>
              <a:gd name="connsiteY2" fmla="*/ 76423 h 152370"/>
              <a:gd name="connsiteX3" fmla="*/ 80775 w 161300"/>
              <a:gd name="connsiteY3" fmla="*/ 238 h 152370"/>
              <a:gd name="connsiteX4" fmla="*/ 161425 w 161300"/>
              <a:gd name="connsiteY4" fmla="*/ 76423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425" y="76423"/>
                </a:moveTo>
                <a:cubicBezTo>
                  <a:pt x="161425" y="118499"/>
                  <a:pt x="125317" y="152609"/>
                  <a:pt x="80775" y="152609"/>
                </a:cubicBezTo>
                <a:cubicBezTo>
                  <a:pt x="36233" y="152609"/>
                  <a:pt x="124" y="118499"/>
                  <a:pt x="124" y="76423"/>
                </a:cubicBezTo>
                <a:cubicBezTo>
                  <a:pt x="124" y="34347"/>
                  <a:pt x="36233" y="238"/>
                  <a:pt x="80775" y="238"/>
                </a:cubicBezTo>
                <a:cubicBezTo>
                  <a:pt x="125317" y="238"/>
                  <a:pt x="161425" y="34347"/>
                  <a:pt x="161425" y="76423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22EA047-5AAA-161E-98B5-844E4370FA1B}"/>
              </a:ext>
            </a:extLst>
          </p:cNvPr>
          <p:cNvSpPr/>
          <p:nvPr/>
        </p:nvSpPr>
        <p:spPr>
          <a:xfrm>
            <a:off x="7455208" y="3868700"/>
            <a:ext cx="161300" cy="152370"/>
          </a:xfrm>
          <a:custGeom>
            <a:avLst/>
            <a:gdLst>
              <a:gd name="connsiteX0" fmla="*/ 161597 w 161300"/>
              <a:gd name="connsiteY0" fmla="*/ 76423 h 152370"/>
              <a:gd name="connsiteX1" fmla="*/ 80946 w 161300"/>
              <a:gd name="connsiteY1" fmla="*/ 152609 h 152370"/>
              <a:gd name="connsiteX2" fmla="*/ 296 w 161300"/>
              <a:gd name="connsiteY2" fmla="*/ 76423 h 152370"/>
              <a:gd name="connsiteX3" fmla="*/ 80946 w 161300"/>
              <a:gd name="connsiteY3" fmla="*/ 238 h 152370"/>
              <a:gd name="connsiteX4" fmla="*/ 161597 w 161300"/>
              <a:gd name="connsiteY4" fmla="*/ 76423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597" y="76423"/>
                </a:moveTo>
                <a:cubicBezTo>
                  <a:pt x="161597" y="118499"/>
                  <a:pt x="125488" y="152609"/>
                  <a:pt x="80946" y="152609"/>
                </a:cubicBezTo>
                <a:cubicBezTo>
                  <a:pt x="36404" y="152609"/>
                  <a:pt x="296" y="118499"/>
                  <a:pt x="296" y="76423"/>
                </a:cubicBezTo>
                <a:cubicBezTo>
                  <a:pt x="296" y="34347"/>
                  <a:pt x="36404" y="238"/>
                  <a:pt x="80946" y="238"/>
                </a:cubicBezTo>
                <a:cubicBezTo>
                  <a:pt x="125489" y="238"/>
                  <a:pt x="161597" y="34347"/>
                  <a:pt x="161597" y="76423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F134396-8B38-98F8-83A7-0D32B0238A5D}"/>
              </a:ext>
            </a:extLst>
          </p:cNvPr>
          <p:cNvSpPr/>
          <p:nvPr/>
        </p:nvSpPr>
        <p:spPr>
          <a:xfrm>
            <a:off x="5320251" y="3944885"/>
            <a:ext cx="2155774" cy="9525"/>
          </a:xfrm>
          <a:custGeom>
            <a:avLst/>
            <a:gdLst>
              <a:gd name="connsiteX0" fmla="*/ 208 w 2155774"/>
              <a:gd name="connsiteY0" fmla="*/ 238 h 9525"/>
              <a:gd name="connsiteX1" fmla="*/ 2155983 w 2155774"/>
              <a:gd name="connsiteY1" fmla="*/ 238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5774" h="9525">
                <a:moveTo>
                  <a:pt x="208" y="238"/>
                </a:moveTo>
                <a:lnTo>
                  <a:pt x="2155983" y="238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789941C-17ED-067C-8B35-606056FD4F6D}"/>
              </a:ext>
            </a:extLst>
          </p:cNvPr>
          <p:cNvSpPr/>
          <p:nvPr/>
        </p:nvSpPr>
        <p:spPr>
          <a:xfrm>
            <a:off x="6830226" y="2413910"/>
            <a:ext cx="161300" cy="152370"/>
          </a:xfrm>
          <a:custGeom>
            <a:avLst/>
            <a:gdLst>
              <a:gd name="connsiteX0" fmla="*/ 161549 w 161300"/>
              <a:gd name="connsiteY0" fmla="*/ 76311 h 152370"/>
              <a:gd name="connsiteX1" fmla="*/ 80898 w 161300"/>
              <a:gd name="connsiteY1" fmla="*/ 152497 h 152370"/>
              <a:gd name="connsiteX2" fmla="*/ 248 w 161300"/>
              <a:gd name="connsiteY2" fmla="*/ 76311 h 152370"/>
              <a:gd name="connsiteX3" fmla="*/ 80898 w 161300"/>
              <a:gd name="connsiteY3" fmla="*/ 126 h 152370"/>
              <a:gd name="connsiteX4" fmla="*/ 161549 w 161300"/>
              <a:gd name="connsiteY4" fmla="*/ 76311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549" y="76311"/>
                </a:moveTo>
                <a:cubicBezTo>
                  <a:pt x="161549" y="118387"/>
                  <a:pt x="125440" y="152497"/>
                  <a:pt x="80898" y="152497"/>
                </a:cubicBezTo>
                <a:cubicBezTo>
                  <a:pt x="36356" y="152497"/>
                  <a:pt x="248" y="118387"/>
                  <a:pt x="248" y="76311"/>
                </a:cubicBezTo>
                <a:cubicBezTo>
                  <a:pt x="248" y="34235"/>
                  <a:pt x="36356" y="126"/>
                  <a:pt x="80898" y="126"/>
                </a:cubicBezTo>
                <a:cubicBezTo>
                  <a:pt x="125440" y="126"/>
                  <a:pt x="161549" y="34235"/>
                  <a:pt x="161549" y="76311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8417DD-AE59-9D9B-BB6C-C0304A4B159A}"/>
              </a:ext>
            </a:extLst>
          </p:cNvPr>
          <p:cNvSpPr/>
          <p:nvPr/>
        </p:nvSpPr>
        <p:spPr>
          <a:xfrm>
            <a:off x="6259680" y="3269659"/>
            <a:ext cx="161300" cy="152370"/>
          </a:xfrm>
          <a:custGeom>
            <a:avLst/>
            <a:gdLst>
              <a:gd name="connsiteX0" fmla="*/ 161504 w 161300"/>
              <a:gd name="connsiteY0" fmla="*/ 76377 h 152370"/>
              <a:gd name="connsiteX1" fmla="*/ 80854 w 161300"/>
              <a:gd name="connsiteY1" fmla="*/ 152563 h 152370"/>
              <a:gd name="connsiteX2" fmla="*/ 204 w 161300"/>
              <a:gd name="connsiteY2" fmla="*/ 76377 h 152370"/>
              <a:gd name="connsiteX3" fmla="*/ 80854 w 161300"/>
              <a:gd name="connsiteY3" fmla="*/ 192 h 152370"/>
              <a:gd name="connsiteX4" fmla="*/ 161504 w 161300"/>
              <a:gd name="connsiteY4" fmla="*/ 76377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504" y="76377"/>
                </a:moveTo>
                <a:cubicBezTo>
                  <a:pt x="161504" y="118453"/>
                  <a:pt x="125396" y="152563"/>
                  <a:pt x="80854" y="152563"/>
                </a:cubicBezTo>
                <a:cubicBezTo>
                  <a:pt x="36312" y="152563"/>
                  <a:pt x="204" y="118453"/>
                  <a:pt x="204" y="76377"/>
                </a:cubicBezTo>
                <a:cubicBezTo>
                  <a:pt x="204" y="34301"/>
                  <a:pt x="36312" y="192"/>
                  <a:pt x="80854" y="192"/>
                </a:cubicBezTo>
                <a:cubicBezTo>
                  <a:pt x="125396" y="192"/>
                  <a:pt x="161504" y="34301"/>
                  <a:pt x="161504" y="76377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436567-CF13-759B-6B40-45D913CCE5CA}"/>
              </a:ext>
            </a:extLst>
          </p:cNvPr>
          <p:cNvSpPr/>
          <p:nvPr/>
        </p:nvSpPr>
        <p:spPr>
          <a:xfrm>
            <a:off x="6355018" y="2476243"/>
            <a:ext cx="560502" cy="855295"/>
          </a:xfrm>
          <a:custGeom>
            <a:avLst/>
            <a:gdLst>
              <a:gd name="connsiteX0" fmla="*/ 226 w 560502"/>
              <a:gd name="connsiteY0" fmla="*/ 855454 h 855295"/>
              <a:gd name="connsiteX1" fmla="*/ 560729 w 560502"/>
              <a:gd name="connsiteY1" fmla="*/ 158 h 8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502" h="855295">
                <a:moveTo>
                  <a:pt x="226" y="855454"/>
                </a:moveTo>
                <a:lnTo>
                  <a:pt x="560729" y="158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7DD6916-2216-7362-9FCB-9497706FF039}"/>
              </a:ext>
            </a:extLst>
          </p:cNvPr>
          <p:cNvSpPr/>
          <p:nvPr/>
        </p:nvSpPr>
        <p:spPr>
          <a:xfrm>
            <a:off x="5320251" y="2476243"/>
            <a:ext cx="1595269" cy="1468642"/>
          </a:xfrm>
          <a:custGeom>
            <a:avLst/>
            <a:gdLst>
              <a:gd name="connsiteX0" fmla="*/ 186 w 1595269"/>
              <a:gd name="connsiteY0" fmla="*/ 1468824 h 1468642"/>
              <a:gd name="connsiteX1" fmla="*/ 1595456 w 1595269"/>
              <a:gd name="connsiteY1" fmla="*/ 181 h 14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5269" h="1468642">
                <a:moveTo>
                  <a:pt x="186" y="1468824"/>
                </a:moveTo>
                <a:lnTo>
                  <a:pt x="1595456" y="181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23ADF1-0F82-68F4-9B2C-2CF6006F3431}"/>
              </a:ext>
            </a:extLst>
          </p:cNvPr>
          <p:cNvSpPr/>
          <p:nvPr/>
        </p:nvSpPr>
        <p:spPr>
          <a:xfrm>
            <a:off x="6355018" y="3331538"/>
            <a:ext cx="1121008" cy="613346"/>
          </a:xfrm>
          <a:custGeom>
            <a:avLst/>
            <a:gdLst>
              <a:gd name="connsiteX0" fmla="*/ 248 w 1121008"/>
              <a:gd name="connsiteY0" fmla="*/ 214 h 613346"/>
              <a:gd name="connsiteX1" fmla="*/ 1121256 w 1121008"/>
              <a:gd name="connsiteY1" fmla="*/ 613561 h 6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1008" h="613346">
                <a:moveTo>
                  <a:pt x="248" y="214"/>
                </a:moveTo>
                <a:lnTo>
                  <a:pt x="1121256" y="613561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DC5D35D-C2F6-40F3-F086-09DF9E6A9EA7}"/>
              </a:ext>
            </a:extLst>
          </p:cNvPr>
          <p:cNvSpPr/>
          <p:nvPr/>
        </p:nvSpPr>
        <p:spPr>
          <a:xfrm>
            <a:off x="3956106" y="2154467"/>
            <a:ext cx="4270628" cy="2484145"/>
          </a:xfrm>
          <a:custGeom>
            <a:avLst/>
            <a:gdLst>
              <a:gd name="connsiteX0" fmla="*/ 4270813 w 4270628"/>
              <a:gd name="connsiteY0" fmla="*/ 2484342 h 2484145"/>
              <a:gd name="connsiteX1" fmla="*/ 184 w 4270628"/>
              <a:gd name="connsiteY1" fmla="*/ 196 h 248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0628" h="2484145">
                <a:moveTo>
                  <a:pt x="4270813" y="2484342"/>
                </a:moveTo>
                <a:lnTo>
                  <a:pt x="184" y="196"/>
                </a:lnTo>
              </a:path>
            </a:pathLst>
          </a:custGeom>
          <a:noFill/>
          <a:ln w="2566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289473-B273-0709-50ED-90FA698C95FF}"/>
              </a:ext>
            </a:extLst>
          </p:cNvPr>
          <p:cNvSpPr/>
          <p:nvPr/>
        </p:nvSpPr>
        <p:spPr>
          <a:xfrm>
            <a:off x="4940192" y="1263788"/>
            <a:ext cx="2274402" cy="4321801"/>
          </a:xfrm>
          <a:custGeom>
            <a:avLst/>
            <a:gdLst>
              <a:gd name="connsiteX0" fmla="*/ 2274585 w 2274402"/>
              <a:gd name="connsiteY0" fmla="*/ 198 h 4321801"/>
              <a:gd name="connsiteX1" fmla="*/ 183 w 2274402"/>
              <a:gd name="connsiteY1" fmla="*/ 4322000 h 432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4402" h="4321801">
                <a:moveTo>
                  <a:pt x="2274585" y="198"/>
                </a:moveTo>
                <a:lnTo>
                  <a:pt x="183" y="4322000"/>
                </a:lnTo>
              </a:path>
            </a:pathLst>
          </a:custGeom>
          <a:noFill/>
          <a:ln w="2570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E1C843B-3D7E-47F7-115A-209316A45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6687" y="995362"/>
            <a:ext cx="4238625" cy="48672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A073BE-B5DD-42B7-63E2-60A6CBD3CCF1}"/>
              </a:ext>
            </a:extLst>
          </p:cNvPr>
          <p:cNvGrpSpPr/>
          <p:nvPr/>
        </p:nvGrpSpPr>
        <p:grpSpPr>
          <a:xfrm>
            <a:off x="4838544" y="2010004"/>
            <a:ext cx="6342574" cy="2345020"/>
            <a:chOff x="2111189" y="1823747"/>
            <a:chExt cx="7560553" cy="266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916C21-9052-AB0E-EA5B-DDA8AE09653A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916C21-9052-AB0E-EA5B-DDA8AE096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5A637D-8885-6EED-0BA1-1D53B25F550F}"/>
                    </a:ext>
                  </a:extLst>
                </p:cNvPr>
                <p:cNvSpPr txBox="1"/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5A637D-8885-6EED-0BA1-1D53B25F5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115" y="1823747"/>
                  <a:ext cx="438453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FB81630-1AAA-4AD6-B0C3-051C128850CC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FB81630-1AAA-4AD6-B0C3-051C12885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1B166F-89D5-3E5A-ABE0-3E189533FCF1}"/>
                    </a:ext>
                  </a:extLst>
                </p:cNvPr>
                <p:cNvSpPr txBox="1"/>
                <p:nvPr/>
              </p:nvSpPr>
              <p:spPr>
                <a:xfrm>
                  <a:off x="3428074" y="3261166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1B166F-89D5-3E5A-ABE0-3E189533F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074" y="3261166"/>
                  <a:ext cx="453779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82BF18-A226-030A-39B1-6D9A6914D387}"/>
                </a:ext>
              </a:extLst>
            </p:cNvPr>
            <p:cNvSpPr txBox="1"/>
            <p:nvPr/>
          </p:nvSpPr>
          <p:spPr>
            <a:xfrm>
              <a:off x="6777228" y="4001398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7B003D-D7D6-DDB2-36BE-4522C959F2E5}"/>
                </a:ext>
              </a:extLst>
            </p:cNvPr>
            <p:cNvSpPr txBox="1"/>
            <p:nvPr/>
          </p:nvSpPr>
          <p:spPr>
            <a:xfrm>
              <a:off x="9006681" y="1830470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4008B4-02BF-41A5-BC26-E806EFEC8A67}"/>
                </a:ext>
              </a:extLst>
            </p:cNvPr>
            <p:cNvSpPr txBox="1"/>
            <p:nvPr/>
          </p:nvSpPr>
          <p:spPr>
            <a:xfrm>
              <a:off x="9671677" y="4061108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5EAB81-DE9C-02E4-B78B-89604C0B90A1}"/>
                </a:ext>
              </a:extLst>
            </p:cNvPr>
            <p:cNvSpPr txBox="1"/>
            <p:nvPr/>
          </p:nvSpPr>
          <p:spPr>
            <a:xfrm>
              <a:off x="7849672" y="3284080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9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F12AC-9EDA-6B34-6C4D-62EC3533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BA7AF-74F7-ADB6-D222-8B6DCA56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8219">
            <a:off x="5591412" y="143185"/>
            <a:ext cx="720298" cy="908557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4CC955-C8CB-CC49-5943-FA1C87291FE6}"/>
              </a:ext>
            </a:extLst>
          </p:cNvPr>
          <p:cNvSpPr/>
          <p:nvPr/>
        </p:nvSpPr>
        <p:spPr>
          <a:xfrm>
            <a:off x="2725097" y="43747"/>
            <a:ext cx="6741805" cy="6786020"/>
          </a:xfrm>
          <a:custGeom>
            <a:avLst/>
            <a:gdLst>
              <a:gd name="connsiteX0" fmla="*/ 5466587 w 6741805"/>
              <a:gd name="connsiteY0" fmla="*/ 4723279 h 6786020"/>
              <a:gd name="connsiteX1" fmla="*/ 2095684 w 6741805"/>
              <a:gd name="connsiteY1" fmla="*/ 5455753 h 6786020"/>
              <a:gd name="connsiteX2" fmla="*/ 1275219 w 6741805"/>
              <a:gd name="connsiteY2" fmla="*/ 2062742 h 6786020"/>
              <a:gd name="connsiteX3" fmla="*/ 4646122 w 6741805"/>
              <a:gd name="connsiteY3" fmla="*/ 1330268 h 6786020"/>
              <a:gd name="connsiteX4" fmla="*/ 5466587 w 6741805"/>
              <a:gd name="connsiteY4" fmla="*/ 4723279 h 678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805" h="6786020">
                <a:moveTo>
                  <a:pt x="5466587" y="4723279"/>
                </a:moveTo>
                <a:cubicBezTo>
                  <a:pt x="4762303" y="5862500"/>
                  <a:pt x="3253098" y="6190440"/>
                  <a:pt x="2095684" y="5455753"/>
                </a:cubicBezTo>
                <a:cubicBezTo>
                  <a:pt x="938270" y="4721066"/>
                  <a:pt x="570935" y="3201963"/>
                  <a:pt x="1275219" y="2062742"/>
                </a:cubicBezTo>
                <a:cubicBezTo>
                  <a:pt x="1979503" y="923521"/>
                  <a:pt x="3488708" y="595581"/>
                  <a:pt x="4646122" y="1330268"/>
                </a:cubicBezTo>
                <a:cubicBezTo>
                  <a:pt x="5803537" y="2064955"/>
                  <a:pt x="6170871" y="3584058"/>
                  <a:pt x="5466587" y="4723279"/>
                </a:cubicBezTo>
                <a:close/>
              </a:path>
            </a:pathLst>
          </a:custGeom>
          <a:solidFill>
            <a:srgbClr val="000000">
              <a:alpha val="1000"/>
            </a:srgbClr>
          </a:solidFill>
          <a:ln w="2520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765AA7-2E2C-6EDA-D66A-36DC8219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Clothespin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C54077DF-9198-C508-1AE4-DFE9A956A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These directions </a:t>
                </a:r>
                <a:r>
                  <a:rPr lang="en-US" dirty="0">
                    <a:solidFill>
                      <a:schemeClr val="accent1"/>
                    </a:solidFill>
                  </a:rPr>
                  <a:t>can</a:t>
                </a:r>
                <a:r>
                  <a:rPr lang="en-US" dirty="0"/>
                  <a:t>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’</a:t>
                </a:r>
              </a:p>
              <a:p>
                <a:pPr marL="0" indent="0">
                  <a:buNone/>
                </a:pPr>
                <a:r>
                  <a:rPr lang="en-US" dirty="0"/>
                  <a:t>We can make the region arbitrarily small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C54077DF-9198-C508-1AE4-DFE9A956A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5916614"/>
                <a:ext cx="11522075" cy="5221286"/>
              </a:xfrm>
              <a:blipFill>
                <a:blip r:embed="rId4"/>
                <a:stretch>
                  <a:fillRect l="-582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26ECF2E-3D12-B016-E113-6FEF5C28F831}"/>
              </a:ext>
            </a:extLst>
          </p:cNvPr>
          <p:cNvSpPr/>
          <p:nvPr/>
        </p:nvSpPr>
        <p:spPr>
          <a:xfrm>
            <a:off x="5233992" y="3868700"/>
            <a:ext cx="161300" cy="152370"/>
          </a:xfrm>
          <a:custGeom>
            <a:avLst/>
            <a:gdLst>
              <a:gd name="connsiteX0" fmla="*/ 161425 w 161300"/>
              <a:gd name="connsiteY0" fmla="*/ 76423 h 152370"/>
              <a:gd name="connsiteX1" fmla="*/ 80775 w 161300"/>
              <a:gd name="connsiteY1" fmla="*/ 152609 h 152370"/>
              <a:gd name="connsiteX2" fmla="*/ 124 w 161300"/>
              <a:gd name="connsiteY2" fmla="*/ 76423 h 152370"/>
              <a:gd name="connsiteX3" fmla="*/ 80775 w 161300"/>
              <a:gd name="connsiteY3" fmla="*/ 238 h 152370"/>
              <a:gd name="connsiteX4" fmla="*/ 161425 w 161300"/>
              <a:gd name="connsiteY4" fmla="*/ 76423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425" y="76423"/>
                </a:moveTo>
                <a:cubicBezTo>
                  <a:pt x="161425" y="118499"/>
                  <a:pt x="125317" y="152609"/>
                  <a:pt x="80775" y="152609"/>
                </a:cubicBezTo>
                <a:cubicBezTo>
                  <a:pt x="36233" y="152609"/>
                  <a:pt x="124" y="118499"/>
                  <a:pt x="124" y="76423"/>
                </a:cubicBezTo>
                <a:cubicBezTo>
                  <a:pt x="124" y="34347"/>
                  <a:pt x="36233" y="238"/>
                  <a:pt x="80775" y="238"/>
                </a:cubicBezTo>
                <a:cubicBezTo>
                  <a:pt x="125317" y="238"/>
                  <a:pt x="161425" y="34347"/>
                  <a:pt x="161425" y="76423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CCD223D-2A51-FF87-111E-7F39406FBAFF}"/>
              </a:ext>
            </a:extLst>
          </p:cNvPr>
          <p:cNvSpPr/>
          <p:nvPr/>
        </p:nvSpPr>
        <p:spPr>
          <a:xfrm>
            <a:off x="7455208" y="3868700"/>
            <a:ext cx="161300" cy="152370"/>
          </a:xfrm>
          <a:custGeom>
            <a:avLst/>
            <a:gdLst>
              <a:gd name="connsiteX0" fmla="*/ 161597 w 161300"/>
              <a:gd name="connsiteY0" fmla="*/ 76423 h 152370"/>
              <a:gd name="connsiteX1" fmla="*/ 80946 w 161300"/>
              <a:gd name="connsiteY1" fmla="*/ 152609 h 152370"/>
              <a:gd name="connsiteX2" fmla="*/ 296 w 161300"/>
              <a:gd name="connsiteY2" fmla="*/ 76423 h 152370"/>
              <a:gd name="connsiteX3" fmla="*/ 80946 w 161300"/>
              <a:gd name="connsiteY3" fmla="*/ 238 h 152370"/>
              <a:gd name="connsiteX4" fmla="*/ 161597 w 161300"/>
              <a:gd name="connsiteY4" fmla="*/ 76423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597" y="76423"/>
                </a:moveTo>
                <a:cubicBezTo>
                  <a:pt x="161597" y="118499"/>
                  <a:pt x="125488" y="152609"/>
                  <a:pt x="80946" y="152609"/>
                </a:cubicBezTo>
                <a:cubicBezTo>
                  <a:pt x="36404" y="152609"/>
                  <a:pt x="296" y="118499"/>
                  <a:pt x="296" y="76423"/>
                </a:cubicBezTo>
                <a:cubicBezTo>
                  <a:pt x="296" y="34347"/>
                  <a:pt x="36404" y="238"/>
                  <a:pt x="80946" y="238"/>
                </a:cubicBezTo>
                <a:cubicBezTo>
                  <a:pt x="125489" y="238"/>
                  <a:pt x="161597" y="34347"/>
                  <a:pt x="161597" y="76423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EDCF0A-A466-3196-FCDE-191FD26CF401}"/>
              </a:ext>
            </a:extLst>
          </p:cNvPr>
          <p:cNvSpPr/>
          <p:nvPr/>
        </p:nvSpPr>
        <p:spPr>
          <a:xfrm>
            <a:off x="5320251" y="3944885"/>
            <a:ext cx="2155774" cy="9525"/>
          </a:xfrm>
          <a:custGeom>
            <a:avLst/>
            <a:gdLst>
              <a:gd name="connsiteX0" fmla="*/ 208 w 2155774"/>
              <a:gd name="connsiteY0" fmla="*/ 238 h 9525"/>
              <a:gd name="connsiteX1" fmla="*/ 2155983 w 2155774"/>
              <a:gd name="connsiteY1" fmla="*/ 238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5774" h="9525">
                <a:moveTo>
                  <a:pt x="208" y="238"/>
                </a:moveTo>
                <a:lnTo>
                  <a:pt x="2155983" y="238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EE660FD-ECB8-EF1D-BC5C-3FE0BCAC7A6E}"/>
              </a:ext>
            </a:extLst>
          </p:cNvPr>
          <p:cNvSpPr/>
          <p:nvPr/>
        </p:nvSpPr>
        <p:spPr>
          <a:xfrm>
            <a:off x="7041964" y="2566086"/>
            <a:ext cx="161300" cy="152370"/>
          </a:xfrm>
          <a:custGeom>
            <a:avLst/>
            <a:gdLst>
              <a:gd name="connsiteX0" fmla="*/ 161565 w 161300"/>
              <a:gd name="connsiteY0" fmla="*/ 76323 h 152370"/>
              <a:gd name="connsiteX1" fmla="*/ 80915 w 161300"/>
              <a:gd name="connsiteY1" fmla="*/ 152508 h 152370"/>
              <a:gd name="connsiteX2" fmla="*/ 264 w 161300"/>
              <a:gd name="connsiteY2" fmla="*/ 76323 h 152370"/>
              <a:gd name="connsiteX3" fmla="*/ 80915 w 161300"/>
              <a:gd name="connsiteY3" fmla="*/ 138 h 152370"/>
              <a:gd name="connsiteX4" fmla="*/ 161565 w 161300"/>
              <a:gd name="connsiteY4" fmla="*/ 76323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565" y="76323"/>
                </a:moveTo>
                <a:cubicBezTo>
                  <a:pt x="161565" y="118399"/>
                  <a:pt x="125456" y="152508"/>
                  <a:pt x="80915" y="152508"/>
                </a:cubicBezTo>
                <a:cubicBezTo>
                  <a:pt x="36372" y="152508"/>
                  <a:pt x="264" y="118399"/>
                  <a:pt x="264" y="76323"/>
                </a:cubicBezTo>
                <a:cubicBezTo>
                  <a:pt x="264" y="34247"/>
                  <a:pt x="36373" y="138"/>
                  <a:pt x="80915" y="138"/>
                </a:cubicBezTo>
                <a:cubicBezTo>
                  <a:pt x="125457" y="138"/>
                  <a:pt x="161565" y="34247"/>
                  <a:pt x="161565" y="76323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5F70732-6B90-EBDB-9F46-913AB370D685}"/>
              </a:ext>
            </a:extLst>
          </p:cNvPr>
          <p:cNvSpPr/>
          <p:nvPr/>
        </p:nvSpPr>
        <p:spPr>
          <a:xfrm>
            <a:off x="6259680" y="3269659"/>
            <a:ext cx="161300" cy="152370"/>
          </a:xfrm>
          <a:custGeom>
            <a:avLst/>
            <a:gdLst>
              <a:gd name="connsiteX0" fmla="*/ 161504 w 161300"/>
              <a:gd name="connsiteY0" fmla="*/ 76377 h 152370"/>
              <a:gd name="connsiteX1" fmla="*/ 80854 w 161300"/>
              <a:gd name="connsiteY1" fmla="*/ 152563 h 152370"/>
              <a:gd name="connsiteX2" fmla="*/ 204 w 161300"/>
              <a:gd name="connsiteY2" fmla="*/ 76377 h 152370"/>
              <a:gd name="connsiteX3" fmla="*/ 80854 w 161300"/>
              <a:gd name="connsiteY3" fmla="*/ 192 h 152370"/>
              <a:gd name="connsiteX4" fmla="*/ 161504 w 161300"/>
              <a:gd name="connsiteY4" fmla="*/ 76377 h 1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00" h="152370">
                <a:moveTo>
                  <a:pt x="161504" y="76377"/>
                </a:moveTo>
                <a:cubicBezTo>
                  <a:pt x="161504" y="118453"/>
                  <a:pt x="125396" y="152563"/>
                  <a:pt x="80854" y="152563"/>
                </a:cubicBezTo>
                <a:cubicBezTo>
                  <a:pt x="36312" y="152563"/>
                  <a:pt x="204" y="118453"/>
                  <a:pt x="204" y="76377"/>
                </a:cubicBezTo>
                <a:cubicBezTo>
                  <a:pt x="204" y="34301"/>
                  <a:pt x="36312" y="192"/>
                  <a:pt x="80854" y="192"/>
                </a:cubicBezTo>
                <a:cubicBezTo>
                  <a:pt x="125396" y="192"/>
                  <a:pt x="161504" y="34301"/>
                  <a:pt x="161504" y="76377"/>
                </a:cubicBezTo>
                <a:close/>
              </a:path>
            </a:pathLst>
          </a:custGeom>
          <a:solidFill>
            <a:srgbClr val="000000"/>
          </a:solidFill>
          <a:ln w="1610" cap="flat">
            <a:solidFill>
              <a:srgbClr val="F10000"/>
            </a:solidFill>
            <a:custDash>
              <a:ds d="26807" sp="26807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8BE3F6B-9DAF-BB1D-E1EF-A9E799E255AF}"/>
              </a:ext>
            </a:extLst>
          </p:cNvPr>
          <p:cNvSpPr/>
          <p:nvPr/>
        </p:nvSpPr>
        <p:spPr>
          <a:xfrm>
            <a:off x="6323324" y="2676046"/>
            <a:ext cx="776070" cy="700492"/>
          </a:xfrm>
          <a:custGeom>
            <a:avLst/>
            <a:gdLst>
              <a:gd name="connsiteX0" fmla="*/ 232 w 776070"/>
              <a:gd name="connsiteY0" fmla="*/ 700659 h 700492"/>
              <a:gd name="connsiteX1" fmla="*/ 776303 w 776070"/>
              <a:gd name="connsiteY1" fmla="*/ 167 h 70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070" h="700492">
                <a:moveTo>
                  <a:pt x="232" y="700659"/>
                </a:moveTo>
                <a:lnTo>
                  <a:pt x="776303" y="167"/>
                </a:lnTo>
              </a:path>
            </a:pathLst>
          </a:custGeom>
          <a:noFill/>
          <a:ln w="381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AB75222-497E-FE14-89FB-55800ECCC7AE}"/>
              </a:ext>
            </a:extLst>
          </p:cNvPr>
          <p:cNvSpPr/>
          <p:nvPr/>
        </p:nvSpPr>
        <p:spPr>
          <a:xfrm>
            <a:off x="5320367" y="2681540"/>
            <a:ext cx="1760775" cy="1263640"/>
          </a:xfrm>
          <a:custGeom>
            <a:avLst/>
            <a:gdLst>
              <a:gd name="connsiteX0" fmla="*/ 193 w 1760775"/>
              <a:gd name="connsiteY0" fmla="*/ 1263830 h 1263640"/>
              <a:gd name="connsiteX1" fmla="*/ 1760969 w 1760775"/>
              <a:gd name="connsiteY1" fmla="*/ 189 h 126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0775" h="1263640">
                <a:moveTo>
                  <a:pt x="193" y="1263830"/>
                </a:moveTo>
                <a:lnTo>
                  <a:pt x="1760969" y="189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716269F-02F5-9C4F-9E45-F2194B81319D}"/>
              </a:ext>
            </a:extLst>
          </p:cNvPr>
          <p:cNvSpPr/>
          <p:nvPr/>
        </p:nvSpPr>
        <p:spPr>
          <a:xfrm>
            <a:off x="6355018" y="3331538"/>
            <a:ext cx="1121008" cy="613346"/>
          </a:xfrm>
          <a:custGeom>
            <a:avLst/>
            <a:gdLst>
              <a:gd name="connsiteX0" fmla="*/ 248 w 1121008"/>
              <a:gd name="connsiteY0" fmla="*/ 214 h 613346"/>
              <a:gd name="connsiteX1" fmla="*/ 1121256 w 1121008"/>
              <a:gd name="connsiteY1" fmla="*/ 613561 h 6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1008" h="613346">
                <a:moveTo>
                  <a:pt x="248" y="214"/>
                </a:moveTo>
                <a:lnTo>
                  <a:pt x="1121256" y="613561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D2C4CFC-6473-A317-EAFD-CBF24B205C3F}"/>
              </a:ext>
            </a:extLst>
          </p:cNvPr>
          <p:cNvSpPr/>
          <p:nvPr/>
        </p:nvSpPr>
        <p:spPr>
          <a:xfrm>
            <a:off x="4479133" y="992899"/>
            <a:ext cx="2708611" cy="2370426"/>
          </a:xfrm>
          <a:custGeom>
            <a:avLst/>
            <a:gdLst>
              <a:gd name="connsiteX0" fmla="*/ 805279 w 2708611"/>
              <a:gd name="connsiteY0" fmla="*/ 1480064 h 2370426"/>
              <a:gd name="connsiteX1" fmla="*/ 92 w 2708611"/>
              <a:gd name="connsiteY1" fmla="*/ 579086 h 2370426"/>
              <a:gd name="connsiteX2" fmla="*/ 163247 w 2708611"/>
              <a:gd name="connsiteY2" fmla="*/ 442478 h 2370426"/>
              <a:gd name="connsiteX3" fmla="*/ 1242991 w 2708611"/>
              <a:gd name="connsiteY3" fmla="*/ 18169 h 2370426"/>
              <a:gd name="connsiteX4" fmla="*/ 1763646 w 2708611"/>
              <a:gd name="connsiteY4" fmla="*/ 7723 h 2370426"/>
              <a:gd name="connsiteX5" fmla="*/ 2631306 w 2708611"/>
              <a:gd name="connsiteY5" fmla="*/ 248631 h 2370426"/>
              <a:gd name="connsiteX6" fmla="*/ 2708611 w 2708611"/>
              <a:gd name="connsiteY6" fmla="*/ 286544 h 2370426"/>
              <a:gd name="connsiteX7" fmla="*/ 2160829 w 2708611"/>
              <a:gd name="connsiteY7" fmla="*/ 1327131 h 2370426"/>
              <a:gd name="connsiteX8" fmla="*/ 1610389 w 2708611"/>
              <a:gd name="connsiteY8" fmla="*/ 2370366 h 2370426"/>
              <a:gd name="connsiteX9" fmla="*/ 805279 w 2708611"/>
              <a:gd name="connsiteY9" fmla="*/ 1480064 h 237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611" h="2370426">
                <a:moveTo>
                  <a:pt x="805279" y="1480064"/>
                </a:moveTo>
                <a:cubicBezTo>
                  <a:pt x="363920" y="988937"/>
                  <a:pt x="1582" y="583496"/>
                  <a:pt x="92" y="579086"/>
                </a:cubicBezTo>
                <a:cubicBezTo>
                  <a:pt x="-2925" y="570142"/>
                  <a:pt x="68979" y="509944"/>
                  <a:pt x="163247" y="442478"/>
                </a:cubicBezTo>
                <a:cubicBezTo>
                  <a:pt x="480220" y="215612"/>
                  <a:pt x="848351" y="70948"/>
                  <a:pt x="1242991" y="18169"/>
                </a:cubicBezTo>
                <a:cubicBezTo>
                  <a:pt x="1387618" y="-1174"/>
                  <a:pt x="1622267" y="-5882"/>
                  <a:pt x="1763646" y="7723"/>
                </a:cubicBezTo>
                <a:cubicBezTo>
                  <a:pt x="2075990" y="37780"/>
                  <a:pt x="2364959" y="118013"/>
                  <a:pt x="2631306" y="248631"/>
                </a:cubicBezTo>
                <a:lnTo>
                  <a:pt x="2708611" y="286544"/>
                </a:lnTo>
                <a:lnTo>
                  <a:pt x="2160829" y="1327131"/>
                </a:lnTo>
                <a:cubicBezTo>
                  <a:pt x="1859544" y="1899450"/>
                  <a:pt x="1611846" y="2368908"/>
                  <a:pt x="1610389" y="2370366"/>
                </a:cubicBezTo>
                <a:cubicBezTo>
                  <a:pt x="1608941" y="2371813"/>
                  <a:pt x="1246639" y="1971183"/>
                  <a:pt x="805279" y="1480064"/>
                </a:cubicBez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 w="500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351ADC9-25BC-B61D-A3FD-652B3F3976AA}"/>
              </a:ext>
            </a:extLst>
          </p:cNvPr>
          <p:cNvSpPr/>
          <p:nvPr/>
        </p:nvSpPr>
        <p:spPr>
          <a:xfrm>
            <a:off x="4440335" y="1559249"/>
            <a:ext cx="3328623" cy="3714293"/>
          </a:xfrm>
          <a:custGeom>
            <a:avLst/>
            <a:gdLst>
              <a:gd name="connsiteX0" fmla="*/ 3328809 w 3328623"/>
              <a:gd name="connsiteY0" fmla="*/ 3714491 h 3714293"/>
              <a:gd name="connsiteX1" fmla="*/ 185 w 3328623"/>
              <a:gd name="connsiteY1" fmla="*/ 197 h 37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28623" h="3714293">
                <a:moveTo>
                  <a:pt x="3328809" y="3714491"/>
                </a:moveTo>
                <a:lnTo>
                  <a:pt x="185" y="197"/>
                </a:lnTo>
              </a:path>
            </a:pathLst>
          </a:custGeom>
          <a:noFill/>
          <a:ln w="2590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6BCE4B2-D626-AA45-3469-984A5958D254}"/>
              </a:ext>
            </a:extLst>
          </p:cNvPr>
          <p:cNvSpPr/>
          <p:nvPr/>
        </p:nvSpPr>
        <p:spPr>
          <a:xfrm>
            <a:off x="4940192" y="1263788"/>
            <a:ext cx="2274402" cy="4321801"/>
          </a:xfrm>
          <a:custGeom>
            <a:avLst/>
            <a:gdLst>
              <a:gd name="connsiteX0" fmla="*/ 2274585 w 2274402"/>
              <a:gd name="connsiteY0" fmla="*/ 198 h 4321801"/>
              <a:gd name="connsiteX1" fmla="*/ 183 w 2274402"/>
              <a:gd name="connsiteY1" fmla="*/ 4322000 h 432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4402" h="4321801">
                <a:moveTo>
                  <a:pt x="2274585" y="198"/>
                </a:moveTo>
                <a:lnTo>
                  <a:pt x="183" y="4322000"/>
                </a:lnTo>
              </a:path>
            </a:pathLst>
          </a:custGeom>
          <a:noFill/>
          <a:ln w="2570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031FEC3-536B-730E-5669-42070F8DBBC2}"/>
              </a:ext>
            </a:extLst>
          </p:cNvPr>
          <p:cNvSpPr/>
          <p:nvPr/>
        </p:nvSpPr>
        <p:spPr>
          <a:xfrm>
            <a:off x="4976604" y="3436757"/>
            <a:ext cx="2764475" cy="2428936"/>
          </a:xfrm>
          <a:custGeom>
            <a:avLst/>
            <a:gdLst>
              <a:gd name="connsiteX0" fmla="*/ 1030994 w 2764475"/>
              <a:gd name="connsiteY0" fmla="*/ 2427000 h 2428936"/>
              <a:gd name="connsiteX1" fmla="*/ 73113 w 2764475"/>
              <a:gd name="connsiteY1" fmla="*/ 2165510 h 2428936"/>
              <a:gd name="connsiteX2" fmla="*/ 1056 w 2764475"/>
              <a:gd name="connsiteY2" fmla="*/ 2115056 h 2428936"/>
              <a:gd name="connsiteX3" fmla="*/ 1120853 w 2764475"/>
              <a:gd name="connsiteY3" fmla="*/ -55 h 2428936"/>
              <a:gd name="connsiteX4" fmla="*/ 1921657 w 2764475"/>
              <a:gd name="connsiteY4" fmla="*/ 891399 h 2428936"/>
              <a:gd name="connsiteX5" fmla="*/ 2740673 w 2764475"/>
              <a:gd name="connsiteY5" fmla="*/ 1804817 h 2428936"/>
              <a:gd name="connsiteX6" fmla="*/ 2764476 w 2764475"/>
              <a:gd name="connsiteY6" fmla="*/ 1830220 h 2428936"/>
              <a:gd name="connsiteX7" fmla="*/ 2728081 w 2764475"/>
              <a:gd name="connsiteY7" fmla="*/ 1863177 h 2428936"/>
              <a:gd name="connsiteX8" fmla="*/ 2618915 w 2764475"/>
              <a:gd name="connsiteY8" fmla="*/ 1951102 h 2428936"/>
              <a:gd name="connsiteX9" fmla="*/ 1457742 w 2764475"/>
              <a:gd name="connsiteY9" fmla="*/ 2415226 h 2428936"/>
              <a:gd name="connsiteX10" fmla="*/ 1030994 w 2764475"/>
              <a:gd name="connsiteY10" fmla="*/ 2427000 h 242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4475" h="2428936">
                <a:moveTo>
                  <a:pt x="1030994" y="2427000"/>
                </a:moveTo>
                <a:cubicBezTo>
                  <a:pt x="676616" y="2398529"/>
                  <a:pt x="372759" y="2315586"/>
                  <a:pt x="73113" y="2165510"/>
                </a:cubicBezTo>
                <a:cubicBezTo>
                  <a:pt x="6838" y="2132325"/>
                  <a:pt x="-3916" y="2124790"/>
                  <a:pt x="1056" y="2115056"/>
                </a:cubicBezTo>
                <a:cubicBezTo>
                  <a:pt x="141483" y="1840117"/>
                  <a:pt x="1116985" y="-2446"/>
                  <a:pt x="1120853" y="-55"/>
                </a:cubicBezTo>
                <a:cubicBezTo>
                  <a:pt x="1123920" y="1841"/>
                  <a:pt x="1484279" y="402995"/>
                  <a:pt x="1921657" y="891399"/>
                </a:cubicBezTo>
                <a:cubicBezTo>
                  <a:pt x="2359025" y="1379802"/>
                  <a:pt x="2727586" y="1790835"/>
                  <a:pt x="2740673" y="1804817"/>
                </a:cubicBezTo>
                <a:lnTo>
                  <a:pt x="2764476" y="1830220"/>
                </a:lnTo>
                <a:lnTo>
                  <a:pt x="2728081" y="1863177"/>
                </a:lnTo>
                <a:cubicBezTo>
                  <a:pt x="2708069" y="1881303"/>
                  <a:pt x="2658939" y="1920870"/>
                  <a:pt x="2618915" y="1951102"/>
                </a:cubicBezTo>
                <a:cubicBezTo>
                  <a:pt x="2281902" y="2205600"/>
                  <a:pt x="1889348" y="2362506"/>
                  <a:pt x="1457742" y="2415226"/>
                </a:cubicBezTo>
                <a:cubicBezTo>
                  <a:pt x="1378608" y="2424894"/>
                  <a:pt x="1100326" y="2432571"/>
                  <a:pt x="1030994" y="2427000"/>
                </a:cubicBez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 w="500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08B974-3D19-A80E-12EB-319979F6DDFE}"/>
              </a:ext>
            </a:extLst>
          </p:cNvPr>
          <p:cNvGrpSpPr/>
          <p:nvPr/>
        </p:nvGrpSpPr>
        <p:grpSpPr>
          <a:xfrm>
            <a:off x="4838544" y="2015912"/>
            <a:ext cx="6342574" cy="2339111"/>
            <a:chOff x="2111189" y="1830470"/>
            <a:chExt cx="7560553" cy="2661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2E4D5D5-6802-5ED5-F3FE-ABDF33B6C0FC}"/>
                    </a:ext>
                  </a:extLst>
                </p:cNvPr>
                <p:cNvSpPr txBox="1"/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2E4D5D5-6802-5ED5-F3FE-ABDF33B6C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89" y="3994675"/>
                  <a:ext cx="445507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A5D0EE0-8DA6-1A8E-3895-3985DF152B5E}"/>
                    </a:ext>
                  </a:extLst>
                </p:cNvPr>
                <p:cNvSpPr txBox="1"/>
                <p:nvPr/>
              </p:nvSpPr>
              <p:spPr>
                <a:xfrm>
                  <a:off x="4556731" y="1948123"/>
                  <a:ext cx="4384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A5D0EE0-8DA6-1A8E-3895-3985DF152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731" y="1948123"/>
                  <a:ext cx="438453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453B13-3F67-B89E-916A-25412A08E1F3}"/>
                    </a:ext>
                  </a:extLst>
                </p:cNvPr>
                <p:cNvSpPr txBox="1"/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453B13-3F67-B89E-916A-25412A08E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111" y="4054385"/>
                  <a:ext cx="453779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A294E3-ABAC-995B-AD3E-5364C1EAA673}"/>
                    </a:ext>
                  </a:extLst>
                </p:cNvPr>
                <p:cNvSpPr txBox="1"/>
                <p:nvPr/>
              </p:nvSpPr>
              <p:spPr>
                <a:xfrm>
                  <a:off x="3593622" y="3279568"/>
                  <a:ext cx="4537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NL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A294E3-ABAC-995B-AD3E-5364C1EAA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622" y="3279568"/>
                  <a:ext cx="453779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9667C3-186C-9CA5-845B-22968E1F8C88}"/>
                </a:ext>
              </a:extLst>
            </p:cNvPr>
            <p:cNvSpPr txBox="1"/>
            <p:nvPr/>
          </p:nvSpPr>
          <p:spPr>
            <a:xfrm>
              <a:off x="6777228" y="4001398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659B73-4601-E416-49B6-9B295AA6B02A}"/>
                </a:ext>
              </a:extLst>
            </p:cNvPr>
            <p:cNvSpPr txBox="1"/>
            <p:nvPr/>
          </p:nvSpPr>
          <p:spPr>
            <a:xfrm>
              <a:off x="9006681" y="1830470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64EA5E-C0CD-B178-87DE-95F100F2CB97}"/>
                </a:ext>
              </a:extLst>
            </p:cNvPr>
            <p:cNvSpPr txBox="1"/>
            <p:nvPr/>
          </p:nvSpPr>
          <p:spPr>
            <a:xfrm>
              <a:off x="9671677" y="4061108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8D22E6-0A54-46C8-3263-D04F03889D66}"/>
                </a:ext>
              </a:extLst>
            </p:cNvPr>
            <p:cNvSpPr txBox="1"/>
            <p:nvPr/>
          </p:nvSpPr>
          <p:spPr>
            <a:xfrm>
              <a:off x="7849672" y="3284080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N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7915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B8D9-0181-CEE6-744E-9FDFBDCCD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B8E01343-86C0-EABA-E306-07CB38CD78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877" y="5916178"/>
                <a:ext cx="11522075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At least one direction from each gray region -&gt; cardinality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/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Minimum faithful set depends on the size of the complex</a:t>
                </a: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B8E01343-86C0-EABA-E306-07CB38CD78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877" y="5916178"/>
                <a:ext cx="11522075" cy="5221286"/>
              </a:xfrm>
              <a:blipFill>
                <a:blip r:embed="rId3"/>
                <a:stretch>
                  <a:fillRect l="-582" t="-7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FE2223E-8732-E544-1405-263F50CEDDDE}"/>
              </a:ext>
            </a:extLst>
          </p:cNvPr>
          <p:cNvGrpSpPr/>
          <p:nvPr/>
        </p:nvGrpSpPr>
        <p:grpSpPr>
          <a:xfrm>
            <a:off x="1418967" y="1029779"/>
            <a:ext cx="3787465" cy="2599835"/>
            <a:chOff x="1418967" y="1029779"/>
            <a:chExt cx="3787465" cy="259983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CAD2DF-2C30-B092-8DC1-5527532F8A9A}"/>
                </a:ext>
              </a:extLst>
            </p:cNvPr>
            <p:cNvSpPr/>
            <p:nvPr/>
          </p:nvSpPr>
          <p:spPr>
            <a:xfrm rot="9599996">
              <a:off x="5051006" y="1029779"/>
              <a:ext cx="155426" cy="155426"/>
            </a:xfrm>
            <a:custGeom>
              <a:avLst/>
              <a:gdLst>
                <a:gd name="connsiteX0" fmla="*/ 155826 w 155426"/>
                <a:gd name="connsiteY0" fmla="*/ 77779 h 155426"/>
                <a:gd name="connsiteX1" fmla="*/ 78113 w 155426"/>
                <a:gd name="connsiteY1" fmla="*/ 155492 h 155426"/>
                <a:gd name="connsiteX2" fmla="*/ 399 w 155426"/>
                <a:gd name="connsiteY2" fmla="*/ 77779 h 155426"/>
                <a:gd name="connsiteX3" fmla="*/ 78113 w 155426"/>
                <a:gd name="connsiteY3" fmla="*/ 65 h 155426"/>
                <a:gd name="connsiteX4" fmla="*/ 155826 w 155426"/>
                <a:gd name="connsiteY4" fmla="*/ 77779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5826" y="77779"/>
                  </a:moveTo>
                  <a:cubicBezTo>
                    <a:pt x="155826" y="120698"/>
                    <a:pt x="121033" y="155492"/>
                    <a:pt x="78113" y="155492"/>
                  </a:cubicBezTo>
                  <a:cubicBezTo>
                    <a:pt x="35193" y="155492"/>
                    <a:pt x="399" y="120698"/>
                    <a:pt x="399" y="77779"/>
                  </a:cubicBezTo>
                  <a:cubicBezTo>
                    <a:pt x="399" y="34859"/>
                    <a:pt x="35193" y="65"/>
                    <a:pt x="78113" y="65"/>
                  </a:cubicBezTo>
                  <a:cubicBezTo>
                    <a:pt x="121033" y="65"/>
                    <a:pt x="155826" y="34859"/>
                    <a:pt x="155826" y="77779"/>
                  </a:cubicBezTo>
                  <a:close/>
                </a:path>
              </a:pathLst>
            </a:custGeom>
            <a:solidFill>
              <a:srgbClr val="000000"/>
            </a:solidFill>
            <a:ln w="159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1C2E367-BA56-1B99-AB64-DA729C7804CF}"/>
                </a:ext>
              </a:extLst>
            </p:cNvPr>
            <p:cNvSpPr/>
            <p:nvPr/>
          </p:nvSpPr>
          <p:spPr>
            <a:xfrm rot="9599996">
              <a:off x="3039756" y="1761817"/>
              <a:ext cx="155426" cy="155426"/>
            </a:xfrm>
            <a:custGeom>
              <a:avLst/>
              <a:gdLst>
                <a:gd name="connsiteX0" fmla="*/ 155516 w 155426"/>
                <a:gd name="connsiteY0" fmla="*/ 77867 h 155426"/>
                <a:gd name="connsiteX1" fmla="*/ 77803 w 155426"/>
                <a:gd name="connsiteY1" fmla="*/ 155580 h 155426"/>
                <a:gd name="connsiteX2" fmla="*/ 89 w 155426"/>
                <a:gd name="connsiteY2" fmla="*/ 77867 h 155426"/>
                <a:gd name="connsiteX3" fmla="*/ 77803 w 155426"/>
                <a:gd name="connsiteY3" fmla="*/ 153 h 155426"/>
                <a:gd name="connsiteX4" fmla="*/ 155516 w 155426"/>
                <a:gd name="connsiteY4" fmla="*/ 77867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5516" y="77867"/>
                  </a:moveTo>
                  <a:cubicBezTo>
                    <a:pt x="155516" y="120786"/>
                    <a:pt x="120722" y="155580"/>
                    <a:pt x="77803" y="155580"/>
                  </a:cubicBezTo>
                  <a:cubicBezTo>
                    <a:pt x="34883" y="155580"/>
                    <a:pt x="89" y="120786"/>
                    <a:pt x="89" y="77867"/>
                  </a:cubicBezTo>
                  <a:cubicBezTo>
                    <a:pt x="89" y="34947"/>
                    <a:pt x="34883" y="153"/>
                    <a:pt x="77803" y="153"/>
                  </a:cubicBezTo>
                  <a:cubicBezTo>
                    <a:pt x="120722" y="153"/>
                    <a:pt x="155516" y="34947"/>
                    <a:pt x="155516" y="77867"/>
                  </a:cubicBezTo>
                  <a:close/>
                </a:path>
              </a:pathLst>
            </a:custGeom>
            <a:solidFill>
              <a:srgbClr val="000000"/>
            </a:solidFill>
            <a:ln w="159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78A0E9-965F-AEAE-324B-A25E470B671B}"/>
                </a:ext>
              </a:extLst>
            </p:cNvPr>
            <p:cNvSpPr/>
            <p:nvPr/>
          </p:nvSpPr>
          <p:spPr>
            <a:xfrm rot="9599998">
              <a:off x="3108987" y="1464575"/>
              <a:ext cx="2077273" cy="8309"/>
            </a:xfrm>
            <a:custGeom>
              <a:avLst/>
              <a:gdLst>
                <a:gd name="connsiteX0" fmla="*/ 267 w 2077273"/>
                <a:gd name="connsiteY0" fmla="*/ -90 h 8309"/>
                <a:gd name="connsiteX1" fmla="*/ 2077540 w 2077273"/>
                <a:gd name="connsiteY1" fmla="*/ -90 h 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7273" h="8309">
                  <a:moveTo>
                    <a:pt x="267" y="-90"/>
                  </a:moveTo>
                  <a:lnTo>
                    <a:pt x="2077540" y="-9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FAC11-96F1-6675-8F06-530D7FA61D95}"/>
                </a:ext>
              </a:extLst>
            </p:cNvPr>
            <p:cNvSpPr/>
            <p:nvPr/>
          </p:nvSpPr>
          <p:spPr>
            <a:xfrm rot="11399999">
              <a:off x="3812010" y="2274536"/>
              <a:ext cx="155426" cy="155426"/>
            </a:xfrm>
            <a:custGeom>
              <a:avLst/>
              <a:gdLst>
                <a:gd name="connsiteX0" fmla="*/ 155646 w 155426"/>
                <a:gd name="connsiteY0" fmla="*/ 77786 h 155426"/>
                <a:gd name="connsiteX1" fmla="*/ 77933 w 155426"/>
                <a:gd name="connsiteY1" fmla="*/ 155499 h 155426"/>
                <a:gd name="connsiteX2" fmla="*/ 219 w 155426"/>
                <a:gd name="connsiteY2" fmla="*/ 77786 h 155426"/>
                <a:gd name="connsiteX3" fmla="*/ 77933 w 155426"/>
                <a:gd name="connsiteY3" fmla="*/ 72 h 155426"/>
                <a:gd name="connsiteX4" fmla="*/ 155646 w 155426"/>
                <a:gd name="connsiteY4" fmla="*/ 77786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5646" y="77786"/>
                  </a:moveTo>
                  <a:cubicBezTo>
                    <a:pt x="155646" y="120706"/>
                    <a:pt x="120853" y="155499"/>
                    <a:pt x="77933" y="155499"/>
                  </a:cubicBezTo>
                  <a:cubicBezTo>
                    <a:pt x="35013" y="155499"/>
                    <a:pt x="219" y="120706"/>
                    <a:pt x="219" y="77786"/>
                  </a:cubicBezTo>
                  <a:cubicBezTo>
                    <a:pt x="219" y="34866"/>
                    <a:pt x="35013" y="72"/>
                    <a:pt x="77933" y="72"/>
                  </a:cubicBezTo>
                  <a:cubicBezTo>
                    <a:pt x="120853" y="72"/>
                    <a:pt x="155646" y="34866"/>
                    <a:pt x="155646" y="77786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DBDA8C-0443-FD28-0BC9-F4F1415EF531}"/>
                </a:ext>
              </a:extLst>
            </p:cNvPr>
            <p:cNvSpPr/>
            <p:nvPr/>
          </p:nvSpPr>
          <p:spPr>
            <a:xfrm rot="11399999">
              <a:off x="4505003" y="1510358"/>
              <a:ext cx="155426" cy="155426"/>
            </a:xfrm>
            <a:custGeom>
              <a:avLst/>
              <a:gdLst>
                <a:gd name="connsiteX0" fmla="*/ 155747 w 155426"/>
                <a:gd name="connsiteY0" fmla="*/ 77666 h 155426"/>
                <a:gd name="connsiteX1" fmla="*/ 78034 w 155426"/>
                <a:gd name="connsiteY1" fmla="*/ 155379 h 155426"/>
                <a:gd name="connsiteX2" fmla="*/ 320 w 155426"/>
                <a:gd name="connsiteY2" fmla="*/ 77666 h 155426"/>
                <a:gd name="connsiteX3" fmla="*/ 78034 w 155426"/>
                <a:gd name="connsiteY3" fmla="*/ -48 h 155426"/>
                <a:gd name="connsiteX4" fmla="*/ 155747 w 155426"/>
                <a:gd name="connsiteY4" fmla="*/ 77666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5747" y="77666"/>
                  </a:moveTo>
                  <a:cubicBezTo>
                    <a:pt x="155747" y="120586"/>
                    <a:pt x="120954" y="155379"/>
                    <a:pt x="78034" y="155379"/>
                  </a:cubicBezTo>
                  <a:cubicBezTo>
                    <a:pt x="35114" y="155379"/>
                    <a:pt x="320" y="120586"/>
                    <a:pt x="320" y="77666"/>
                  </a:cubicBezTo>
                  <a:cubicBezTo>
                    <a:pt x="320" y="34746"/>
                    <a:pt x="35114" y="-48"/>
                    <a:pt x="78034" y="-48"/>
                  </a:cubicBezTo>
                  <a:cubicBezTo>
                    <a:pt x="120954" y="-48"/>
                    <a:pt x="155747" y="34746"/>
                    <a:pt x="155747" y="77666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F849BA1-00EA-6A48-2FEB-121894CC097B}"/>
                </a:ext>
              </a:extLst>
            </p:cNvPr>
            <p:cNvSpPr/>
            <p:nvPr/>
          </p:nvSpPr>
          <p:spPr>
            <a:xfrm rot="11399999">
              <a:off x="3954510" y="1546444"/>
              <a:ext cx="540088" cy="872468"/>
            </a:xfrm>
            <a:custGeom>
              <a:avLst/>
              <a:gdLst>
                <a:gd name="connsiteX0" fmla="*/ 268 w 540088"/>
                <a:gd name="connsiteY0" fmla="*/ 872483 h 872468"/>
                <a:gd name="connsiteX1" fmla="*/ 540356 w 540088"/>
                <a:gd name="connsiteY1" fmla="*/ 14 h 87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88" h="872468">
                  <a:moveTo>
                    <a:pt x="268" y="872483"/>
                  </a:moveTo>
                  <a:lnTo>
                    <a:pt x="540356" y="14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D8C2AC-FA16-2223-2533-EB0D90982766}"/>
                </a:ext>
              </a:extLst>
            </p:cNvPr>
            <p:cNvSpPr/>
            <p:nvPr/>
          </p:nvSpPr>
          <p:spPr>
            <a:xfrm rot="18899997">
              <a:off x="1404978" y="2005547"/>
              <a:ext cx="1638073" cy="1602461"/>
            </a:xfrm>
            <a:custGeom>
              <a:avLst/>
              <a:gdLst>
                <a:gd name="connsiteX0" fmla="*/ 1638276 w 1638073"/>
                <a:gd name="connsiteY0" fmla="*/ 801426 h 1602461"/>
                <a:gd name="connsiteX1" fmla="*/ 819239 w 1638073"/>
                <a:gd name="connsiteY1" fmla="*/ 1602657 h 1602461"/>
                <a:gd name="connsiteX2" fmla="*/ 203 w 1638073"/>
                <a:gd name="connsiteY2" fmla="*/ 801426 h 1602461"/>
                <a:gd name="connsiteX3" fmla="*/ 819239 w 1638073"/>
                <a:gd name="connsiteY3" fmla="*/ 196 h 1602461"/>
                <a:gd name="connsiteX4" fmla="*/ 1638276 w 1638073"/>
                <a:gd name="connsiteY4" fmla="*/ 801426 h 160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073" h="1602461">
                  <a:moveTo>
                    <a:pt x="1638276" y="801426"/>
                  </a:moveTo>
                  <a:cubicBezTo>
                    <a:pt x="1638276" y="1243934"/>
                    <a:pt x="1271581" y="1602657"/>
                    <a:pt x="819239" y="1602657"/>
                  </a:cubicBezTo>
                  <a:cubicBezTo>
                    <a:pt x="366898" y="1602657"/>
                    <a:pt x="203" y="1243934"/>
                    <a:pt x="203" y="801426"/>
                  </a:cubicBezTo>
                  <a:cubicBezTo>
                    <a:pt x="203" y="358919"/>
                    <a:pt x="366898" y="196"/>
                    <a:pt x="819239" y="196"/>
                  </a:cubicBezTo>
                  <a:cubicBezTo>
                    <a:pt x="1271581" y="196"/>
                    <a:pt x="1638276" y="358919"/>
                    <a:pt x="1638276" y="801426"/>
                  </a:cubicBezTo>
                  <a:close/>
                </a:path>
              </a:pathLst>
            </a:custGeom>
            <a:solidFill>
              <a:srgbClr val="000000">
                <a:alpha val="1000"/>
              </a:srgbClr>
            </a:solidFill>
            <a:ln w="832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CE2382-E7AB-812B-1B89-E352A780FFC6}"/>
                </a:ext>
              </a:extLst>
            </p:cNvPr>
            <p:cNvSpPr/>
            <p:nvPr/>
          </p:nvSpPr>
          <p:spPr>
            <a:xfrm rot="18899997">
              <a:off x="2209819" y="2001744"/>
              <a:ext cx="23733" cy="1605438"/>
            </a:xfrm>
            <a:custGeom>
              <a:avLst/>
              <a:gdLst>
                <a:gd name="connsiteX0" fmla="*/ 152 w 23733"/>
                <a:gd name="connsiteY0" fmla="*/ 58 h 1605438"/>
                <a:gd name="connsiteX1" fmla="*/ 23885 w 23733"/>
                <a:gd name="connsiteY1" fmla="*/ 1605496 h 160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33" h="1605438">
                  <a:moveTo>
                    <a:pt x="152" y="58"/>
                  </a:moveTo>
                  <a:lnTo>
                    <a:pt x="23885" y="1605496"/>
                  </a:lnTo>
                </a:path>
              </a:pathLst>
            </a:custGeom>
            <a:noFill/>
            <a:ln w="836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B387D3-5E8A-5FE5-69B9-8803E7C3AC50}"/>
                </a:ext>
              </a:extLst>
            </p:cNvPr>
            <p:cNvSpPr/>
            <p:nvPr/>
          </p:nvSpPr>
          <p:spPr>
            <a:xfrm rot="10499999">
              <a:off x="2209840" y="2001756"/>
              <a:ext cx="23733" cy="1605438"/>
            </a:xfrm>
            <a:custGeom>
              <a:avLst/>
              <a:gdLst>
                <a:gd name="connsiteX0" fmla="*/ 152 w 23733"/>
                <a:gd name="connsiteY0" fmla="*/ 58 h 1605438"/>
                <a:gd name="connsiteX1" fmla="*/ 23885 w 23733"/>
                <a:gd name="connsiteY1" fmla="*/ 1605496 h 160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33" h="1605438">
                  <a:moveTo>
                    <a:pt x="152" y="58"/>
                  </a:moveTo>
                  <a:lnTo>
                    <a:pt x="23885" y="1605496"/>
                  </a:lnTo>
                </a:path>
              </a:pathLst>
            </a:custGeom>
            <a:noFill/>
            <a:ln w="836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A6188E-F71F-6B92-F8E9-1E64CA640D7A}"/>
                </a:ext>
              </a:extLst>
            </p:cNvPr>
            <p:cNvSpPr/>
            <p:nvPr/>
          </p:nvSpPr>
          <p:spPr>
            <a:xfrm rot="1199998">
              <a:off x="1649039" y="1984357"/>
              <a:ext cx="707120" cy="704938"/>
            </a:xfrm>
            <a:custGeom>
              <a:avLst/>
              <a:gdLst>
                <a:gd name="connsiteX0" fmla="*/ 352250 w 707120"/>
                <a:gd name="connsiteY0" fmla="*/ 546546 h 704938"/>
                <a:gd name="connsiteX1" fmla="*/ 412 w 707120"/>
                <a:gd name="connsiteY1" fmla="*/ 384578 h 704938"/>
                <a:gd name="connsiteX2" fmla="*/ 39730 w 707120"/>
                <a:gd name="connsiteY2" fmla="*/ 309298 h 704938"/>
                <a:gd name="connsiteX3" fmla="*/ 311220 w 707120"/>
                <a:gd name="connsiteY3" fmla="*/ 30970 h 704938"/>
                <a:gd name="connsiteX4" fmla="*/ 366558 w 707120"/>
                <a:gd name="connsiteY4" fmla="*/ 101 h 704938"/>
                <a:gd name="connsiteX5" fmla="*/ 536952 w 707120"/>
                <a:gd name="connsiteY5" fmla="*/ 351483 h 704938"/>
                <a:gd name="connsiteX6" fmla="*/ 707337 w 707120"/>
                <a:gd name="connsiteY6" fmla="*/ 703487 h 704938"/>
                <a:gd name="connsiteX7" fmla="*/ 706473 w 707120"/>
                <a:gd name="connsiteY7" fmla="*/ 704925 h 704938"/>
                <a:gd name="connsiteX8" fmla="*/ 352250 w 707120"/>
                <a:gd name="connsiteY8" fmla="*/ 546546 h 70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7120" h="704938">
                  <a:moveTo>
                    <a:pt x="352250" y="546546"/>
                  </a:moveTo>
                  <a:cubicBezTo>
                    <a:pt x="60952" y="415770"/>
                    <a:pt x="-153" y="387644"/>
                    <a:pt x="412" y="384578"/>
                  </a:cubicBezTo>
                  <a:cubicBezTo>
                    <a:pt x="1326" y="379617"/>
                    <a:pt x="27200" y="330079"/>
                    <a:pt x="39730" y="309298"/>
                  </a:cubicBezTo>
                  <a:cubicBezTo>
                    <a:pt x="109609" y="193436"/>
                    <a:pt x="201732" y="98987"/>
                    <a:pt x="311220" y="30970"/>
                  </a:cubicBezTo>
                  <a:cubicBezTo>
                    <a:pt x="343833" y="10712"/>
                    <a:pt x="365345" y="-1294"/>
                    <a:pt x="366558" y="101"/>
                  </a:cubicBezTo>
                  <a:cubicBezTo>
                    <a:pt x="367015" y="625"/>
                    <a:pt x="443691" y="158754"/>
                    <a:pt x="536952" y="351483"/>
                  </a:cubicBezTo>
                  <a:cubicBezTo>
                    <a:pt x="630204" y="544219"/>
                    <a:pt x="706880" y="702615"/>
                    <a:pt x="707337" y="703487"/>
                  </a:cubicBezTo>
                  <a:cubicBezTo>
                    <a:pt x="707794" y="704351"/>
                    <a:pt x="707403" y="704999"/>
                    <a:pt x="706473" y="704925"/>
                  </a:cubicBezTo>
                  <a:cubicBezTo>
                    <a:pt x="705542" y="704858"/>
                    <a:pt x="546141" y="633583"/>
                    <a:pt x="352250" y="546546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 w="210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B3789E-4DB6-56ED-D686-4E90B2946F33}"/>
                </a:ext>
              </a:extLst>
            </p:cNvPr>
            <p:cNvSpPr/>
            <p:nvPr/>
          </p:nvSpPr>
          <p:spPr>
            <a:xfrm rot="1199998">
              <a:off x="2086226" y="2920421"/>
              <a:ext cx="714398" cy="709193"/>
            </a:xfrm>
            <a:custGeom>
              <a:avLst/>
              <a:gdLst>
                <a:gd name="connsiteX0" fmla="*/ 342382 w 714398"/>
                <a:gd name="connsiteY0" fmla="*/ 707906 h 709193"/>
                <a:gd name="connsiteX1" fmla="*/ 170526 w 714398"/>
                <a:gd name="connsiteY1" fmla="*/ 352570 h 709193"/>
                <a:gd name="connsiteX2" fmla="*/ 373 w 714398"/>
                <a:gd name="connsiteY2" fmla="*/ 17 h 709193"/>
                <a:gd name="connsiteX3" fmla="*/ 714685 w 714398"/>
                <a:gd name="connsiteY3" fmla="*/ 319641 h 709193"/>
                <a:gd name="connsiteX4" fmla="*/ 681465 w 714398"/>
                <a:gd name="connsiteY4" fmla="*/ 385798 h 709193"/>
                <a:gd name="connsiteX5" fmla="*/ 361775 w 714398"/>
                <a:gd name="connsiteY5" fmla="*/ 701350 h 709193"/>
                <a:gd name="connsiteX6" fmla="*/ 342382 w 714398"/>
                <a:gd name="connsiteY6" fmla="*/ 707906 h 70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98" h="709193">
                  <a:moveTo>
                    <a:pt x="342382" y="707906"/>
                  </a:moveTo>
                  <a:cubicBezTo>
                    <a:pt x="341692" y="706111"/>
                    <a:pt x="264360" y="546212"/>
                    <a:pt x="170526" y="352570"/>
                  </a:cubicBezTo>
                  <a:cubicBezTo>
                    <a:pt x="76700" y="158928"/>
                    <a:pt x="132" y="283"/>
                    <a:pt x="373" y="17"/>
                  </a:cubicBezTo>
                  <a:cubicBezTo>
                    <a:pt x="739" y="-398"/>
                    <a:pt x="712649" y="318154"/>
                    <a:pt x="714685" y="319641"/>
                  </a:cubicBezTo>
                  <a:cubicBezTo>
                    <a:pt x="716180" y="320738"/>
                    <a:pt x="697967" y="357023"/>
                    <a:pt x="681465" y="385798"/>
                  </a:cubicBezTo>
                  <a:cubicBezTo>
                    <a:pt x="604590" y="519864"/>
                    <a:pt x="492127" y="630873"/>
                    <a:pt x="361775" y="701350"/>
                  </a:cubicBezTo>
                  <a:cubicBezTo>
                    <a:pt x="346794" y="709452"/>
                    <a:pt x="343412" y="710598"/>
                    <a:pt x="342382" y="707906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 w="210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AA1BDD-8AB9-2DCC-FA46-CC581353047B}"/>
              </a:ext>
            </a:extLst>
          </p:cNvPr>
          <p:cNvGrpSpPr/>
          <p:nvPr/>
        </p:nvGrpSpPr>
        <p:grpSpPr>
          <a:xfrm>
            <a:off x="3661208" y="1706449"/>
            <a:ext cx="2068193" cy="4128492"/>
            <a:chOff x="3661208" y="1706449"/>
            <a:chExt cx="2068193" cy="41284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F0B315-4598-7CBC-7C4B-91BBFE09D96D}"/>
                </a:ext>
              </a:extLst>
            </p:cNvPr>
            <p:cNvGrpSpPr/>
            <p:nvPr/>
          </p:nvGrpSpPr>
          <p:grpSpPr>
            <a:xfrm>
              <a:off x="3688956" y="1706449"/>
              <a:ext cx="2040445" cy="4128492"/>
              <a:chOff x="3688956" y="1706449"/>
              <a:chExt cx="2040445" cy="412849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632465-2825-034F-A127-EB9C799F4E7E}"/>
                  </a:ext>
                </a:extLst>
              </p:cNvPr>
              <p:cNvSpPr/>
              <p:nvPr/>
            </p:nvSpPr>
            <p:spPr>
              <a:xfrm rot="7139998">
                <a:off x="5489853" y="1750067"/>
                <a:ext cx="155426" cy="155426"/>
              </a:xfrm>
              <a:custGeom>
                <a:avLst/>
                <a:gdLst>
                  <a:gd name="connsiteX0" fmla="*/ 155879 w 155426"/>
                  <a:gd name="connsiteY0" fmla="*/ 77865 h 155426"/>
                  <a:gd name="connsiteX1" fmla="*/ 78166 w 155426"/>
                  <a:gd name="connsiteY1" fmla="*/ 155579 h 155426"/>
                  <a:gd name="connsiteX2" fmla="*/ 452 w 155426"/>
                  <a:gd name="connsiteY2" fmla="*/ 77865 h 155426"/>
                  <a:gd name="connsiteX3" fmla="*/ 78166 w 155426"/>
                  <a:gd name="connsiteY3" fmla="*/ 152 h 155426"/>
                  <a:gd name="connsiteX4" fmla="*/ 155879 w 155426"/>
                  <a:gd name="connsiteY4" fmla="*/ 77865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879" y="77865"/>
                    </a:moveTo>
                    <a:cubicBezTo>
                      <a:pt x="155879" y="120785"/>
                      <a:pt x="121085" y="155579"/>
                      <a:pt x="78166" y="155579"/>
                    </a:cubicBezTo>
                    <a:cubicBezTo>
                      <a:pt x="35246" y="155579"/>
                      <a:pt x="452" y="120785"/>
                      <a:pt x="452" y="77865"/>
                    </a:cubicBezTo>
                    <a:cubicBezTo>
                      <a:pt x="452" y="34945"/>
                      <a:pt x="35246" y="152"/>
                      <a:pt x="78166" y="152"/>
                    </a:cubicBezTo>
                    <a:cubicBezTo>
                      <a:pt x="121085" y="152"/>
                      <a:pt x="155879" y="34945"/>
                      <a:pt x="155879" y="778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140133-0E2A-6D17-597C-B998C9CC7496}"/>
                  </a:ext>
                </a:extLst>
              </p:cNvPr>
              <p:cNvSpPr/>
              <p:nvPr/>
            </p:nvSpPr>
            <p:spPr>
              <a:xfrm rot="7139998">
                <a:off x="4452202" y="3622041"/>
                <a:ext cx="155426" cy="155426"/>
              </a:xfrm>
              <a:custGeom>
                <a:avLst/>
                <a:gdLst>
                  <a:gd name="connsiteX0" fmla="*/ 155686 w 155426"/>
                  <a:gd name="connsiteY0" fmla="*/ 78090 h 155426"/>
                  <a:gd name="connsiteX1" fmla="*/ 77973 w 155426"/>
                  <a:gd name="connsiteY1" fmla="*/ 155804 h 155426"/>
                  <a:gd name="connsiteX2" fmla="*/ 259 w 155426"/>
                  <a:gd name="connsiteY2" fmla="*/ 78090 h 155426"/>
                  <a:gd name="connsiteX3" fmla="*/ 77973 w 155426"/>
                  <a:gd name="connsiteY3" fmla="*/ 377 h 155426"/>
                  <a:gd name="connsiteX4" fmla="*/ 155686 w 155426"/>
                  <a:gd name="connsiteY4" fmla="*/ 78090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686" y="78090"/>
                    </a:moveTo>
                    <a:cubicBezTo>
                      <a:pt x="155686" y="121010"/>
                      <a:pt x="120892" y="155804"/>
                      <a:pt x="77973" y="155804"/>
                    </a:cubicBezTo>
                    <a:cubicBezTo>
                      <a:pt x="35053" y="155804"/>
                      <a:pt x="259" y="121010"/>
                      <a:pt x="259" y="78090"/>
                    </a:cubicBezTo>
                    <a:cubicBezTo>
                      <a:pt x="259" y="35171"/>
                      <a:pt x="35053" y="377"/>
                      <a:pt x="77973" y="377"/>
                    </a:cubicBezTo>
                    <a:cubicBezTo>
                      <a:pt x="120892" y="377"/>
                      <a:pt x="155686" y="35171"/>
                      <a:pt x="155686" y="780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266ABD2-EFB2-EC04-7948-29B9E61CBBE8}"/>
                  </a:ext>
                </a:extLst>
              </p:cNvPr>
              <p:cNvSpPr/>
              <p:nvPr/>
            </p:nvSpPr>
            <p:spPr>
              <a:xfrm rot="7140000">
                <a:off x="4022754" y="2740931"/>
                <a:ext cx="2077273" cy="8309"/>
              </a:xfrm>
              <a:custGeom>
                <a:avLst/>
                <a:gdLst>
                  <a:gd name="connsiteX0" fmla="*/ 377 w 2077273"/>
                  <a:gd name="connsiteY0" fmla="*/ 64 h 8309"/>
                  <a:gd name="connsiteX1" fmla="*/ 2077651 w 2077273"/>
                  <a:gd name="connsiteY1" fmla="*/ 64 h 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7273" h="8309">
                    <a:moveTo>
                      <a:pt x="377" y="64"/>
                    </a:moveTo>
                    <a:lnTo>
                      <a:pt x="2077651" y="64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7339272-8CB3-A371-5A0F-81258C675F96}"/>
                  </a:ext>
                </a:extLst>
              </p:cNvPr>
              <p:cNvSpPr/>
              <p:nvPr/>
            </p:nvSpPr>
            <p:spPr>
              <a:xfrm rot="8940001">
                <a:off x="5371404" y="3502352"/>
                <a:ext cx="155426" cy="155426"/>
              </a:xfrm>
              <a:custGeom>
                <a:avLst/>
                <a:gdLst>
                  <a:gd name="connsiteX0" fmla="*/ 155834 w 155426"/>
                  <a:gd name="connsiteY0" fmla="*/ 77933 h 155426"/>
                  <a:gd name="connsiteX1" fmla="*/ 78120 w 155426"/>
                  <a:gd name="connsiteY1" fmla="*/ 155647 h 155426"/>
                  <a:gd name="connsiteX2" fmla="*/ 407 w 155426"/>
                  <a:gd name="connsiteY2" fmla="*/ 77933 h 155426"/>
                  <a:gd name="connsiteX3" fmla="*/ 78120 w 155426"/>
                  <a:gd name="connsiteY3" fmla="*/ 220 h 155426"/>
                  <a:gd name="connsiteX4" fmla="*/ 155834 w 155426"/>
                  <a:gd name="connsiteY4" fmla="*/ 77933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834" y="77933"/>
                    </a:moveTo>
                    <a:cubicBezTo>
                      <a:pt x="155834" y="120853"/>
                      <a:pt x="121040" y="155647"/>
                      <a:pt x="78120" y="155647"/>
                    </a:cubicBezTo>
                    <a:cubicBezTo>
                      <a:pt x="35200" y="155647"/>
                      <a:pt x="407" y="120853"/>
                      <a:pt x="407" y="77933"/>
                    </a:cubicBezTo>
                    <a:cubicBezTo>
                      <a:pt x="407" y="35013"/>
                      <a:pt x="35200" y="220"/>
                      <a:pt x="78120" y="220"/>
                    </a:cubicBezTo>
                    <a:cubicBezTo>
                      <a:pt x="121040" y="220"/>
                      <a:pt x="155834" y="35013"/>
                      <a:pt x="155834" y="779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DD4941-CA7A-A3B2-BCA5-E0828464ED67}"/>
                  </a:ext>
                </a:extLst>
              </p:cNvPr>
              <p:cNvSpPr/>
              <p:nvPr/>
            </p:nvSpPr>
            <p:spPr>
              <a:xfrm rot="8940001">
                <a:off x="5393067" y="2470976"/>
                <a:ext cx="155426" cy="155426"/>
              </a:xfrm>
              <a:custGeom>
                <a:avLst/>
                <a:gdLst>
                  <a:gd name="connsiteX0" fmla="*/ 155854 w 155426"/>
                  <a:gd name="connsiteY0" fmla="*/ 77781 h 155426"/>
                  <a:gd name="connsiteX1" fmla="*/ 78141 w 155426"/>
                  <a:gd name="connsiteY1" fmla="*/ 155495 h 155426"/>
                  <a:gd name="connsiteX2" fmla="*/ 427 w 155426"/>
                  <a:gd name="connsiteY2" fmla="*/ 77781 h 155426"/>
                  <a:gd name="connsiteX3" fmla="*/ 78141 w 155426"/>
                  <a:gd name="connsiteY3" fmla="*/ 68 h 155426"/>
                  <a:gd name="connsiteX4" fmla="*/ 155854 w 155426"/>
                  <a:gd name="connsiteY4" fmla="*/ 77781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854" y="77781"/>
                    </a:moveTo>
                    <a:cubicBezTo>
                      <a:pt x="155854" y="120701"/>
                      <a:pt x="121060" y="155495"/>
                      <a:pt x="78141" y="155495"/>
                    </a:cubicBezTo>
                    <a:cubicBezTo>
                      <a:pt x="35221" y="155495"/>
                      <a:pt x="427" y="120701"/>
                      <a:pt x="427" y="77781"/>
                    </a:cubicBezTo>
                    <a:cubicBezTo>
                      <a:pt x="427" y="34861"/>
                      <a:pt x="35221" y="68"/>
                      <a:pt x="78141" y="68"/>
                    </a:cubicBezTo>
                    <a:cubicBezTo>
                      <a:pt x="121060" y="68"/>
                      <a:pt x="155854" y="34861"/>
                      <a:pt x="155854" y="777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A5E6628-C977-430E-1174-9AD613600779}"/>
                  </a:ext>
                </a:extLst>
              </p:cNvPr>
              <p:cNvSpPr/>
              <p:nvPr/>
            </p:nvSpPr>
            <p:spPr>
              <a:xfrm rot="8940001">
                <a:off x="5189313" y="2645244"/>
                <a:ext cx="540088" cy="872468"/>
              </a:xfrm>
              <a:custGeom>
                <a:avLst/>
                <a:gdLst>
                  <a:gd name="connsiteX0" fmla="*/ 417 w 540088"/>
                  <a:gd name="connsiteY0" fmla="*/ 872615 h 872468"/>
                  <a:gd name="connsiteX1" fmla="*/ 540505 w 540088"/>
                  <a:gd name="connsiteY1" fmla="*/ 146 h 87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0088" h="872468">
                    <a:moveTo>
                      <a:pt x="417" y="872615"/>
                    </a:moveTo>
                    <a:lnTo>
                      <a:pt x="540505" y="146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ED15024-04C5-09BF-9A8E-123FA31D4C0E}"/>
                  </a:ext>
                </a:extLst>
              </p:cNvPr>
              <p:cNvSpPr/>
              <p:nvPr/>
            </p:nvSpPr>
            <p:spPr>
              <a:xfrm rot="16439999">
                <a:off x="3671150" y="4214674"/>
                <a:ext cx="1638073" cy="1602461"/>
              </a:xfrm>
              <a:custGeom>
                <a:avLst/>
                <a:gdLst>
                  <a:gd name="connsiteX0" fmla="*/ 1638549 w 1638073"/>
                  <a:gd name="connsiteY0" fmla="*/ 801692 h 1602461"/>
                  <a:gd name="connsiteX1" fmla="*/ 819512 w 1638073"/>
                  <a:gd name="connsiteY1" fmla="*/ 1602923 h 1602461"/>
                  <a:gd name="connsiteX2" fmla="*/ 475 w 1638073"/>
                  <a:gd name="connsiteY2" fmla="*/ 801692 h 1602461"/>
                  <a:gd name="connsiteX3" fmla="*/ 819512 w 1638073"/>
                  <a:gd name="connsiteY3" fmla="*/ 462 h 1602461"/>
                  <a:gd name="connsiteX4" fmla="*/ 1638549 w 1638073"/>
                  <a:gd name="connsiteY4" fmla="*/ 801692 h 160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073" h="1602461">
                    <a:moveTo>
                      <a:pt x="1638549" y="801692"/>
                    </a:moveTo>
                    <a:cubicBezTo>
                      <a:pt x="1638549" y="1244200"/>
                      <a:pt x="1271854" y="1602923"/>
                      <a:pt x="819512" y="1602923"/>
                    </a:cubicBezTo>
                    <a:cubicBezTo>
                      <a:pt x="367171" y="1602923"/>
                      <a:pt x="475" y="1244200"/>
                      <a:pt x="475" y="801692"/>
                    </a:cubicBezTo>
                    <a:cubicBezTo>
                      <a:pt x="475" y="359185"/>
                      <a:pt x="367171" y="462"/>
                      <a:pt x="819512" y="462"/>
                    </a:cubicBezTo>
                    <a:cubicBezTo>
                      <a:pt x="1271854" y="462"/>
                      <a:pt x="1638549" y="359185"/>
                      <a:pt x="1638549" y="801692"/>
                    </a:cubicBezTo>
                    <a:close/>
                  </a:path>
                </a:pathLst>
              </a:custGeom>
              <a:solidFill>
                <a:srgbClr val="000000">
                  <a:alpha val="1000"/>
                </a:srgbClr>
              </a:solidFill>
              <a:ln w="832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59185C-667B-6C0D-1F2E-46DE17B06B29}"/>
                </a:ext>
              </a:extLst>
            </p:cNvPr>
            <p:cNvGrpSpPr/>
            <p:nvPr/>
          </p:nvGrpSpPr>
          <p:grpSpPr>
            <a:xfrm>
              <a:off x="3661208" y="4454021"/>
              <a:ext cx="1658963" cy="1125920"/>
              <a:chOff x="3661208" y="4454021"/>
              <a:chExt cx="1658963" cy="112592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991CAD6-20D0-A197-21BD-DCFD9BC05A0A}"/>
                  </a:ext>
                </a:extLst>
              </p:cNvPr>
              <p:cNvSpPr/>
              <p:nvPr/>
            </p:nvSpPr>
            <p:spPr>
              <a:xfrm rot="16439999">
                <a:off x="4475044" y="4212967"/>
                <a:ext cx="23733" cy="1605438"/>
              </a:xfrm>
              <a:custGeom>
                <a:avLst/>
                <a:gdLst>
                  <a:gd name="connsiteX0" fmla="*/ 425 w 23733"/>
                  <a:gd name="connsiteY0" fmla="*/ 324 h 1605438"/>
                  <a:gd name="connsiteX1" fmla="*/ 24158 w 23733"/>
                  <a:gd name="connsiteY1" fmla="*/ 1605763 h 160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8">
                    <a:moveTo>
                      <a:pt x="425" y="324"/>
                    </a:moveTo>
                    <a:lnTo>
                      <a:pt x="24158" y="1605763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B0810A0-971A-DA04-A8E4-D2BBA41750CB}"/>
                  </a:ext>
                </a:extLst>
              </p:cNvPr>
              <p:cNvSpPr/>
              <p:nvPr/>
            </p:nvSpPr>
            <p:spPr>
              <a:xfrm rot="8040001">
                <a:off x="4475068" y="4212963"/>
                <a:ext cx="23733" cy="1605438"/>
              </a:xfrm>
              <a:custGeom>
                <a:avLst/>
                <a:gdLst>
                  <a:gd name="connsiteX0" fmla="*/ 425 w 23733"/>
                  <a:gd name="connsiteY0" fmla="*/ 324 h 1605438"/>
                  <a:gd name="connsiteX1" fmla="*/ 24158 w 23733"/>
                  <a:gd name="connsiteY1" fmla="*/ 1605763 h 160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8">
                    <a:moveTo>
                      <a:pt x="425" y="324"/>
                    </a:moveTo>
                    <a:lnTo>
                      <a:pt x="24158" y="1605763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FBE8703-715E-23DC-ACA1-F89445E8A1AC}"/>
                  </a:ext>
                </a:extLst>
              </p:cNvPr>
              <p:cNvSpPr/>
              <p:nvPr/>
            </p:nvSpPr>
            <p:spPr>
              <a:xfrm rot="20340000">
                <a:off x="3661208" y="4454021"/>
                <a:ext cx="707120" cy="704938"/>
              </a:xfrm>
              <a:custGeom>
                <a:avLst/>
                <a:gdLst>
                  <a:gd name="connsiteX0" fmla="*/ 352492 w 707120"/>
                  <a:gd name="connsiteY0" fmla="*/ 546843 h 704938"/>
                  <a:gd name="connsiteX1" fmla="*/ 654 w 707120"/>
                  <a:gd name="connsiteY1" fmla="*/ 384875 h 704938"/>
                  <a:gd name="connsiteX2" fmla="*/ 39972 w 707120"/>
                  <a:gd name="connsiteY2" fmla="*/ 309595 h 704938"/>
                  <a:gd name="connsiteX3" fmla="*/ 311462 w 707120"/>
                  <a:gd name="connsiteY3" fmla="*/ 31267 h 704938"/>
                  <a:gd name="connsiteX4" fmla="*/ 366800 w 707120"/>
                  <a:gd name="connsiteY4" fmla="*/ 399 h 704938"/>
                  <a:gd name="connsiteX5" fmla="*/ 537194 w 707120"/>
                  <a:gd name="connsiteY5" fmla="*/ 351780 h 704938"/>
                  <a:gd name="connsiteX6" fmla="*/ 707579 w 707120"/>
                  <a:gd name="connsiteY6" fmla="*/ 703784 h 704938"/>
                  <a:gd name="connsiteX7" fmla="*/ 706715 w 707120"/>
                  <a:gd name="connsiteY7" fmla="*/ 705222 h 704938"/>
                  <a:gd name="connsiteX8" fmla="*/ 352492 w 707120"/>
                  <a:gd name="connsiteY8" fmla="*/ 546843 h 70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120" h="704938">
                    <a:moveTo>
                      <a:pt x="352492" y="546843"/>
                    </a:moveTo>
                    <a:cubicBezTo>
                      <a:pt x="61194" y="416067"/>
                      <a:pt x="89" y="387941"/>
                      <a:pt x="654" y="384875"/>
                    </a:cubicBezTo>
                    <a:cubicBezTo>
                      <a:pt x="1568" y="379914"/>
                      <a:pt x="27442" y="330376"/>
                      <a:pt x="39972" y="309595"/>
                    </a:cubicBezTo>
                    <a:cubicBezTo>
                      <a:pt x="109851" y="193734"/>
                      <a:pt x="201974" y="99285"/>
                      <a:pt x="311462" y="31267"/>
                    </a:cubicBezTo>
                    <a:cubicBezTo>
                      <a:pt x="344075" y="11009"/>
                      <a:pt x="365587" y="-997"/>
                      <a:pt x="366800" y="399"/>
                    </a:cubicBezTo>
                    <a:cubicBezTo>
                      <a:pt x="367257" y="922"/>
                      <a:pt x="443933" y="159052"/>
                      <a:pt x="537194" y="351780"/>
                    </a:cubicBezTo>
                    <a:cubicBezTo>
                      <a:pt x="630446" y="544517"/>
                      <a:pt x="707122" y="702912"/>
                      <a:pt x="707579" y="703784"/>
                    </a:cubicBezTo>
                    <a:cubicBezTo>
                      <a:pt x="708036" y="704648"/>
                      <a:pt x="707646" y="705297"/>
                      <a:pt x="706715" y="705222"/>
                    </a:cubicBezTo>
                    <a:cubicBezTo>
                      <a:pt x="705784" y="705155"/>
                      <a:pt x="546384" y="633880"/>
                      <a:pt x="352492" y="5468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19000"/>
                </a:scheme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A7D82AA-2434-AACE-CDF5-250BD3B2105C}"/>
                  </a:ext>
                </a:extLst>
              </p:cNvPr>
              <p:cNvSpPr/>
              <p:nvPr/>
            </p:nvSpPr>
            <p:spPr>
              <a:xfrm rot="20340000">
                <a:off x="4605773" y="4870748"/>
                <a:ext cx="714398" cy="709193"/>
              </a:xfrm>
              <a:custGeom>
                <a:avLst/>
                <a:gdLst>
                  <a:gd name="connsiteX0" fmla="*/ 342685 w 714398"/>
                  <a:gd name="connsiteY0" fmla="*/ 708141 h 709193"/>
                  <a:gd name="connsiteX1" fmla="*/ 170829 w 714398"/>
                  <a:gd name="connsiteY1" fmla="*/ 352804 h 709193"/>
                  <a:gd name="connsiteX2" fmla="*/ 676 w 714398"/>
                  <a:gd name="connsiteY2" fmla="*/ 252 h 709193"/>
                  <a:gd name="connsiteX3" fmla="*/ 714988 w 714398"/>
                  <a:gd name="connsiteY3" fmla="*/ 319876 h 709193"/>
                  <a:gd name="connsiteX4" fmla="*/ 681769 w 714398"/>
                  <a:gd name="connsiteY4" fmla="*/ 386032 h 709193"/>
                  <a:gd name="connsiteX5" fmla="*/ 362078 w 714398"/>
                  <a:gd name="connsiteY5" fmla="*/ 701585 h 709193"/>
                  <a:gd name="connsiteX6" fmla="*/ 342685 w 714398"/>
                  <a:gd name="connsiteY6" fmla="*/ 708141 h 70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98" h="709193">
                    <a:moveTo>
                      <a:pt x="342685" y="708141"/>
                    </a:moveTo>
                    <a:cubicBezTo>
                      <a:pt x="341995" y="706346"/>
                      <a:pt x="264663" y="546447"/>
                      <a:pt x="170829" y="352804"/>
                    </a:cubicBezTo>
                    <a:cubicBezTo>
                      <a:pt x="77003" y="159162"/>
                      <a:pt x="435" y="518"/>
                      <a:pt x="676" y="252"/>
                    </a:cubicBezTo>
                    <a:cubicBezTo>
                      <a:pt x="1042" y="-164"/>
                      <a:pt x="712953" y="318388"/>
                      <a:pt x="714988" y="319876"/>
                    </a:cubicBezTo>
                    <a:cubicBezTo>
                      <a:pt x="716484" y="320973"/>
                      <a:pt x="698270" y="357258"/>
                      <a:pt x="681769" y="386032"/>
                    </a:cubicBezTo>
                    <a:cubicBezTo>
                      <a:pt x="604893" y="520099"/>
                      <a:pt x="492430" y="631108"/>
                      <a:pt x="362078" y="701585"/>
                    </a:cubicBezTo>
                    <a:cubicBezTo>
                      <a:pt x="347097" y="709686"/>
                      <a:pt x="343715" y="710833"/>
                      <a:pt x="342685" y="70814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19000"/>
                </a:scheme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3F7192-48E6-1BF3-B535-3F5758CDF16F}"/>
              </a:ext>
            </a:extLst>
          </p:cNvPr>
          <p:cNvGrpSpPr/>
          <p:nvPr/>
        </p:nvGrpSpPr>
        <p:grpSpPr>
          <a:xfrm>
            <a:off x="6401284" y="1750059"/>
            <a:ext cx="2205018" cy="4009679"/>
            <a:chOff x="6401284" y="1750059"/>
            <a:chExt cx="2205018" cy="400967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7855F8E-6186-089D-92BE-39CF2877C813}"/>
                </a:ext>
              </a:extLst>
            </p:cNvPr>
            <p:cNvSpPr/>
            <p:nvPr/>
          </p:nvSpPr>
          <p:spPr>
            <a:xfrm rot="4679997">
              <a:off x="6401284" y="1750059"/>
              <a:ext cx="155426" cy="155426"/>
            </a:xfrm>
            <a:custGeom>
              <a:avLst/>
              <a:gdLst>
                <a:gd name="connsiteX0" fmla="*/ 155989 w 155426"/>
                <a:gd name="connsiteY0" fmla="*/ 77865 h 155426"/>
                <a:gd name="connsiteX1" fmla="*/ 78275 w 155426"/>
                <a:gd name="connsiteY1" fmla="*/ 155578 h 155426"/>
                <a:gd name="connsiteX2" fmla="*/ 562 w 155426"/>
                <a:gd name="connsiteY2" fmla="*/ 77865 h 155426"/>
                <a:gd name="connsiteX3" fmla="*/ 78275 w 155426"/>
                <a:gd name="connsiteY3" fmla="*/ 152 h 155426"/>
                <a:gd name="connsiteX4" fmla="*/ 155989 w 155426"/>
                <a:gd name="connsiteY4" fmla="*/ 77865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5989" y="77865"/>
                  </a:moveTo>
                  <a:cubicBezTo>
                    <a:pt x="155989" y="120785"/>
                    <a:pt x="121195" y="155578"/>
                    <a:pt x="78275" y="155578"/>
                  </a:cubicBezTo>
                  <a:cubicBezTo>
                    <a:pt x="35355" y="155578"/>
                    <a:pt x="562" y="120785"/>
                    <a:pt x="562" y="77865"/>
                  </a:cubicBezTo>
                  <a:cubicBezTo>
                    <a:pt x="562" y="34945"/>
                    <a:pt x="35355" y="152"/>
                    <a:pt x="78275" y="152"/>
                  </a:cubicBezTo>
                  <a:cubicBezTo>
                    <a:pt x="121195" y="152"/>
                    <a:pt x="155989" y="34945"/>
                    <a:pt x="155989" y="77865"/>
                  </a:cubicBezTo>
                  <a:close/>
                </a:path>
              </a:pathLst>
            </a:custGeom>
            <a:solidFill>
              <a:srgbClr val="000000"/>
            </a:solidFill>
            <a:ln w="159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112E39-348E-8646-5C84-2DEF1D979886}"/>
                </a:ext>
              </a:extLst>
            </p:cNvPr>
            <p:cNvSpPr/>
            <p:nvPr/>
          </p:nvSpPr>
          <p:spPr>
            <a:xfrm rot="4679997">
              <a:off x="6846285" y="3843614"/>
              <a:ext cx="155426" cy="155426"/>
            </a:xfrm>
            <a:custGeom>
              <a:avLst/>
              <a:gdLst>
                <a:gd name="connsiteX0" fmla="*/ 155974 w 155426"/>
                <a:gd name="connsiteY0" fmla="*/ 78117 h 155426"/>
                <a:gd name="connsiteX1" fmla="*/ 78261 w 155426"/>
                <a:gd name="connsiteY1" fmla="*/ 155830 h 155426"/>
                <a:gd name="connsiteX2" fmla="*/ 547 w 155426"/>
                <a:gd name="connsiteY2" fmla="*/ 78117 h 155426"/>
                <a:gd name="connsiteX3" fmla="*/ 78261 w 155426"/>
                <a:gd name="connsiteY3" fmla="*/ 404 h 155426"/>
                <a:gd name="connsiteX4" fmla="*/ 155974 w 155426"/>
                <a:gd name="connsiteY4" fmla="*/ 78117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5974" y="78117"/>
                  </a:moveTo>
                  <a:cubicBezTo>
                    <a:pt x="155974" y="121037"/>
                    <a:pt x="121181" y="155830"/>
                    <a:pt x="78261" y="155830"/>
                  </a:cubicBezTo>
                  <a:cubicBezTo>
                    <a:pt x="35341" y="155830"/>
                    <a:pt x="547" y="121037"/>
                    <a:pt x="547" y="78117"/>
                  </a:cubicBezTo>
                  <a:cubicBezTo>
                    <a:pt x="547" y="35197"/>
                    <a:pt x="35341" y="404"/>
                    <a:pt x="78261" y="404"/>
                  </a:cubicBezTo>
                  <a:cubicBezTo>
                    <a:pt x="121181" y="404"/>
                    <a:pt x="155974" y="35197"/>
                    <a:pt x="155974" y="78117"/>
                  </a:cubicBezTo>
                  <a:close/>
                </a:path>
              </a:pathLst>
            </a:custGeom>
            <a:solidFill>
              <a:srgbClr val="000000"/>
            </a:solidFill>
            <a:ln w="159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FB9F-270E-F66E-6DEE-0E013B8832DD}"/>
                </a:ext>
              </a:extLst>
            </p:cNvPr>
            <p:cNvSpPr/>
            <p:nvPr/>
          </p:nvSpPr>
          <p:spPr>
            <a:xfrm rot="4679999">
              <a:off x="5657427" y="2849016"/>
              <a:ext cx="2077272" cy="8309"/>
            </a:xfrm>
            <a:custGeom>
              <a:avLst/>
              <a:gdLst>
                <a:gd name="connsiteX0" fmla="*/ 573 w 2077272"/>
                <a:gd name="connsiteY0" fmla="*/ 77 h 8309"/>
                <a:gd name="connsiteX1" fmla="*/ 2077846 w 2077272"/>
                <a:gd name="connsiteY1" fmla="*/ 77 h 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7272" h="8309">
                  <a:moveTo>
                    <a:pt x="573" y="77"/>
                  </a:moveTo>
                  <a:lnTo>
                    <a:pt x="2077846" y="77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510DB1E-1AC9-438C-0F2F-9C4A82515E17}"/>
                </a:ext>
              </a:extLst>
            </p:cNvPr>
            <p:cNvSpPr/>
            <p:nvPr/>
          </p:nvSpPr>
          <p:spPr>
            <a:xfrm rot="6480000">
              <a:off x="7461492" y="3150233"/>
              <a:ext cx="155426" cy="155426"/>
            </a:xfrm>
            <a:custGeom>
              <a:avLst/>
              <a:gdLst>
                <a:gd name="connsiteX0" fmla="*/ 156085 w 155426"/>
                <a:gd name="connsiteY0" fmla="*/ 77891 h 155426"/>
                <a:gd name="connsiteX1" fmla="*/ 78372 w 155426"/>
                <a:gd name="connsiteY1" fmla="*/ 155604 h 155426"/>
                <a:gd name="connsiteX2" fmla="*/ 658 w 155426"/>
                <a:gd name="connsiteY2" fmla="*/ 77891 h 155426"/>
                <a:gd name="connsiteX3" fmla="*/ 78372 w 155426"/>
                <a:gd name="connsiteY3" fmla="*/ 178 h 155426"/>
                <a:gd name="connsiteX4" fmla="*/ 156085 w 155426"/>
                <a:gd name="connsiteY4" fmla="*/ 77891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6085" y="77891"/>
                  </a:moveTo>
                  <a:cubicBezTo>
                    <a:pt x="156085" y="120811"/>
                    <a:pt x="121292" y="155604"/>
                    <a:pt x="78372" y="155604"/>
                  </a:cubicBezTo>
                  <a:cubicBezTo>
                    <a:pt x="35452" y="155604"/>
                    <a:pt x="658" y="120811"/>
                    <a:pt x="658" y="77891"/>
                  </a:cubicBezTo>
                  <a:cubicBezTo>
                    <a:pt x="658" y="34971"/>
                    <a:pt x="35452" y="178"/>
                    <a:pt x="78372" y="178"/>
                  </a:cubicBezTo>
                  <a:cubicBezTo>
                    <a:pt x="121292" y="178"/>
                    <a:pt x="156085" y="34971"/>
                    <a:pt x="156085" y="77891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161C50B-7AFF-92AD-C383-04787B4AD0B8}"/>
                </a:ext>
              </a:extLst>
            </p:cNvPr>
            <p:cNvSpPr/>
            <p:nvPr/>
          </p:nvSpPr>
          <p:spPr>
            <a:xfrm rot="6480000">
              <a:off x="6801198" y="2357632"/>
              <a:ext cx="155426" cy="155426"/>
            </a:xfrm>
            <a:custGeom>
              <a:avLst/>
              <a:gdLst>
                <a:gd name="connsiteX0" fmla="*/ 156023 w 155426"/>
                <a:gd name="connsiteY0" fmla="*/ 77768 h 155426"/>
                <a:gd name="connsiteX1" fmla="*/ 78310 w 155426"/>
                <a:gd name="connsiteY1" fmla="*/ 155481 h 155426"/>
                <a:gd name="connsiteX2" fmla="*/ 597 w 155426"/>
                <a:gd name="connsiteY2" fmla="*/ 77768 h 155426"/>
                <a:gd name="connsiteX3" fmla="*/ 78310 w 155426"/>
                <a:gd name="connsiteY3" fmla="*/ 54 h 155426"/>
                <a:gd name="connsiteX4" fmla="*/ 156023 w 155426"/>
                <a:gd name="connsiteY4" fmla="*/ 77768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6023" y="77768"/>
                  </a:moveTo>
                  <a:cubicBezTo>
                    <a:pt x="156023" y="120688"/>
                    <a:pt x="121230" y="155481"/>
                    <a:pt x="78310" y="155481"/>
                  </a:cubicBezTo>
                  <a:cubicBezTo>
                    <a:pt x="35390" y="155481"/>
                    <a:pt x="597" y="120688"/>
                    <a:pt x="597" y="77768"/>
                  </a:cubicBezTo>
                  <a:cubicBezTo>
                    <a:pt x="597" y="34848"/>
                    <a:pt x="35390" y="54"/>
                    <a:pt x="78310" y="54"/>
                  </a:cubicBezTo>
                  <a:cubicBezTo>
                    <a:pt x="121230" y="54"/>
                    <a:pt x="156023" y="34848"/>
                    <a:pt x="156023" y="77768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004A1C-288C-E7D0-6826-BFFF9B829813}"/>
                </a:ext>
              </a:extLst>
            </p:cNvPr>
            <p:cNvSpPr/>
            <p:nvPr/>
          </p:nvSpPr>
          <p:spPr>
            <a:xfrm rot="6480000">
              <a:off x="6949787" y="2408706"/>
              <a:ext cx="540087" cy="872467"/>
            </a:xfrm>
            <a:custGeom>
              <a:avLst/>
              <a:gdLst>
                <a:gd name="connsiteX0" fmla="*/ 628 w 540087"/>
                <a:gd name="connsiteY0" fmla="*/ 872586 h 872467"/>
                <a:gd name="connsiteX1" fmla="*/ 540716 w 540087"/>
                <a:gd name="connsiteY1" fmla="*/ 118 h 87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87" h="872467">
                  <a:moveTo>
                    <a:pt x="628" y="872586"/>
                  </a:moveTo>
                  <a:lnTo>
                    <a:pt x="540716" y="118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AF2113F-EAE5-9363-642F-6EBDDF267742}"/>
                </a:ext>
              </a:extLst>
            </p:cNvPr>
            <p:cNvGrpSpPr/>
            <p:nvPr/>
          </p:nvGrpSpPr>
          <p:grpSpPr>
            <a:xfrm>
              <a:off x="6908826" y="4121666"/>
              <a:ext cx="1697476" cy="1638072"/>
              <a:chOff x="6908826" y="4116142"/>
              <a:chExt cx="1697476" cy="163807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3634263-36FE-A977-5241-0648B6D6326B}"/>
                  </a:ext>
                </a:extLst>
              </p:cNvPr>
              <p:cNvSpPr/>
              <p:nvPr/>
            </p:nvSpPr>
            <p:spPr>
              <a:xfrm rot="13979998">
                <a:off x="6938451" y="4133948"/>
                <a:ext cx="1638072" cy="1602460"/>
              </a:xfrm>
              <a:custGeom>
                <a:avLst/>
                <a:gdLst>
                  <a:gd name="connsiteX0" fmla="*/ 1638941 w 1638072"/>
                  <a:gd name="connsiteY0" fmla="*/ 801683 h 1602460"/>
                  <a:gd name="connsiteX1" fmla="*/ 819905 w 1638072"/>
                  <a:gd name="connsiteY1" fmla="*/ 1602913 h 1602460"/>
                  <a:gd name="connsiteX2" fmla="*/ 869 w 1638072"/>
                  <a:gd name="connsiteY2" fmla="*/ 801683 h 1602460"/>
                  <a:gd name="connsiteX3" fmla="*/ 819905 w 1638072"/>
                  <a:gd name="connsiteY3" fmla="*/ 453 h 1602460"/>
                  <a:gd name="connsiteX4" fmla="*/ 1638941 w 1638072"/>
                  <a:gd name="connsiteY4" fmla="*/ 801683 h 160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072" h="1602460">
                    <a:moveTo>
                      <a:pt x="1638941" y="801683"/>
                    </a:moveTo>
                    <a:cubicBezTo>
                      <a:pt x="1638941" y="1244190"/>
                      <a:pt x="1272246" y="1602913"/>
                      <a:pt x="819905" y="1602913"/>
                    </a:cubicBezTo>
                    <a:cubicBezTo>
                      <a:pt x="367564" y="1602913"/>
                      <a:pt x="869" y="1244190"/>
                      <a:pt x="869" y="801683"/>
                    </a:cubicBezTo>
                    <a:cubicBezTo>
                      <a:pt x="869" y="359176"/>
                      <a:pt x="367564" y="453"/>
                      <a:pt x="819905" y="453"/>
                    </a:cubicBezTo>
                    <a:cubicBezTo>
                      <a:pt x="1272246" y="453"/>
                      <a:pt x="1638941" y="359176"/>
                      <a:pt x="1638941" y="801683"/>
                    </a:cubicBezTo>
                    <a:close/>
                  </a:path>
                </a:pathLst>
              </a:custGeom>
              <a:solidFill>
                <a:srgbClr val="000000">
                  <a:alpha val="1000"/>
                </a:srgbClr>
              </a:solidFill>
              <a:ln w="832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D5391F7-5543-ACF9-C993-40FAB4899266}"/>
                  </a:ext>
                </a:extLst>
              </p:cNvPr>
              <p:cNvSpPr/>
              <p:nvPr/>
            </p:nvSpPr>
            <p:spPr>
              <a:xfrm rot="13979998">
                <a:off x="7743004" y="4134444"/>
                <a:ext cx="23733" cy="1605437"/>
              </a:xfrm>
              <a:custGeom>
                <a:avLst/>
                <a:gdLst>
                  <a:gd name="connsiteX0" fmla="*/ 818 w 23733"/>
                  <a:gd name="connsiteY0" fmla="*/ 315 h 1605437"/>
                  <a:gd name="connsiteX1" fmla="*/ 24551 w 23733"/>
                  <a:gd name="connsiteY1" fmla="*/ 1605753 h 160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7">
                    <a:moveTo>
                      <a:pt x="818" y="315"/>
                    </a:moveTo>
                    <a:lnTo>
                      <a:pt x="24551" y="1605753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08A7ED4-1EA4-3E91-A1A4-EB5BAC1D9036}"/>
                  </a:ext>
                </a:extLst>
              </p:cNvPr>
              <p:cNvSpPr/>
              <p:nvPr/>
            </p:nvSpPr>
            <p:spPr>
              <a:xfrm rot="5580000">
                <a:off x="7743020" y="4134425"/>
                <a:ext cx="23733" cy="1605437"/>
              </a:xfrm>
              <a:custGeom>
                <a:avLst/>
                <a:gdLst>
                  <a:gd name="connsiteX0" fmla="*/ 818 w 23733"/>
                  <a:gd name="connsiteY0" fmla="*/ 315 h 1605437"/>
                  <a:gd name="connsiteX1" fmla="*/ 24551 w 23733"/>
                  <a:gd name="connsiteY1" fmla="*/ 1605753 h 160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7">
                    <a:moveTo>
                      <a:pt x="818" y="315"/>
                    </a:moveTo>
                    <a:lnTo>
                      <a:pt x="24551" y="1605753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7668916-B5AE-4B58-8497-8B0023F0236B}"/>
                  </a:ext>
                </a:extLst>
              </p:cNvPr>
              <p:cNvSpPr/>
              <p:nvPr/>
            </p:nvSpPr>
            <p:spPr>
              <a:xfrm rot="17879999">
                <a:off x="6907735" y="4736565"/>
                <a:ext cx="707120" cy="704938"/>
              </a:xfrm>
              <a:custGeom>
                <a:avLst/>
                <a:gdLst>
                  <a:gd name="connsiteX0" fmla="*/ 352883 w 707120"/>
                  <a:gd name="connsiteY0" fmla="*/ 546877 h 704938"/>
                  <a:gd name="connsiteX1" fmla="*/ 1045 w 707120"/>
                  <a:gd name="connsiteY1" fmla="*/ 384909 h 704938"/>
                  <a:gd name="connsiteX2" fmla="*/ 40363 w 707120"/>
                  <a:gd name="connsiteY2" fmla="*/ 309629 h 704938"/>
                  <a:gd name="connsiteX3" fmla="*/ 311853 w 707120"/>
                  <a:gd name="connsiteY3" fmla="*/ 31301 h 704938"/>
                  <a:gd name="connsiteX4" fmla="*/ 367191 w 707120"/>
                  <a:gd name="connsiteY4" fmla="*/ 433 h 704938"/>
                  <a:gd name="connsiteX5" fmla="*/ 537584 w 707120"/>
                  <a:gd name="connsiteY5" fmla="*/ 351814 h 704938"/>
                  <a:gd name="connsiteX6" fmla="*/ 707970 w 707120"/>
                  <a:gd name="connsiteY6" fmla="*/ 703819 h 704938"/>
                  <a:gd name="connsiteX7" fmla="*/ 707105 w 707120"/>
                  <a:gd name="connsiteY7" fmla="*/ 705256 h 704938"/>
                  <a:gd name="connsiteX8" fmla="*/ 352883 w 707120"/>
                  <a:gd name="connsiteY8" fmla="*/ 546877 h 70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120" h="704938">
                    <a:moveTo>
                      <a:pt x="352883" y="546877"/>
                    </a:moveTo>
                    <a:cubicBezTo>
                      <a:pt x="61584" y="416101"/>
                      <a:pt x="480" y="387975"/>
                      <a:pt x="1045" y="384909"/>
                    </a:cubicBezTo>
                    <a:cubicBezTo>
                      <a:pt x="1958" y="379949"/>
                      <a:pt x="27833" y="330410"/>
                      <a:pt x="40363" y="309629"/>
                    </a:cubicBezTo>
                    <a:cubicBezTo>
                      <a:pt x="110242" y="193768"/>
                      <a:pt x="202364" y="99319"/>
                      <a:pt x="311853" y="31301"/>
                    </a:cubicBezTo>
                    <a:cubicBezTo>
                      <a:pt x="344465" y="11044"/>
                      <a:pt x="365978" y="-963"/>
                      <a:pt x="367191" y="433"/>
                    </a:cubicBezTo>
                    <a:cubicBezTo>
                      <a:pt x="367648" y="957"/>
                      <a:pt x="444324" y="159086"/>
                      <a:pt x="537584" y="351814"/>
                    </a:cubicBezTo>
                    <a:cubicBezTo>
                      <a:pt x="630837" y="544551"/>
                      <a:pt x="707512" y="702946"/>
                      <a:pt x="707970" y="703819"/>
                    </a:cubicBezTo>
                    <a:cubicBezTo>
                      <a:pt x="708426" y="704683"/>
                      <a:pt x="708036" y="705331"/>
                      <a:pt x="707105" y="705256"/>
                    </a:cubicBezTo>
                    <a:cubicBezTo>
                      <a:pt x="706175" y="705190"/>
                      <a:pt x="546774" y="633915"/>
                      <a:pt x="352883" y="54687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19000"/>
                </a:scheme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5A4C2D2-0948-0078-4BD5-102FAC771E1C}"/>
                  </a:ext>
                </a:extLst>
              </p:cNvPr>
              <p:cNvSpPr/>
              <p:nvPr/>
            </p:nvSpPr>
            <p:spPr>
              <a:xfrm rot="17879999">
                <a:off x="7894507" y="4428473"/>
                <a:ext cx="714398" cy="709193"/>
              </a:xfrm>
              <a:custGeom>
                <a:avLst/>
                <a:gdLst>
                  <a:gd name="connsiteX0" fmla="*/ 343080 w 714398"/>
                  <a:gd name="connsiteY0" fmla="*/ 708088 h 709193"/>
                  <a:gd name="connsiteX1" fmla="*/ 171225 w 714398"/>
                  <a:gd name="connsiteY1" fmla="*/ 352752 h 709193"/>
                  <a:gd name="connsiteX2" fmla="*/ 1072 w 714398"/>
                  <a:gd name="connsiteY2" fmla="*/ 199 h 709193"/>
                  <a:gd name="connsiteX3" fmla="*/ 715384 w 714398"/>
                  <a:gd name="connsiteY3" fmla="*/ 319823 h 709193"/>
                  <a:gd name="connsiteX4" fmla="*/ 682164 w 714398"/>
                  <a:gd name="connsiteY4" fmla="*/ 385980 h 709193"/>
                  <a:gd name="connsiteX5" fmla="*/ 362474 w 714398"/>
                  <a:gd name="connsiteY5" fmla="*/ 701532 h 709193"/>
                  <a:gd name="connsiteX6" fmla="*/ 343080 w 714398"/>
                  <a:gd name="connsiteY6" fmla="*/ 708088 h 70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98" h="709193">
                    <a:moveTo>
                      <a:pt x="343080" y="708088"/>
                    </a:moveTo>
                    <a:cubicBezTo>
                      <a:pt x="342391" y="706293"/>
                      <a:pt x="265059" y="546394"/>
                      <a:pt x="171225" y="352752"/>
                    </a:cubicBezTo>
                    <a:cubicBezTo>
                      <a:pt x="77399" y="159110"/>
                      <a:pt x="831" y="465"/>
                      <a:pt x="1072" y="199"/>
                    </a:cubicBezTo>
                    <a:cubicBezTo>
                      <a:pt x="1438" y="-216"/>
                      <a:pt x="713348" y="318336"/>
                      <a:pt x="715384" y="319823"/>
                    </a:cubicBezTo>
                    <a:cubicBezTo>
                      <a:pt x="716879" y="320920"/>
                      <a:pt x="698666" y="357205"/>
                      <a:pt x="682164" y="385980"/>
                    </a:cubicBezTo>
                    <a:cubicBezTo>
                      <a:pt x="605289" y="520046"/>
                      <a:pt x="492826" y="631055"/>
                      <a:pt x="362474" y="701532"/>
                    </a:cubicBezTo>
                    <a:cubicBezTo>
                      <a:pt x="347493" y="709633"/>
                      <a:pt x="344111" y="710780"/>
                      <a:pt x="343080" y="708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19000"/>
                </a:scheme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4832FA-D258-8D10-3BF2-2195562E5D10}"/>
              </a:ext>
            </a:extLst>
          </p:cNvPr>
          <p:cNvGrpSpPr/>
          <p:nvPr/>
        </p:nvGrpSpPr>
        <p:grpSpPr>
          <a:xfrm>
            <a:off x="6750881" y="1052925"/>
            <a:ext cx="4031010" cy="2394242"/>
            <a:chOff x="6750881" y="1052925"/>
            <a:chExt cx="4031010" cy="2394242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46DD14D-46CC-70B9-23EC-C2CB774BFE27}"/>
                </a:ext>
              </a:extLst>
            </p:cNvPr>
            <p:cNvSpPr/>
            <p:nvPr/>
          </p:nvSpPr>
          <p:spPr>
            <a:xfrm rot="2220000">
              <a:off x="6877987" y="1052925"/>
              <a:ext cx="155426" cy="155426"/>
            </a:xfrm>
            <a:custGeom>
              <a:avLst/>
              <a:gdLst>
                <a:gd name="connsiteX0" fmla="*/ 156046 w 155426"/>
                <a:gd name="connsiteY0" fmla="*/ 77781 h 155426"/>
                <a:gd name="connsiteX1" fmla="*/ 78333 w 155426"/>
                <a:gd name="connsiteY1" fmla="*/ 155495 h 155426"/>
                <a:gd name="connsiteX2" fmla="*/ 619 w 155426"/>
                <a:gd name="connsiteY2" fmla="*/ 77781 h 155426"/>
                <a:gd name="connsiteX3" fmla="*/ 78333 w 155426"/>
                <a:gd name="connsiteY3" fmla="*/ 68 h 155426"/>
                <a:gd name="connsiteX4" fmla="*/ 156046 w 155426"/>
                <a:gd name="connsiteY4" fmla="*/ 77781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6046" y="77781"/>
                  </a:moveTo>
                  <a:cubicBezTo>
                    <a:pt x="156046" y="120701"/>
                    <a:pt x="121252" y="155495"/>
                    <a:pt x="78333" y="155495"/>
                  </a:cubicBezTo>
                  <a:cubicBezTo>
                    <a:pt x="35413" y="155495"/>
                    <a:pt x="619" y="120701"/>
                    <a:pt x="619" y="77781"/>
                  </a:cubicBezTo>
                  <a:cubicBezTo>
                    <a:pt x="619" y="34861"/>
                    <a:pt x="35413" y="68"/>
                    <a:pt x="78333" y="68"/>
                  </a:cubicBezTo>
                  <a:cubicBezTo>
                    <a:pt x="121252" y="68"/>
                    <a:pt x="156046" y="34861"/>
                    <a:pt x="156046" y="77781"/>
                  </a:cubicBezTo>
                  <a:close/>
                </a:path>
              </a:pathLst>
            </a:custGeom>
            <a:solidFill>
              <a:srgbClr val="000000"/>
            </a:solidFill>
            <a:ln w="159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3340546-2E84-28EE-7C52-74686E4C5E5D}"/>
                </a:ext>
              </a:extLst>
            </p:cNvPr>
            <p:cNvSpPr/>
            <p:nvPr/>
          </p:nvSpPr>
          <p:spPr>
            <a:xfrm rot="2220000">
              <a:off x="8587329" y="2341006"/>
              <a:ext cx="155426" cy="155426"/>
            </a:xfrm>
            <a:custGeom>
              <a:avLst/>
              <a:gdLst>
                <a:gd name="connsiteX0" fmla="*/ 156184 w 155426"/>
                <a:gd name="connsiteY0" fmla="*/ 77936 h 155426"/>
                <a:gd name="connsiteX1" fmla="*/ 78470 w 155426"/>
                <a:gd name="connsiteY1" fmla="*/ 155650 h 155426"/>
                <a:gd name="connsiteX2" fmla="*/ 757 w 155426"/>
                <a:gd name="connsiteY2" fmla="*/ 77936 h 155426"/>
                <a:gd name="connsiteX3" fmla="*/ 78470 w 155426"/>
                <a:gd name="connsiteY3" fmla="*/ 223 h 155426"/>
                <a:gd name="connsiteX4" fmla="*/ 156184 w 155426"/>
                <a:gd name="connsiteY4" fmla="*/ 77936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6184" y="77936"/>
                  </a:moveTo>
                  <a:cubicBezTo>
                    <a:pt x="156184" y="120856"/>
                    <a:pt x="121390" y="155650"/>
                    <a:pt x="78470" y="155650"/>
                  </a:cubicBezTo>
                  <a:cubicBezTo>
                    <a:pt x="35550" y="155650"/>
                    <a:pt x="757" y="120856"/>
                    <a:pt x="757" y="77936"/>
                  </a:cubicBezTo>
                  <a:cubicBezTo>
                    <a:pt x="757" y="35016"/>
                    <a:pt x="35550" y="223"/>
                    <a:pt x="78470" y="223"/>
                  </a:cubicBezTo>
                  <a:cubicBezTo>
                    <a:pt x="121390" y="223"/>
                    <a:pt x="156184" y="35016"/>
                    <a:pt x="156184" y="77936"/>
                  </a:cubicBezTo>
                  <a:close/>
                </a:path>
              </a:pathLst>
            </a:custGeom>
            <a:solidFill>
              <a:srgbClr val="000000"/>
            </a:solidFill>
            <a:ln w="159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C4C7989-BA1C-AA32-856A-4E22761E2997}"/>
                </a:ext>
              </a:extLst>
            </p:cNvPr>
            <p:cNvSpPr/>
            <p:nvPr/>
          </p:nvSpPr>
          <p:spPr>
            <a:xfrm rot="2220002">
              <a:off x="6750881" y="1758974"/>
              <a:ext cx="2077273" cy="8309"/>
            </a:xfrm>
            <a:custGeom>
              <a:avLst/>
              <a:gdLst>
                <a:gd name="connsiteX0" fmla="*/ 705 w 2077273"/>
                <a:gd name="connsiteY0" fmla="*/ -54 h 8309"/>
                <a:gd name="connsiteX1" fmla="*/ 2077978 w 2077273"/>
                <a:gd name="connsiteY1" fmla="*/ -54 h 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7273" h="8309">
                  <a:moveTo>
                    <a:pt x="705" y="-54"/>
                  </a:moveTo>
                  <a:lnTo>
                    <a:pt x="2077978" y="-54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5B3E50-78E8-8B54-EB47-B9749B3D8CC2}"/>
                </a:ext>
              </a:extLst>
            </p:cNvPr>
            <p:cNvSpPr/>
            <p:nvPr/>
          </p:nvSpPr>
          <p:spPr>
            <a:xfrm rot="4020002">
              <a:off x="8596733" y="1414093"/>
              <a:ext cx="155426" cy="155426"/>
            </a:xfrm>
            <a:custGeom>
              <a:avLst/>
              <a:gdLst>
                <a:gd name="connsiteX0" fmla="*/ 156222 w 155426"/>
                <a:gd name="connsiteY0" fmla="*/ 77682 h 155426"/>
                <a:gd name="connsiteX1" fmla="*/ 78508 w 155426"/>
                <a:gd name="connsiteY1" fmla="*/ 155395 h 155426"/>
                <a:gd name="connsiteX2" fmla="*/ 795 w 155426"/>
                <a:gd name="connsiteY2" fmla="*/ 77682 h 155426"/>
                <a:gd name="connsiteX3" fmla="*/ 78508 w 155426"/>
                <a:gd name="connsiteY3" fmla="*/ -31 h 155426"/>
                <a:gd name="connsiteX4" fmla="*/ 156222 w 155426"/>
                <a:gd name="connsiteY4" fmla="*/ 77682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6222" y="77682"/>
                  </a:moveTo>
                  <a:cubicBezTo>
                    <a:pt x="156222" y="120602"/>
                    <a:pt x="121428" y="155395"/>
                    <a:pt x="78508" y="155395"/>
                  </a:cubicBezTo>
                  <a:cubicBezTo>
                    <a:pt x="35588" y="155395"/>
                    <a:pt x="795" y="120602"/>
                    <a:pt x="795" y="77682"/>
                  </a:cubicBezTo>
                  <a:cubicBezTo>
                    <a:pt x="795" y="34762"/>
                    <a:pt x="35588" y="-31"/>
                    <a:pt x="78508" y="-31"/>
                  </a:cubicBezTo>
                  <a:cubicBezTo>
                    <a:pt x="121428" y="-31"/>
                    <a:pt x="156222" y="34762"/>
                    <a:pt x="156222" y="77682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35EF1A3-258F-D68C-354B-3E82A9EBD54F}"/>
                </a:ext>
              </a:extLst>
            </p:cNvPr>
            <p:cNvSpPr/>
            <p:nvPr/>
          </p:nvSpPr>
          <p:spPr>
            <a:xfrm rot="4020002">
              <a:off x="7578409" y="1249100"/>
              <a:ext cx="155426" cy="155426"/>
            </a:xfrm>
            <a:custGeom>
              <a:avLst/>
              <a:gdLst>
                <a:gd name="connsiteX0" fmla="*/ 156117 w 155426"/>
                <a:gd name="connsiteY0" fmla="*/ 77634 h 155426"/>
                <a:gd name="connsiteX1" fmla="*/ 78404 w 155426"/>
                <a:gd name="connsiteY1" fmla="*/ 155348 h 155426"/>
                <a:gd name="connsiteX2" fmla="*/ 690 w 155426"/>
                <a:gd name="connsiteY2" fmla="*/ 77634 h 155426"/>
                <a:gd name="connsiteX3" fmla="*/ 78404 w 155426"/>
                <a:gd name="connsiteY3" fmla="*/ -79 h 155426"/>
                <a:gd name="connsiteX4" fmla="*/ 156117 w 155426"/>
                <a:gd name="connsiteY4" fmla="*/ 77634 h 15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" h="155426">
                  <a:moveTo>
                    <a:pt x="156117" y="77634"/>
                  </a:moveTo>
                  <a:cubicBezTo>
                    <a:pt x="156117" y="120554"/>
                    <a:pt x="121323" y="155348"/>
                    <a:pt x="78404" y="155348"/>
                  </a:cubicBezTo>
                  <a:cubicBezTo>
                    <a:pt x="35484" y="155348"/>
                    <a:pt x="690" y="120554"/>
                    <a:pt x="690" y="77634"/>
                  </a:cubicBezTo>
                  <a:cubicBezTo>
                    <a:pt x="690" y="34714"/>
                    <a:pt x="35484" y="-79"/>
                    <a:pt x="78404" y="-79"/>
                  </a:cubicBezTo>
                  <a:cubicBezTo>
                    <a:pt x="121323" y="-79"/>
                    <a:pt x="156117" y="34714"/>
                    <a:pt x="156117" y="77634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tx1"/>
              </a:solidFill>
              <a:custDash>
                <a:ds d="30467" sp="30467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F7BC99-D05F-F474-8C37-8BAF5B3B860A}"/>
                </a:ext>
              </a:extLst>
            </p:cNvPr>
            <p:cNvSpPr/>
            <p:nvPr/>
          </p:nvSpPr>
          <p:spPr>
            <a:xfrm rot="4020002">
              <a:off x="7912092" y="976042"/>
              <a:ext cx="540087" cy="872468"/>
            </a:xfrm>
            <a:custGeom>
              <a:avLst/>
              <a:gdLst>
                <a:gd name="connsiteX0" fmla="*/ 744 w 540087"/>
                <a:gd name="connsiteY0" fmla="*/ 872414 h 872468"/>
                <a:gd name="connsiteX1" fmla="*/ 540832 w 540087"/>
                <a:gd name="connsiteY1" fmla="*/ -54 h 87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87" h="872468">
                  <a:moveTo>
                    <a:pt x="744" y="872414"/>
                  </a:moveTo>
                  <a:lnTo>
                    <a:pt x="540832" y="-54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AA1902-D8FC-A87B-4777-349396A70E63}"/>
                </a:ext>
              </a:extLst>
            </p:cNvPr>
            <p:cNvSpPr/>
            <p:nvPr/>
          </p:nvSpPr>
          <p:spPr>
            <a:xfrm rot="11520001">
              <a:off x="9143818" y="1840004"/>
              <a:ext cx="1638073" cy="1602460"/>
            </a:xfrm>
            <a:custGeom>
              <a:avLst/>
              <a:gdLst>
                <a:gd name="connsiteX0" fmla="*/ 1639207 w 1638073"/>
                <a:gd name="connsiteY0" fmla="*/ 801406 h 1602460"/>
                <a:gd name="connsiteX1" fmla="*/ 820171 w 1638073"/>
                <a:gd name="connsiteY1" fmla="*/ 1602637 h 1602460"/>
                <a:gd name="connsiteX2" fmla="*/ 1134 w 1638073"/>
                <a:gd name="connsiteY2" fmla="*/ 801406 h 1602460"/>
                <a:gd name="connsiteX3" fmla="*/ 820171 w 1638073"/>
                <a:gd name="connsiteY3" fmla="*/ 176 h 1602460"/>
                <a:gd name="connsiteX4" fmla="*/ 1639207 w 1638073"/>
                <a:gd name="connsiteY4" fmla="*/ 801406 h 160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073" h="1602460">
                  <a:moveTo>
                    <a:pt x="1639207" y="801406"/>
                  </a:moveTo>
                  <a:cubicBezTo>
                    <a:pt x="1639207" y="1243914"/>
                    <a:pt x="1272512" y="1602637"/>
                    <a:pt x="820171" y="1602637"/>
                  </a:cubicBezTo>
                  <a:cubicBezTo>
                    <a:pt x="367829" y="1602637"/>
                    <a:pt x="1134" y="1243914"/>
                    <a:pt x="1134" y="801406"/>
                  </a:cubicBezTo>
                  <a:cubicBezTo>
                    <a:pt x="1134" y="358899"/>
                    <a:pt x="367829" y="176"/>
                    <a:pt x="820171" y="176"/>
                  </a:cubicBezTo>
                  <a:cubicBezTo>
                    <a:pt x="1272512" y="176"/>
                    <a:pt x="1639207" y="358899"/>
                    <a:pt x="1639207" y="801406"/>
                  </a:cubicBezTo>
                  <a:close/>
                </a:path>
              </a:pathLst>
            </a:custGeom>
            <a:solidFill>
              <a:srgbClr val="000000">
                <a:alpha val="1000"/>
              </a:srgbClr>
            </a:solidFill>
            <a:ln w="832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63F182F-45AB-379E-8178-E151B9CBC677}"/>
                </a:ext>
              </a:extLst>
            </p:cNvPr>
            <p:cNvSpPr/>
            <p:nvPr/>
          </p:nvSpPr>
          <p:spPr>
            <a:xfrm rot="11520001">
              <a:off x="9950315" y="1841729"/>
              <a:ext cx="23733" cy="1605438"/>
            </a:xfrm>
            <a:custGeom>
              <a:avLst/>
              <a:gdLst>
                <a:gd name="connsiteX0" fmla="*/ 1084 w 23733"/>
                <a:gd name="connsiteY0" fmla="*/ 38 h 1605438"/>
                <a:gd name="connsiteX1" fmla="*/ 24817 w 23733"/>
                <a:gd name="connsiteY1" fmla="*/ 1605477 h 160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33" h="1605438">
                  <a:moveTo>
                    <a:pt x="1084" y="38"/>
                  </a:moveTo>
                  <a:lnTo>
                    <a:pt x="24817" y="1605477"/>
                  </a:lnTo>
                </a:path>
              </a:pathLst>
            </a:custGeom>
            <a:noFill/>
            <a:ln w="836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765084-969F-E82D-68B0-90C76FE0D53C}"/>
                </a:ext>
              </a:extLst>
            </p:cNvPr>
            <p:cNvSpPr/>
            <p:nvPr/>
          </p:nvSpPr>
          <p:spPr>
            <a:xfrm rot="3120003">
              <a:off x="9950314" y="1841705"/>
              <a:ext cx="23733" cy="1605438"/>
            </a:xfrm>
            <a:custGeom>
              <a:avLst/>
              <a:gdLst>
                <a:gd name="connsiteX0" fmla="*/ 1084 w 23733"/>
                <a:gd name="connsiteY0" fmla="*/ 38 h 1605438"/>
                <a:gd name="connsiteX1" fmla="*/ 24817 w 23733"/>
                <a:gd name="connsiteY1" fmla="*/ 1605477 h 160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33" h="1605438">
                  <a:moveTo>
                    <a:pt x="1084" y="38"/>
                  </a:moveTo>
                  <a:lnTo>
                    <a:pt x="24817" y="1605477"/>
                  </a:lnTo>
                </a:path>
              </a:pathLst>
            </a:custGeom>
            <a:noFill/>
            <a:ln w="836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61ED3DA-A921-994A-F95F-F8BC8B3AE9BE}"/>
                </a:ext>
              </a:extLst>
            </p:cNvPr>
            <p:cNvSpPr/>
            <p:nvPr/>
          </p:nvSpPr>
          <p:spPr>
            <a:xfrm rot="15420002">
              <a:off x="9335751" y="2730413"/>
              <a:ext cx="707120" cy="704938"/>
            </a:xfrm>
            <a:custGeom>
              <a:avLst/>
              <a:gdLst>
                <a:gd name="connsiteX0" fmla="*/ 353175 w 707120"/>
                <a:gd name="connsiteY0" fmla="*/ 546635 h 704938"/>
                <a:gd name="connsiteX1" fmla="*/ 1337 w 707120"/>
                <a:gd name="connsiteY1" fmla="*/ 384667 h 704938"/>
                <a:gd name="connsiteX2" fmla="*/ 40655 w 707120"/>
                <a:gd name="connsiteY2" fmla="*/ 309387 h 704938"/>
                <a:gd name="connsiteX3" fmla="*/ 312145 w 707120"/>
                <a:gd name="connsiteY3" fmla="*/ 31059 h 704938"/>
                <a:gd name="connsiteX4" fmla="*/ 367483 w 707120"/>
                <a:gd name="connsiteY4" fmla="*/ 191 h 704938"/>
                <a:gd name="connsiteX5" fmla="*/ 537877 w 707120"/>
                <a:gd name="connsiteY5" fmla="*/ 351572 h 704938"/>
                <a:gd name="connsiteX6" fmla="*/ 708262 w 707120"/>
                <a:gd name="connsiteY6" fmla="*/ 703577 h 704938"/>
                <a:gd name="connsiteX7" fmla="*/ 707398 w 707120"/>
                <a:gd name="connsiteY7" fmla="*/ 705014 h 704938"/>
                <a:gd name="connsiteX8" fmla="*/ 353175 w 707120"/>
                <a:gd name="connsiteY8" fmla="*/ 546635 h 70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7120" h="704938">
                  <a:moveTo>
                    <a:pt x="353175" y="546635"/>
                  </a:moveTo>
                  <a:cubicBezTo>
                    <a:pt x="61877" y="415859"/>
                    <a:pt x="772" y="387733"/>
                    <a:pt x="1337" y="384667"/>
                  </a:cubicBezTo>
                  <a:cubicBezTo>
                    <a:pt x="2251" y="379707"/>
                    <a:pt x="28125" y="330168"/>
                    <a:pt x="40655" y="309387"/>
                  </a:cubicBezTo>
                  <a:cubicBezTo>
                    <a:pt x="110534" y="193526"/>
                    <a:pt x="202657" y="99077"/>
                    <a:pt x="312145" y="31059"/>
                  </a:cubicBezTo>
                  <a:cubicBezTo>
                    <a:pt x="344758" y="10802"/>
                    <a:pt x="366270" y="-1205"/>
                    <a:pt x="367483" y="191"/>
                  </a:cubicBezTo>
                  <a:cubicBezTo>
                    <a:pt x="367940" y="715"/>
                    <a:pt x="444616" y="158844"/>
                    <a:pt x="537877" y="351572"/>
                  </a:cubicBezTo>
                  <a:cubicBezTo>
                    <a:pt x="631129" y="544309"/>
                    <a:pt x="707805" y="702704"/>
                    <a:pt x="708262" y="703577"/>
                  </a:cubicBezTo>
                  <a:cubicBezTo>
                    <a:pt x="708719" y="704441"/>
                    <a:pt x="708328" y="705089"/>
                    <a:pt x="707398" y="705014"/>
                  </a:cubicBezTo>
                  <a:cubicBezTo>
                    <a:pt x="706467" y="704948"/>
                    <a:pt x="547066" y="633673"/>
                    <a:pt x="353175" y="546635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210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62505C-B447-8D6B-5B76-3BE44B47CA72}"/>
                </a:ext>
              </a:extLst>
            </p:cNvPr>
            <p:cNvSpPr/>
            <p:nvPr/>
          </p:nvSpPr>
          <p:spPr>
            <a:xfrm rot="15420002">
              <a:off x="9878855" y="1847603"/>
              <a:ext cx="714398" cy="709193"/>
            </a:xfrm>
            <a:custGeom>
              <a:avLst/>
              <a:gdLst>
                <a:gd name="connsiteX0" fmla="*/ 343319 w 714398"/>
                <a:gd name="connsiteY0" fmla="*/ 707777 h 709193"/>
                <a:gd name="connsiteX1" fmla="*/ 171463 w 714398"/>
                <a:gd name="connsiteY1" fmla="*/ 352441 h 709193"/>
                <a:gd name="connsiteX2" fmla="*/ 1311 w 714398"/>
                <a:gd name="connsiteY2" fmla="*/ -112 h 709193"/>
                <a:gd name="connsiteX3" fmla="*/ 715623 w 714398"/>
                <a:gd name="connsiteY3" fmla="*/ 319512 h 709193"/>
                <a:gd name="connsiteX4" fmla="*/ 682403 w 714398"/>
                <a:gd name="connsiteY4" fmla="*/ 385669 h 709193"/>
                <a:gd name="connsiteX5" fmla="*/ 362713 w 714398"/>
                <a:gd name="connsiteY5" fmla="*/ 701221 h 709193"/>
                <a:gd name="connsiteX6" fmla="*/ 343319 w 714398"/>
                <a:gd name="connsiteY6" fmla="*/ 707777 h 70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98" h="709193">
                  <a:moveTo>
                    <a:pt x="343319" y="707777"/>
                  </a:moveTo>
                  <a:cubicBezTo>
                    <a:pt x="342630" y="705982"/>
                    <a:pt x="265297" y="546083"/>
                    <a:pt x="171463" y="352441"/>
                  </a:cubicBezTo>
                  <a:cubicBezTo>
                    <a:pt x="77638" y="158798"/>
                    <a:pt x="1070" y="154"/>
                    <a:pt x="1311" y="-112"/>
                  </a:cubicBezTo>
                  <a:cubicBezTo>
                    <a:pt x="1677" y="-528"/>
                    <a:pt x="713587" y="318025"/>
                    <a:pt x="715623" y="319512"/>
                  </a:cubicBezTo>
                  <a:cubicBezTo>
                    <a:pt x="717118" y="320609"/>
                    <a:pt x="698905" y="356894"/>
                    <a:pt x="682403" y="385669"/>
                  </a:cubicBezTo>
                  <a:cubicBezTo>
                    <a:pt x="605528" y="519735"/>
                    <a:pt x="493065" y="630744"/>
                    <a:pt x="362713" y="701221"/>
                  </a:cubicBezTo>
                  <a:cubicBezTo>
                    <a:pt x="347731" y="709322"/>
                    <a:pt x="344350" y="710469"/>
                    <a:pt x="343319" y="707777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210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BE304AC4-F887-B147-7598-C900426A6B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876" y="506682"/>
                <a:ext cx="11522075" cy="52212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Arrange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clothespins so the gray regions </a:t>
                </a:r>
                <a:r>
                  <a:rPr lang="en-US" dirty="0">
                    <a:solidFill>
                      <a:schemeClr val="accent1"/>
                    </a:solidFill>
                  </a:rPr>
                  <a:t>do not overlap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BE304AC4-F887-B147-7598-C900426A6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76" y="506682"/>
                <a:ext cx="11522075" cy="5221286"/>
              </a:xfrm>
              <a:prstGeom prst="rect">
                <a:avLst/>
              </a:prstGeom>
              <a:blipFill>
                <a:blip r:embed="rId4"/>
                <a:stretch>
                  <a:fillRect l="-582" t="-5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3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36A42-2B6F-8312-5639-98734300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B2763D-7671-87AC-236A-75944102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00F1C9-2F60-7213-4CCC-94770FF0F5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Find </a:t>
                </a:r>
                <a:r>
                  <a:rPr lang="en-US" dirty="0">
                    <a:solidFill>
                      <a:schemeClr val="accent1"/>
                    </a:solidFill>
                  </a:rPr>
                  <a:t>higher-dimensional</a:t>
                </a:r>
                <a:r>
                  <a:rPr lang="en-US" dirty="0"/>
                  <a:t> examples where minimum faithful set depends on number of simplices</a:t>
                </a:r>
              </a:p>
              <a:p>
                <a:pPr marL="0" indent="0">
                  <a:buNone/>
                </a:pPr>
                <a:r>
                  <a:rPr lang="en-US" dirty="0"/>
                  <a:t>Characterize simplicial complexes whose minimum faithful sets have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 where minimum sets of verbose persistence diagrams have different cardinality than minimal sets of </a:t>
                </a:r>
                <a:r>
                  <a:rPr lang="en-US" dirty="0">
                    <a:solidFill>
                      <a:schemeClr val="accent1"/>
                    </a:solidFill>
                  </a:rPr>
                  <a:t>other descriptors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00F1C9-2F60-7213-4CCC-94770FF0F5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9" t="-46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6428A78-9A45-21FA-C1C6-9F01D8F328C3}"/>
              </a:ext>
            </a:extLst>
          </p:cNvPr>
          <p:cNvGrpSpPr/>
          <p:nvPr/>
        </p:nvGrpSpPr>
        <p:grpSpPr>
          <a:xfrm>
            <a:off x="2584902" y="3065217"/>
            <a:ext cx="7022193" cy="3603872"/>
            <a:chOff x="1418967" y="1029779"/>
            <a:chExt cx="9362924" cy="48051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F1C01F-0C63-710E-147D-20545FD9C212}"/>
                </a:ext>
              </a:extLst>
            </p:cNvPr>
            <p:cNvGrpSpPr/>
            <p:nvPr/>
          </p:nvGrpSpPr>
          <p:grpSpPr>
            <a:xfrm>
              <a:off x="1418967" y="1029779"/>
              <a:ext cx="3787465" cy="2599835"/>
              <a:chOff x="1418967" y="1029779"/>
              <a:chExt cx="3787465" cy="2599835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3DD05145-AC08-5D1B-9B8D-89C14B7951BC}"/>
                  </a:ext>
                </a:extLst>
              </p:cNvPr>
              <p:cNvSpPr/>
              <p:nvPr/>
            </p:nvSpPr>
            <p:spPr>
              <a:xfrm rot="9599996">
                <a:off x="5051006" y="1029779"/>
                <a:ext cx="155426" cy="155426"/>
              </a:xfrm>
              <a:custGeom>
                <a:avLst/>
                <a:gdLst>
                  <a:gd name="connsiteX0" fmla="*/ 155826 w 155426"/>
                  <a:gd name="connsiteY0" fmla="*/ 77779 h 155426"/>
                  <a:gd name="connsiteX1" fmla="*/ 78113 w 155426"/>
                  <a:gd name="connsiteY1" fmla="*/ 155492 h 155426"/>
                  <a:gd name="connsiteX2" fmla="*/ 399 w 155426"/>
                  <a:gd name="connsiteY2" fmla="*/ 77779 h 155426"/>
                  <a:gd name="connsiteX3" fmla="*/ 78113 w 155426"/>
                  <a:gd name="connsiteY3" fmla="*/ 65 h 155426"/>
                  <a:gd name="connsiteX4" fmla="*/ 155826 w 155426"/>
                  <a:gd name="connsiteY4" fmla="*/ 77779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826" y="77779"/>
                    </a:moveTo>
                    <a:cubicBezTo>
                      <a:pt x="155826" y="120698"/>
                      <a:pt x="121033" y="155492"/>
                      <a:pt x="78113" y="155492"/>
                    </a:cubicBezTo>
                    <a:cubicBezTo>
                      <a:pt x="35193" y="155492"/>
                      <a:pt x="399" y="120698"/>
                      <a:pt x="399" y="77779"/>
                    </a:cubicBezTo>
                    <a:cubicBezTo>
                      <a:pt x="399" y="34859"/>
                      <a:pt x="35193" y="65"/>
                      <a:pt x="78113" y="65"/>
                    </a:cubicBezTo>
                    <a:cubicBezTo>
                      <a:pt x="121033" y="65"/>
                      <a:pt x="155826" y="34859"/>
                      <a:pt x="155826" y="777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1483A3E-9227-A8EC-771E-0EFD4309F3C5}"/>
                  </a:ext>
                </a:extLst>
              </p:cNvPr>
              <p:cNvSpPr/>
              <p:nvPr/>
            </p:nvSpPr>
            <p:spPr>
              <a:xfrm rot="9599996">
                <a:off x="3039756" y="1761817"/>
                <a:ext cx="155426" cy="155426"/>
              </a:xfrm>
              <a:custGeom>
                <a:avLst/>
                <a:gdLst>
                  <a:gd name="connsiteX0" fmla="*/ 155516 w 155426"/>
                  <a:gd name="connsiteY0" fmla="*/ 77867 h 155426"/>
                  <a:gd name="connsiteX1" fmla="*/ 77803 w 155426"/>
                  <a:gd name="connsiteY1" fmla="*/ 155580 h 155426"/>
                  <a:gd name="connsiteX2" fmla="*/ 89 w 155426"/>
                  <a:gd name="connsiteY2" fmla="*/ 77867 h 155426"/>
                  <a:gd name="connsiteX3" fmla="*/ 77803 w 155426"/>
                  <a:gd name="connsiteY3" fmla="*/ 153 h 155426"/>
                  <a:gd name="connsiteX4" fmla="*/ 155516 w 155426"/>
                  <a:gd name="connsiteY4" fmla="*/ 77867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516" y="77867"/>
                    </a:moveTo>
                    <a:cubicBezTo>
                      <a:pt x="155516" y="120786"/>
                      <a:pt x="120722" y="155580"/>
                      <a:pt x="77803" y="155580"/>
                    </a:cubicBezTo>
                    <a:cubicBezTo>
                      <a:pt x="34883" y="155580"/>
                      <a:pt x="89" y="120786"/>
                      <a:pt x="89" y="77867"/>
                    </a:cubicBezTo>
                    <a:cubicBezTo>
                      <a:pt x="89" y="34947"/>
                      <a:pt x="34883" y="153"/>
                      <a:pt x="77803" y="153"/>
                    </a:cubicBezTo>
                    <a:cubicBezTo>
                      <a:pt x="120722" y="153"/>
                      <a:pt x="155516" y="34947"/>
                      <a:pt x="155516" y="778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B261D86-6DA5-6290-0B90-0F0EE58FC430}"/>
                  </a:ext>
                </a:extLst>
              </p:cNvPr>
              <p:cNvSpPr/>
              <p:nvPr/>
            </p:nvSpPr>
            <p:spPr>
              <a:xfrm rot="9599998">
                <a:off x="3108987" y="1464575"/>
                <a:ext cx="2077273" cy="8309"/>
              </a:xfrm>
              <a:custGeom>
                <a:avLst/>
                <a:gdLst>
                  <a:gd name="connsiteX0" fmla="*/ 267 w 2077273"/>
                  <a:gd name="connsiteY0" fmla="*/ -90 h 8309"/>
                  <a:gd name="connsiteX1" fmla="*/ 2077540 w 2077273"/>
                  <a:gd name="connsiteY1" fmla="*/ -90 h 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7273" h="8309">
                    <a:moveTo>
                      <a:pt x="267" y="-90"/>
                    </a:moveTo>
                    <a:lnTo>
                      <a:pt x="2077540" y="-90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82CA5B9-F06F-0C59-1E65-73B2C6CC8879}"/>
                  </a:ext>
                </a:extLst>
              </p:cNvPr>
              <p:cNvSpPr/>
              <p:nvPr/>
            </p:nvSpPr>
            <p:spPr>
              <a:xfrm rot="11399999">
                <a:off x="3812010" y="2274536"/>
                <a:ext cx="155426" cy="155426"/>
              </a:xfrm>
              <a:custGeom>
                <a:avLst/>
                <a:gdLst>
                  <a:gd name="connsiteX0" fmla="*/ 155646 w 155426"/>
                  <a:gd name="connsiteY0" fmla="*/ 77786 h 155426"/>
                  <a:gd name="connsiteX1" fmla="*/ 77933 w 155426"/>
                  <a:gd name="connsiteY1" fmla="*/ 155499 h 155426"/>
                  <a:gd name="connsiteX2" fmla="*/ 219 w 155426"/>
                  <a:gd name="connsiteY2" fmla="*/ 77786 h 155426"/>
                  <a:gd name="connsiteX3" fmla="*/ 77933 w 155426"/>
                  <a:gd name="connsiteY3" fmla="*/ 72 h 155426"/>
                  <a:gd name="connsiteX4" fmla="*/ 155646 w 155426"/>
                  <a:gd name="connsiteY4" fmla="*/ 77786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646" y="77786"/>
                    </a:moveTo>
                    <a:cubicBezTo>
                      <a:pt x="155646" y="120706"/>
                      <a:pt x="120853" y="155499"/>
                      <a:pt x="77933" y="155499"/>
                    </a:cubicBezTo>
                    <a:cubicBezTo>
                      <a:pt x="35013" y="155499"/>
                      <a:pt x="219" y="120706"/>
                      <a:pt x="219" y="77786"/>
                    </a:cubicBezTo>
                    <a:cubicBezTo>
                      <a:pt x="219" y="34866"/>
                      <a:pt x="35013" y="72"/>
                      <a:pt x="77933" y="72"/>
                    </a:cubicBezTo>
                    <a:cubicBezTo>
                      <a:pt x="120853" y="72"/>
                      <a:pt x="155646" y="34866"/>
                      <a:pt x="155646" y="77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768B360-5795-DD9E-A0B9-5F6CC0E68665}"/>
                  </a:ext>
                </a:extLst>
              </p:cNvPr>
              <p:cNvSpPr/>
              <p:nvPr/>
            </p:nvSpPr>
            <p:spPr>
              <a:xfrm rot="11399999">
                <a:off x="4505003" y="1510358"/>
                <a:ext cx="155426" cy="155426"/>
              </a:xfrm>
              <a:custGeom>
                <a:avLst/>
                <a:gdLst>
                  <a:gd name="connsiteX0" fmla="*/ 155747 w 155426"/>
                  <a:gd name="connsiteY0" fmla="*/ 77666 h 155426"/>
                  <a:gd name="connsiteX1" fmla="*/ 78034 w 155426"/>
                  <a:gd name="connsiteY1" fmla="*/ 155379 h 155426"/>
                  <a:gd name="connsiteX2" fmla="*/ 320 w 155426"/>
                  <a:gd name="connsiteY2" fmla="*/ 77666 h 155426"/>
                  <a:gd name="connsiteX3" fmla="*/ 78034 w 155426"/>
                  <a:gd name="connsiteY3" fmla="*/ -48 h 155426"/>
                  <a:gd name="connsiteX4" fmla="*/ 155747 w 155426"/>
                  <a:gd name="connsiteY4" fmla="*/ 77666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747" y="77666"/>
                    </a:moveTo>
                    <a:cubicBezTo>
                      <a:pt x="155747" y="120586"/>
                      <a:pt x="120954" y="155379"/>
                      <a:pt x="78034" y="155379"/>
                    </a:cubicBezTo>
                    <a:cubicBezTo>
                      <a:pt x="35114" y="155379"/>
                      <a:pt x="320" y="120586"/>
                      <a:pt x="320" y="77666"/>
                    </a:cubicBezTo>
                    <a:cubicBezTo>
                      <a:pt x="320" y="34746"/>
                      <a:pt x="35114" y="-48"/>
                      <a:pt x="78034" y="-48"/>
                    </a:cubicBezTo>
                    <a:cubicBezTo>
                      <a:pt x="120954" y="-48"/>
                      <a:pt x="155747" y="34746"/>
                      <a:pt x="155747" y="776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B3064B8-0E3C-8CC9-760D-F61221005F29}"/>
                  </a:ext>
                </a:extLst>
              </p:cNvPr>
              <p:cNvSpPr/>
              <p:nvPr/>
            </p:nvSpPr>
            <p:spPr>
              <a:xfrm rot="11399999">
                <a:off x="3954510" y="1546444"/>
                <a:ext cx="540088" cy="872468"/>
              </a:xfrm>
              <a:custGeom>
                <a:avLst/>
                <a:gdLst>
                  <a:gd name="connsiteX0" fmla="*/ 268 w 540088"/>
                  <a:gd name="connsiteY0" fmla="*/ 872483 h 872468"/>
                  <a:gd name="connsiteX1" fmla="*/ 540356 w 540088"/>
                  <a:gd name="connsiteY1" fmla="*/ 14 h 87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0088" h="872468">
                    <a:moveTo>
                      <a:pt x="268" y="872483"/>
                    </a:moveTo>
                    <a:lnTo>
                      <a:pt x="540356" y="14"/>
                    </a:ln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C3260-0CDD-315D-B046-3AC4F05302A2}"/>
                  </a:ext>
                </a:extLst>
              </p:cNvPr>
              <p:cNvSpPr/>
              <p:nvPr/>
            </p:nvSpPr>
            <p:spPr>
              <a:xfrm rot="18899997">
                <a:off x="1404978" y="2005547"/>
                <a:ext cx="1638073" cy="1602461"/>
              </a:xfrm>
              <a:custGeom>
                <a:avLst/>
                <a:gdLst>
                  <a:gd name="connsiteX0" fmla="*/ 1638276 w 1638073"/>
                  <a:gd name="connsiteY0" fmla="*/ 801426 h 1602461"/>
                  <a:gd name="connsiteX1" fmla="*/ 819239 w 1638073"/>
                  <a:gd name="connsiteY1" fmla="*/ 1602657 h 1602461"/>
                  <a:gd name="connsiteX2" fmla="*/ 203 w 1638073"/>
                  <a:gd name="connsiteY2" fmla="*/ 801426 h 1602461"/>
                  <a:gd name="connsiteX3" fmla="*/ 819239 w 1638073"/>
                  <a:gd name="connsiteY3" fmla="*/ 196 h 1602461"/>
                  <a:gd name="connsiteX4" fmla="*/ 1638276 w 1638073"/>
                  <a:gd name="connsiteY4" fmla="*/ 801426 h 160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073" h="1602461">
                    <a:moveTo>
                      <a:pt x="1638276" y="801426"/>
                    </a:moveTo>
                    <a:cubicBezTo>
                      <a:pt x="1638276" y="1243934"/>
                      <a:pt x="1271581" y="1602657"/>
                      <a:pt x="819239" y="1602657"/>
                    </a:cubicBezTo>
                    <a:cubicBezTo>
                      <a:pt x="366898" y="1602657"/>
                      <a:pt x="203" y="1243934"/>
                      <a:pt x="203" y="801426"/>
                    </a:cubicBezTo>
                    <a:cubicBezTo>
                      <a:pt x="203" y="358919"/>
                      <a:pt x="366898" y="196"/>
                      <a:pt x="819239" y="196"/>
                    </a:cubicBezTo>
                    <a:cubicBezTo>
                      <a:pt x="1271581" y="196"/>
                      <a:pt x="1638276" y="358919"/>
                      <a:pt x="1638276" y="801426"/>
                    </a:cubicBezTo>
                    <a:close/>
                  </a:path>
                </a:pathLst>
              </a:custGeom>
              <a:solidFill>
                <a:srgbClr val="000000">
                  <a:alpha val="1000"/>
                </a:srgbClr>
              </a:solidFill>
              <a:ln w="832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906A87F-39D7-6D36-CE54-88D8815BA1ED}"/>
                  </a:ext>
                </a:extLst>
              </p:cNvPr>
              <p:cNvSpPr/>
              <p:nvPr/>
            </p:nvSpPr>
            <p:spPr>
              <a:xfrm rot="18899997">
                <a:off x="2209819" y="2001744"/>
                <a:ext cx="23733" cy="1605438"/>
              </a:xfrm>
              <a:custGeom>
                <a:avLst/>
                <a:gdLst>
                  <a:gd name="connsiteX0" fmla="*/ 152 w 23733"/>
                  <a:gd name="connsiteY0" fmla="*/ 58 h 1605438"/>
                  <a:gd name="connsiteX1" fmla="*/ 23885 w 23733"/>
                  <a:gd name="connsiteY1" fmla="*/ 1605496 h 160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8">
                    <a:moveTo>
                      <a:pt x="152" y="58"/>
                    </a:moveTo>
                    <a:lnTo>
                      <a:pt x="23885" y="1605496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8FD72DB-6E34-2753-D75C-A0069F376176}"/>
                  </a:ext>
                </a:extLst>
              </p:cNvPr>
              <p:cNvSpPr/>
              <p:nvPr/>
            </p:nvSpPr>
            <p:spPr>
              <a:xfrm rot="10499999">
                <a:off x="2209840" y="2001756"/>
                <a:ext cx="23733" cy="1605438"/>
              </a:xfrm>
              <a:custGeom>
                <a:avLst/>
                <a:gdLst>
                  <a:gd name="connsiteX0" fmla="*/ 152 w 23733"/>
                  <a:gd name="connsiteY0" fmla="*/ 58 h 1605438"/>
                  <a:gd name="connsiteX1" fmla="*/ 23885 w 23733"/>
                  <a:gd name="connsiteY1" fmla="*/ 1605496 h 160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8">
                    <a:moveTo>
                      <a:pt x="152" y="58"/>
                    </a:moveTo>
                    <a:lnTo>
                      <a:pt x="23885" y="1605496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E045C7-A43F-C802-CBDE-6BF0745C65D7}"/>
                  </a:ext>
                </a:extLst>
              </p:cNvPr>
              <p:cNvSpPr/>
              <p:nvPr/>
            </p:nvSpPr>
            <p:spPr>
              <a:xfrm rot="1199998">
                <a:off x="1649039" y="1984357"/>
                <a:ext cx="707120" cy="704938"/>
              </a:xfrm>
              <a:custGeom>
                <a:avLst/>
                <a:gdLst>
                  <a:gd name="connsiteX0" fmla="*/ 352250 w 707120"/>
                  <a:gd name="connsiteY0" fmla="*/ 546546 h 704938"/>
                  <a:gd name="connsiteX1" fmla="*/ 412 w 707120"/>
                  <a:gd name="connsiteY1" fmla="*/ 384578 h 704938"/>
                  <a:gd name="connsiteX2" fmla="*/ 39730 w 707120"/>
                  <a:gd name="connsiteY2" fmla="*/ 309298 h 704938"/>
                  <a:gd name="connsiteX3" fmla="*/ 311220 w 707120"/>
                  <a:gd name="connsiteY3" fmla="*/ 30970 h 704938"/>
                  <a:gd name="connsiteX4" fmla="*/ 366558 w 707120"/>
                  <a:gd name="connsiteY4" fmla="*/ 101 h 704938"/>
                  <a:gd name="connsiteX5" fmla="*/ 536952 w 707120"/>
                  <a:gd name="connsiteY5" fmla="*/ 351483 h 704938"/>
                  <a:gd name="connsiteX6" fmla="*/ 707337 w 707120"/>
                  <a:gd name="connsiteY6" fmla="*/ 703487 h 704938"/>
                  <a:gd name="connsiteX7" fmla="*/ 706473 w 707120"/>
                  <a:gd name="connsiteY7" fmla="*/ 704925 h 704938"/>
                  <a:gd name="connsiteX8" fmla="*/ 352250 w 707120"/>
                  <a:gd name="connsiteY8" fmla="*/ 546546 h 70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120" h="704938">
                    <a:moveTo>
                      <a:pt x="352250" y="546546"/>
                    </a:moveTo>
                    <a:cubicBezTo>
                      <a:pt x="60952" y="415770"/>
                      <a:pt x="-153" y="387644"/>
                      <a:pt x="412" y="384578"/>
                    </a:cubicBezTo>
                    <a:cubicBezTo>
                      <a:pt x="1326" y="379617"/>
                      <a:pt x="27200" y="330079"/>
                      <a:pt x="39730" y="309298"/>
                    </a:cubicBezTo>
                    <a:cubicBezTo>
                      <a:pt x="109609" y="193436"/>
                      <a:pt x="201732" y="98987"/>
                      <a:pt x="311220" y="30970"/>
                    </a:cubicBezTo>
                    <a:cubicBezTo>
                      <a:pt x="343833" y="10712"/>
                      <a:pt x="365345" y="-1294"/>
                      <a:pt x="366558" y="101"/>
                    </a:cubicBezTo>
                    <a:cubicBezTo>
                      <a:pt x="367015" y="625"/>
                      <a:pt x="443691" y="158754"/>
                      <a:pt x="536952" y="351483"/>
                    </a:cubicBezTo>
                    <a:cubicBezTo>
                      <a:pt x="630204" y="544219"/>
                      <a:pt x="706880" y="702615"/>
                      <a:pt x="707337" y="703487"/>
                    </a:cubicBezTo>
                    <a:cubicBezTo>
                      <a:pt x="707794" y="704351"/>
                      <a:pt x="707403" y="704999"/>
                      <a:pt x="706473" y="704925"/>
                    </a:cubicBezTo>
                    <a:cubicBezTo>
                      <a:pt x="705542" y="704858"/>
                      <a:pt x="546141" y="633583"/>
                      <a:pt x="352250" y="5465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19000"/>
                </a:scheme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36A29C8-3848-61DA-304C-619F5F1E0C0B}"/>
                  </a:ext>
                </a:extLst>
              </p:cNvPr>
              <p:cNvSpPr/>
              <p:nvPr/>
            </p:nvSpPr>
            <p:spPr>
              <a:xfrm rot="1199998">
                <a:off x="2086226" y="2920421"/>
                <a:ext cx="714398" cy="709193"/>
              </a:xfrm>
              <a:custGeom>
                <a:avLst/>
                <a:gdLst>
                  <a:gd name="connsiteX0" fmla="*/ 342382 w 714398"/>
                  <a:gd name="connsiteY0" fmla="*/ 707906 h 709193"/>
                  <a:gd name="connsiteX1" fmla="*/ 170526 w 714398"/>
                  <a:gd name="connsiteY1" fmla="*/ 352570 h 709193"/>
                  <a:gd name="connsiteX2" fmla="*/ 373 w 714398"/>
                  <a:gd name="connsiteY2" fmla="*/ 17 h 709193"/>
                  <a:gd name="connsiteX3" fmla="*/ 714685 w 714398"/>
                  <a:gd name="connsiteY3" fmla="*/ 319641 h 709193"/>
                  <a:gd name="connsiteX4" fmla="*/ 681465 w 714398"/>
                  <a:gd name="connsiteY4" fmla="*/ 385798 h 709193"/>
                  <a:gd name="connsiteX5" fmla="*/ 361775 w 714398"/>
                  <a:gd name="connsiteY5" fmla="*/ 701350 h 709193"/>
                  <a:gd name="connsiteX6" fmla="*/ 342382 w 714398"/>
                  <a:gd name="connsiteY6" fmla="*/ 707906 h 70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98" h="709193">
                    <a:moveTo>
                      <a:pt x="342382" y="707906"/>
                    </a:moveTo>
                    <a:cubicBezTo>
                      <a:pt x="341692" y="706111"/>
                      <a:pt x="264360" y="546212"/>
                      <a:pt x="170526" y="352570"/>
                    </a:cubicBezTo>
                    <a:cubicBezTo>
                      <a:pt x="76700" y="158928"/>
                      <a:pt x="132" y="283"/>
                      <a:pt x="373" y="17"/>
                    </a:cubicBezTo>
                    <a:cubicBezTo>
                      <a:pt x="739" y="-398"/>
                      <a:pt x="712649" y="318154"/>
                      <a:pt x="714685" y="319641"/>
                    </a:cubicBezTo>
                    <a:cubicBezTo>
                      <a:pt x="716180" y="320738"/>
                      <a:pt x="697967" y="357023"/>
                      <a:pt x="681465" y="385798"/>
                    </a:cubicBezTo>
                    <a:cubicBezTo>
                      <a:pt x="604590" y="519864"/>
                      <a:pt x="492127" y="630873"/>
                      <a:pt x="361775" y="701350"/>
                    </a:cubicBezTo>
                    <a:cubicBezTo>
                      <a:pt x="346794" y="709452"/>
                      <a:pt x="343412" y="710598"/>
                      <a:pt x="342382" y="70790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19000"/>
                </a:scheme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F5F35D-7DED-C380-1152-87F06394EF76}"/>
                </a:ext>
              </a:extLst>
            </p:cNvPr>
            <p:cNvGrpSpPr/>
            <p:nvPr/>
          </p:nvGrpSpPr>
          <p:grpSpPr>
            <a:xfrm>
              <a:off x="3661208" y="1706449"/>
              <a:ext cx="2068193" cy="4128492"/>
              <a:chOff x="3661208" y="1706449"/>
              <a:chExt cx="2068193" cy="412849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DB1C7E-216D-BD28-3310-13DEC6CDF725}"/>
                  </a:ext>
                </a:extLst>
              </p:cNvPr>
              <p:cNvGrpSpPr/>
              <p:nvPr/>
            </p:nvGrpSpPr>
            <p:grpSpPr>
              <a:xfrm>
                <a:off x="3688956" y="1706449"/>
                <a:ext cx="2040445" cy="4128492"/>
                <a:chOff x="3688956" y="1706449"/>
                <a:chExt cx="2040445" cy="4128492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72EA10B-7197-AF5C-7DD7-CA6366D90E53}"/>
                    </a:ext>
                  </a:extLst>
                </p:cNvPr>
                <p:cNvSpPr/>
                <p:nvPr/>
              </p:nvSpPr>
              <p:spPr>
                <a:xfrm rot="7139998">
                  <a:off x="5489853" y="1750067"/>
                  <a:ext cx="155426" cy="155426"/>
                </a:xfrm>
                <a:custGeom>
                  <a:avLst/>
                  <a:gdLst>
                    <a:gd name="connsiteX0" fmla="*/ 155879 w 155426"/>
                    <a:gd name="connsiteY0" fmla="*/ 77865 h 155426"/>
                    <a:gd name="connsiteX1" fmla="*/ 78166 w 155426"/>
                    <a:gd name="connsiteY1" fmla="*/ 155579 h 155426"/>
                    <a:gd name="connsiteX2" fmla="*/ 452 w 155426"/>
                    <a:gd name="connsiteY2" fmla="*/ 77865 h 155426"/>
                    <a:gd name="connsiteX3" fmla="*/ 78166 w 155426"/>
                    <a:gd name="connsiteY3" fmla="*/ 152 h 155426"/>
                    <a:gd name="connsiteX4" fmla="*/ 155879 w 155426"/>
                    <a:gd name="connsiteY4" fmla="*/ 77865 h 155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426" h="155426">
                      <a:moveTo>
                        <a:pt x="155879" y="77865"/>
                      </a:moveTo>
                      <a:cubicBezTo>
                        <a:pt x="155879" y="120785"/>
                        <a:pt x="121085" y="155579"/>
                        <a:pt x="78166" y="155579"/>
                      </a:cubicBezTo>
                      <a:cubicBezTo>
                        <a:pt x="35246" y="155579"/>
                        <a:pt x="452" y="120785"/>
                        <a:pt x="452" y="77865"/>
                      </a:cubicBezTo>
                      <a:cubicBezTo>
                        <a:pt x="452" y="34945"/>
                        <a:pt x="35246" y="152"/>
                        <a:pt x="78166" y="152"/>
                      </a:cubicBezTo>
                      <a:cubicBezTo>
                        <a:pt x="121085" y="152"/>
                        <a:pt x="155879" y="34945"/>
                        <a:pt x="155879" y="778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95" cap="flat">
                  <a:solidFill>
                    <a:schemeClr val="tx1"/>
                  </a:solidFill>
                  <a:custDash>
                    <a:ds d="30467" sp="30467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28B43D7-69C6-AFEB-A890-53DDFD38AC90}"/>
                    </a:ext>
                  </a:extLst>
                </p:cNvPr>
                <p:cNvSpPr/>
                <p:nvPr/>
              </p:nvSpPr>
              <p:spPr>
                <a:xfrm rot="7139998">
                  <a:off x="4452202" y="3622041"/>
                  <a:ext cx="155426" cy="155426"/>
                </a:xfrm>
                <a:custGeom>
                  <a:avLst/>
                  <a:gdLst>
                    <a:gd name="connsiteX0" fmla="*/ 155686 w 155426"/>
                    <a:gd name="connsiteY0" fmla="*/ 78090 h 155426"/>
                    <a:gd name="connsiteX1" fmla="*/ 77973 w 155426"/>
                    <a:gd name="connsiteY1" fmla="*/ 155804 h 155426"/>
                    <a:gd name="connsiteX2" fmla="*/ 259 w 155426"/>
                    <a:gd name="connsiteY2" fmla="*/ 78090 h 155426"/>
                    <a:gd name="connsiteX3" fmla="*/ 77973 w 155426"/>
                    <a:gd name="connsiteY3" fmla="*/ 377 h 155426"/>
                    <a:gd name="connsiteX4" fmla="*/ 155686 w 155426"/>
                    <a:gd name="connsiteY4" fmla="*/ 78090 h 155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426" h="155426">
                      <a:moveTo>
                        <a:pt x="155686" y="78090"/>
                      </a:moveTo>
                      <a:cubicBezTo>
                        <a:pt x="155686" y="121010"/>
                        <a:pt x="120892" y="155804"/>
                        <a:pt x="77973" y="155804"/>
                      </a:cubicBezTo>
                      <a:cubicBezTo>
                        <a:pt x="35053" y="155804"/>
                        <a:pt x="259" y="121010"/>
                        <a:pt x="259" y="78090"/>
                      </a:cubicBezTo>
                      <a:cubicBezTo>
                        <a:pt x="259" y="35171"/>
                        <a:pt x="35053" y="377"/>
                        <a:pt x="77973" y="377"/>
                      </a:cubicBezTo>
                      <a:cubicBezTo>
                        <a:pt x="120892" y="377"/>
                        <a:pt x="155686" y="35171"/>
                        <a:pt x="155686" y="780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95" cap="flat">
                  <a:solidFill>
                    <a:schemeClr val="tx1"/>
                  </a:solidFill>
                  <a:custDash>
                    <a:ds d="30467" sp="30467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DD13594D-21BD-9852-7BEA-B6ECBFC833D7}"/>
                    </a:ext>
                  </a:extLst>
                </p:cNvPr>
                <p:cNvSpPr/>
                <p:nvPr/>
              </p:nvSpPr>
              <p:spPr>
                <a:xfrm rot="7140000">
                  <a:off x="4022754" y="2740931"/>
                  <a:ext cx="2077273" cy="8309"/>
                </a:xfrm>
                <a:custGeom>
                  <a:avLst/>
                  <a:gdLst>
                    <a:gd name="connsiteX0" fmla="*/ 377 w 2077273"/>
                    <a:gd name="connsiteY0" fmla="*/ 64 h 8309"/>
                    <a:gd name="connsiteX1" fmla="*/ 2077651 w 2077273"/>
                    <a:gd name="connsiteY1" fmla="*/ 64 h 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7273" h="8309">
                      <a:moveTo>
                        <a:pt x="377" y="64"/>
                      </a:moveTo>
                      <a:lnTo>
                        <a:pt x="2077651" y="64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F6B839D-7A97-8F34-9040-37C2DD9BC5A9}"/>
                    </a:ext>
                  </a:extLst>
                </p:cNvPr>
                <p:cNvSpPr/>
                <p:nvPr/>
              </p:nvSpPr>
              <p:spPr>
                <a:xfrm rot="8940001">
                  <a:off x="5371404" y="3502352"/>
                  <a:ext cx="155426" cy="155426"/>
                </a:xfrm>
                <a:custGeom>
                  <a:avLst/>
                  <a:gdLst>
                    <a:gd name="connsiteX0" fmla="*/ 155834 w 155426"/>
                    <a:gd name="connsiteY0" fmla="*/ 77933 h 155426"/>
                    <a:gd name="connsiteX1" fmla="*/ 78120 w 155426"/>
                    <a:gd name="connsiteY1" fmla="*/ 155647 h 155426"/>
                    <a:gd name="connsiteX2" fmla="*/ 407 w 155426"/>
                    <a:gd name="connsiteY2" fmla="*/ 77933 h 155426"/>
                    <a:gd name="connsiteX3" fmla="*/ 78120 w 155426"/>
                    <a:gd name="connsiteY3" fmla="*/ 220 h 155426"/>
                    <a:gd name="connsiteX4" fmla="*/ 155834 w 155426"/>
                    <a:gd name="connsiteY4" fmla="*/ 77933 h 155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426" h="155426">
                      <a:moveTo>
                        <a:pt x="155834" y="77933"/>
                      </a:moveTo>
                      <a:cubicBezTo>
                        <a:pt x="155834" y="120853"/>
                        <a:pt x="121040" y="155647"/>
                        <a:pt x="78120" y="155647"/>
                      </a:cubicBezTo>
                      <a:cubicBezTo>
                        <a:pt x="35200" y="155647"/>
                        <a:pt x="407" y="120853"/>
                        <a:pt x="407" y="77933"/>
                      </a:cubicBezTo>
                      <a:cubicBezTo>
                        <a:pt x="407" y="35013"/>
                        <a:pt x="35200" y="220"/>
                        <a:pt x="78120" y="220"/>
                      </a:cubicBezTo>
                      <a:cubicBezTo>
                        <a:pt x="121040" y="220"/>
                        <a:pt x="155834" y="35013"/>
                        <a:pt x="155834" y="779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chemeClr val="tx1"/>
                  </a:solidFill>
                  <a:custDash>
                    <a:ds d="30467" sp="30467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42C1BC5-2698-5654-28B9-24019385CA0A}"/>
                    </a:ext>
                  </a:extLst>
                </p:cNvPr>
                <p:cNvSpPr/>
                <p:nvPr/>
              </p:nvSpPr>
              <p:spPr>
                <a:xfrm rot="8940001">
                  <a:off x="5393067" y="2470976"/>
                  <a:ext cx="155426" cy="155426"/>
                </a:xfrm>
                <a:custGeom>
                  <a:avLst/>
                  <a:gdLst>
                    <a:gd name="connsiteX0" fmla="*/ 155854 w 155426"/>
                    <a:gd name="connsiteY0" fmla="*/ 77781 h 155426"/>
                    <a:gd name="connsiteX1" fmla="*/ 78141 w 155426"/>
                    <a:gd name="connsiteY1" fmla="*/ 155495 h 155426"/>
                    <a:gd name="connsiteX2" fmla="*/ 427 w 155426"/>
                    <a:gd name="connsiteY2" fmla="*/ 77781 h 155426"/>
                    <a:gd name="connsiteX3" fmla="*/ 78141 w 155426"/>
                    <a:gd name="connsiteY3" fmla="*/ 68 h 155426"/>
                    <a:gd name="connsiteX4" fmla="*/ 155854 w 155426"/>
                    <a:gd name="connsiteY4" fmla="*/ 77781 h 155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426" h="155426">
                      <a:moveTo>
                        <a:pt x="155854" y="77781"/>
                      </a:moveTo>
                      <a:cubicBezTo>
                        <a:pt x="155854" y="120701"/>
                        <a:pt x="121060" y="155495"/>
                        <a:pt x="78141" y="155495"/>
                      </a:cubicBezTo>
                      <a:cubicBezTo>
                        <a:pt x="35221" y="155495"/>
                        <a:pt x="427" y="120701"/>
                        <a:pt x="427" y="77781"/>
                      </a:cubicBezTo>
                      <a:cubicBezTo>
                        <a:pt x="427" y="34861"/>
                        <a:pt x="35221" y="68"/>
                        <a:pt x="78141" y="68"/>
                      </a:cubicBezTo>
                      <a:cubicBezTo>
                        <a:pt x="121060" y="68"/>
                        <a:pt x="155854" y="34861"/>
                        <a:pt x="155854" y="777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chemeClr val="tx1"/>
                  </a:solidFill>
                  <a:custDash>
                    <a:ds d="30467" sp="30467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CB5A0D8-E357-A585-410C-11C2745B8ACF}"/>
                    </a:ext>
                  </a:extLst>
                </p:cNvPr>
                <p:cNvSpPr/>
                <p:nvPr/>
              </p:nvSpPr>
              <p:spPr>
                <a:xfrm rot="8940001">
                  <a:off x="5189313" y="2645244"/>
                  <a:ext cx="540088" cy="872468"/>
                </a:xfrm>
                <a:custGeom>
                  <a:avLst/>
                  <a:gdLst>
                    <a:gd name="connsiteX0" fmla="*/ 417 w 540088"/>
                    <a:gd name="connsiteY0" fmla="*/ 872615 h 872468"/>
                    <a:gd name="connsiteX1" fmla="*/ 540505 w 540088"/>
                    <a:gd name="connsiteY1" fmla="*/ 146 h 87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88" h="872468">
                      <a:moveTo>
                        <a:pt x="417" y="872615"/>
                      </a:moveTo>
                      <a:lnTo>
                        <a:pt x="540505" y="146"/>
                      </a:ln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F429E90-A8CB-0FA9-AA1F-1CD2D125FA1A}"/>
                    </a:ext>
                  </a:extLst>
                </p:cNvPr>
                <p:cNvSpPr/>
                <p:nvPr/>
              </p:nvSpPr>
              <p:spPr>
                <a:xfrm rot="16439999">
                  <a:off x="3671150" y="4214674"/>
                  <a:ext cx="1638073" cy="1602461"/>
                </a:xfrm>
                <a:custGeom>
                  <a:avLst/>
                  <a:gdLst>
                    <a:gd name="connsiteX0" fmla="*/ 1638549 w 1638073"/>
                    <a:gd name="connsiteY0" fmla="*/ 801692 h 1602461"/>
                    <a:gd name="connsiteX1" fmla="*/ 819512 w 1638073"/>
                    <a:gd name="connsiteY1" fmla="*/ 1602923 h 1602461"/>
                    <a:gd name="connsiteX2" fmla="*/ 475 w 1638073"/>
                    <a:gd name="connsiteY2" fmla="*/ 801692 h 1602461"/>
                    <a:gd name="connsiteX3" fmla="*/ 819512 w 1638073"/>
                    <a:gd name="connsiteY3" fmla="*/ 462 h 1602461"/>
                    <a:gd name="connsiteX4" fmla="*/ 1638549 w 1638073"/>
                    <a:gd name="connsiteY4" fmla="*/ 801692 h 1602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073" h="1602461">
                      <a:moveTo>
                        <a:pt x="1638549" y="801692"/>
                      </a:moveTo>
                      <a:cubicBezTo>
                        <a:pt x="1638549" y="1244200"/>
                        <a:pt x="1271854" y="1602923"/>
                        <a:pt x="819512" y="1602923"/>
                      </a:cubicBezTo>
                      <a:cubicBezTo>
                        <a:pt x="367171" y="1602923"/>
                        <a:pt x="475" y="1244200"/>
                        <a:pt x="475" y="801692"/>
                      </a:cubicBezTo>
                      <a:cubicBezTo>
                        <a:pt x="475" y="359185"/>
                        <a:pt x="367171" y="462"/>
                        <a:pt x="819512" y="462"/>
                      </a:cubicBezTo>
                      <a:cubicBezTo>
                        <a:pt x="1271854" y="462"/>
                        <a:pt x="1638549" y="359185"/>
                        <a:pt x="1638549" y="801692"/>
                      </a:cubicBezTo>
                      <a:close/>
                    </a:path>
                  </a:pathLst>
                </a:custGeom>
                <a:solidFill>
                  <a:srgbClr val="000000">
                    <a:alpha val="1000"/>
                  </a:srgbClr>
                </a:solidFill>
                <a:ln w="832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F52F3DA-D763-746D-4E3D-6AEB245930BB}"/>
                  </a:ext>
                </a:extLst>
              </p:cNvPr>
              <p:cNvGrpSpPr/>
              <p:nvPr/>
            </p:nvGrpSpPr>
            <p:grpSpPr>
              <a:xfrm>
                <a:off x="3661208" y="4454021"/>
                <a:ext cx="1658963" cy="1125920"/>
                <a:chOff x="3661208" y="4454021"/>
                <a:chExt cx="1658963" cy="1125920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5D1AE77-76D4-A67D-C476-66168283F046}"/>
                    </a:ext>
                  </a:extLst>
                </p:cNvPr>
                <p:cNvSpPr/>
                <p:nvPr/>
              </p:nvSpPr>
              <p:spPr>
                <a:xfrm rot="16439999">
                  <a:off x="4475044" y="4212967"/>
                  <a:ext cx="23733" cy="1605438"/>
                </a:xfrm>
                <a:custGeom>
                  <a:avLst/>
                  <a:gdLst>
                    <a:gd name="connsiteX0" fmla="*/ 425 w 23733"/>
                    <a:gd name="connsiteY0" fmla="*/ 324 h 1605438"/>
                    <a:gd name="connsiteX1" fmla="*/ 24158 w 23733"/>
                    <a:gd name="connsiteY1" fmla="*/ 1605763 h 160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33" h="1605438">
                      <a:moveTo>
                        <a:pt x="425" y="324"/>
                      </a:moveTo>
                      <a:lnTo>
                        <a:pt x="24158" y="1605763"/>
                      </a:lnTo>
                    </a:path>
                  </a:pathLst>
                </a:custGeom>
                <a:noFill/>
                <a:ln w="83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BB00C6D-C6D5-9406-8C05-AE2E673F8E77}"/>
                    </a:ext>
                  </a:extLst>
                </p:cNvPr>
                <p:cNvSpPr/>
                <p:nvPr/>
              </p:nvSpPr>
              <p:spPr>
                <a:xfrm rot="8040001">
                  <a:off x="4475068" y="4212963"/>
                  <a:ext cx="23733" cy="1605438"/>
                </a:xfrm>
                <a:custGeom>
                  <a:avLst/>
                  <a:gdLst>
                    <a:gd name="connsiteX0" fmla="*/ 425 w 23733"/>
                    <a:gd name="connsiteY0" fmla="*/ 324 h 1605438"/>
                    <a:gd name="connsiteX1" fmla="*/ 24158 w 23733"/>
                    <a:gd name="connsiteY1" fmla="*/ 1605763 h 160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33" h="1605438">
                      <a:moveTo>
                        <a:pt x="425" y="324"/>
                      </a:moveTo>
                      <a:lnTo>
                        <a:pt x="24158" y="1605763"/>
                      </a:lnTo>
                    </a:path>
                  </a:pathLst>
                </a:custGeom>
                <a:noFill/>
                <a:ln w="83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BFD9D33-9D87-F170-CB55-D0542AAB140B}"/>
                    </a:ext>
                  </a:extLst>
                </p:cNvPr>
                <p:cNvSpPr/>
                <p:nvPr/>
              </p:nvSpPr>
              <p:spPr>
                <a:xfrm rot="20340000">
                  <a:off x="3661208" y="4454021"/>
                  <a:ext cx="707120" cy="704938"/>
                </a:xfrm>
                <a:custGeom>
                  <a:avLst/>
                  <a:gdLst>
                    <a:gd name="connsiteX0" fmla="*/ 352492 w 707120"/>
                    <a:gd name="connsiteY0" fmla="*/ 546843 h 704938"/>
                    <a:gd name="connsiteX1" fmla="*/ 654 w 707120"/>
                    <a:gd name="connsiteY1" fmla="*/ 384875 h 704938"/>
                    <a:gd name="connsiteX2" fmla="*/ 39972 w 707120"/>
                    <a:gd name="connsiteY2" fmla="*/ 309595 h 704938"/>
                    <a:gd name="connsiteX3" fmla="*/ 311462 w 707120"/>
                    <a:gd name="connsiteY3" fmla="*/ 31267 h 704938"/>
                    <a:gd name="connsiteX4" fmla="*/ 366800 w 707120"/>
                    <a:gd name="connsiteY4" fmla="*/ 399 h 704938"/>
                    <a:gd name="connsiteX5" fmla="*/ 537194 w 707120"/>
                    <a:gd name="connsiteY5" fmla="*/ 351780 h 704938"/>
                    <a:gd name="connsiteX6" fmla="*/ 707579 w 707120"/>
                    <a:gd name="connsiteY6" fmla="*/ 703784 h 704938"/>
                    <a:gd name="connsiteX7" fmla="*/ 706715 w 707120"/>
                    <a:gd name="connsiteY7" fmla="*/ 705222 h 704938"/>
                    <a:gd name="connsiteX8" fmla="*/ 352492 w 707120"/>
                    <a:gd name="connsiteY8" fmla="*/ 546843 h 70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7120" h="704938">
                      <a:moveTo>
                        <a:pt x="352492" y="546843"/>
                      </a:moveTo>
                      <a:cubicBezTo>
                        <a:pt x="61194" y="416067"/>
                        <a:pt x="89" y="387941"/>
                        <a:pt x="654" y="384875"/>
                      </a:cubicBezTo>
                      <a:cubicBezTo>
                        <a:pt x="1568" y="379914"/>
                        <a:pt x="27442" y="330376"/>
                        <a:pt x="39972" y="309595"/>
                      </a:cubicBezTo>
                      <a:cubicBezTo>
                        <a:pt x="109851" y="193734"/>
                        <a:pt x="201974" y="99285"/>
                        <a:pt x="311462" y="31267"/>
                      </a:cubicBezTo>
                      <a:cubicBezTo>
                        <a:pt x="344075" y="11009"/>
                        <a:pt x="365587" y="-997"/>
                        <a:pt x="366800" y="399"/>
                      </a:cubicBezTo>
                      <a:cubicBezTo>
                        <a:pt x="367257" y="922"/>
                        <a:pt x="443933" y="159052"/>
                        <a:pt x="537194" y="351780"/>
                      </a:cubicBezTo>
                      <a:cubicBezTo>
                        <a:pt x="630446" y="544517"/>
                        <a:pt x="707122" y="702912"/>
                        <a:pt x="707579" y="703784"/>
                      </a:cubicBezTo>
                      <a:cubicBezTo>
                        <a:pt x="708036" y="704648"/>
                        <a:pt x="707646" y="705297"/>
                        <a:pt x="706715" y="705222"/>
                      </a:cubicBezTo>
                      <a:cubicBezTo>
                        <a:pt x="705784" y="705155"/>
                        <a:pt x="546384" y="633880"/>
                        <a:pt x="352492" y="54684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9000"/>
                  </a:schemeClr>
                </a:solidFill>
                <a:ln w="210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B11CAEC-1D40-72DA-8D6F-951EBE7065F7}"/>
                    </a:ext>
                  </a:extLst>
                </p:cNvPr>
                <p:cNvSpPr/>
                <p:nvPr/>
              </p:nvSpPr>
              <p:spPr>
                <a:xfrm rot="20340000">
                  <a:off x="4605773" y="4870748"/>
                  <a:ext cx="714398" cy="709193"/>
                </a:xfrm>
                <a:custGeom>
                  <a:avLst/>
                  <a:gdLst>
                    <a:gd name="connsiteX0" fmla="*/ 342685 w 714398"/>
                    <a:gd name="connsiteY0" fmla="*/ 708141 h 709193"/>
                    <a:gd name="connsiteX1" fmla="*/ 170829 w 714398"/>
                    <a:gd name="connsiteY1" fmla="*/ 352804 h 709193"/>
                    <a:gd name="connsiteX2" fmla="*/ 676 w 714398"/>
                    <a:gd name="connsiteY2" fmla="*/ 252 h 709193"/>
                    <a:gd name="connsiteX3" fmla="*/ 714988 w 714398"/>
                    <a:gd name="connsiteY3" fmla="*/ 319876 h 709193"/>
                    <a:gd name="connsiteX4" fmla="*/ 681769 w 714398"/>
                    <a:gd name="connsiteY4" fmla="*/ 386032 h 709193"/>
                    <a:gd name="connsiteX5" fmla="*/ 362078 w 714398"/>
                    <a:gd name="connsiteY5" fmla="*/ 701585 h 709193"/>
                    <a:gd name="connsiteX6" fmla="*/ 342685 w 714398"/>
                    <a:gd name="connsiteY6" fmla="*/ 708141 h 70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4398" h="709193">
                      <a:moveTo>
                        <a:pt x="342685" y="708141"/>
                      </a:moveTo>
                      <a:cubicBezTo>
                        <a:pt x="341995" y="706346"/>
                        <a:pt x="264663" y="546447"/>
                        <a:pt x="170829" y="352804"/>
                      </a:cubicBezTo>
                      <a:cubicBezTo>
                        <a:pt x="77003" y="159162"/>
                        <a:pt x="435" y="518"/>
                        <a:pt x="676" y="252"/>
                      </a:cubicBezTo>
                      <a:cubicBezTo>
                        <a:pt x="1042" y="-164"/>
                        <a:pt x="712953" y="318388"/>
                        <a:pt x="714988" y="319876"/>
                      </a:cubicBezTo>
                      <a:cubicBezTo>
                        <a:pt x="716484" y="320973"/>
                        <a:pt x="698270" y="357258"/>
                        <a:pt x="681769" y="386032"/>
                      </a:cubicBezTo>
                      <a:cubicBezTo>
                        <a:pt x="604893" y="520099"/>
                        <a:pt x="492430" y="631108"/>
                        <a:pt x="362078" y="701585"/>
                      </a:cubicBezTo>
                      <a:cubicBezTo>
                        <a:pt x="347097" y="709686"/>
                        <a:pt x="343715" y="710833"/>
                        <a:pt x="342685" y="70814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9000"/>
                  </a:schemeClr>
                </a:solidFill>
                <a:ln w="210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8A2C2BB-50A4-74CB-9A21-5F26F879701F}"/>
                </a:ext>
              </a:extLst>
            </p:cNvPr>
            <p:cNvGrpSpPr/>
            <p:nvPr/>
          </p:nvGrpSpPr>
          <p:grpSpPr>
            <a:xfrm>
              <a:off x="6401284" y="1750059"/>
              <a:ext cx="2205018" cy="4009679"/>
              <a:chOff x="6401284" y="1750059"/>
              <a:chExt cx="2205018" cy="400967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9029B3-D6B5-B8C8-1635-D910F00572BF}"/>
                  </a:ext>
                </a:extLst>
              </p:cNvPr>
              <p:cNvSpPr/>
              <p:nvPr/>
            </p:nvSpPr>
            <p:spPr>
              <a:xfrm rot="4679997">
                <a:off x="6401284" y="1750059"/>
                <a:ext cx="155426" cy="155426"/>
              </a:xfrm>
              <a:custGeom>
                <a:avLst/>
                <a:gdLst>
                  <a:gd name="connsiteX0" fmla="*/ 155989 w 155426"/>
                  <a:gd name="connsiteY0" fmla="*/ 77865 h 155426"/>
                  <a:gd name="connsiteX1" fmla="*/ 78275 w 155426"/>
                  <a:gd name="connsiteY1" fmla="*/ 155578 h 155426"/>
                  <a:gd name="connsiteX2" fmla="*/ 562 w 155426"/>
                  <a:gd name="connsiteY2" fmla="*/ 77865 h 155426"/>
                  <a:gd name="connsiteX3" fmla="*/ 78275 w 155426"/>
                  <a:gd name="connsiteY3" fmla="*/ 152 h 155426"/>
                  <a:gd name="connsiteX4" fmla="*/ 155989 w 155426"/>
                  <a:gd name="connsiteY4" fmla="*/ 77865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989" y="77865"/>
                    </a:moveTo>
                    <a:cubicBezTo>
                      <a:pt x="155989" y="120785"/>
                      <a:pt x="121195" y="155578"/>
                      <a:pt x="78275" y="155578"/>
                    </a:cubicBezTo>
                    <a:cubicBezTo>
                      <a:pt x="35355" y="155578"/>
                      <a:pt x="562" y="120785"/>
                      <a:pt x="562" y="77865"/>
                    </a:cubicBezTo>
                    <a:cubicBezTo>
                      <a:pt x="562" y="34945"/>
                      <a:pt x="35355" y="152"/>
                      <a:pt x="78275" y="152"/>
                    </a:cubicBezTo>
                    <a:cubicBezTo>
                      <a:pt x="121195" y="152"/>
                      <a:pt x="155989" y="34945"/>
                      <a:pt x="155989" y="778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FD653A0-C589-96C6-E0A7-117C57B841E0}"/>
                  </a:ext>
                </a:extLst>
              </p:cNvPr>
              <p:cNvSpPr/>
              <p:nvPr/>
            </p:nvSpPr>
            <p:spPr>
              <a:xfrm rot="4679997">
                <a:off x="6846285" y="3843614"/>
                <a:ext cx="155426" cy="155426"/>
              </a:xfrm>
              <a:custGeom>
                <a:avLst/>
                <a:gdLst>
                  <a:gd name="connsiteX0" fmla="*/ 155974 w 155426"/>
                  <a:gd name="connsiteY0" fmla="*/ 78117 h 155426"/>
                  <a:gd name="connsiteX1" fmla="*/ 78261 w 155426"/>
                  <a:gd name="connsiteY1" fmla="*/ 155830 h 155426"/>
                  <a:gd name="connsiteX2" fmla="*/ 547 w 155426"/>
                  <a:gd name="connsiteY2" fmla="*/ 78117 h 155426"/>
                  <a:gd name="connsiteX3" fmla="*/ 78261 w 155426"/>
                  <a:gd name="connsiteY3" fmla="*/ 404 h 155426"/>
                  <a:gd name="connsiteX4" fmla="*/ 155974 w 155426"/>
                  <a:gd name="connsiteY4" fmla="*/ 78117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5974" y="78117"/>
                    </a:moveTo>
                    <a:cubicBezTo>
                      <a:pt x="155974" y="121037"/>
                      <a:pt x="121181" y="155830"/>
                      <a:pt x="78261" y="155830"/>
                    </a:cubicBezTo>
                    <a:cubicBezTo>
                      <a:pt x="35341" y="155830"/>
                      <a:pt x="547" y="121037"/>
                      <a:pt x="547" y="78117"/>
                    </a:cubicBezTo>
                    <a:cubicBezTo>
                      <a:pt x="547" y="35197"/>
                      <a:pt x="35341" y="404"/>
                      <a:pt x="78261" y="404"/>
                    </a:cubicBezTo>
                    <a:cubicBezTo>
                      <a:pt x="121181" y="404"/>
                      <a:pt x="155974" y="35197"/>
                      <a:pt x="155974" y="781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17ECE57-B4DE-A77B-7075-004136A332B6}"/>
                  </a:ext>
                </a:extLst>
              </p:cNvPr>
              <p:cNvSpPr/>
              <p:nvPr/>
            </p:nvSpPr>
            <p:spPr>
              <a:xfrm rot="4679999">
                <a:off x="5657427" y="2849016"/>
                <a:ext cx="2077272" cy="8309"/>
              </a:xfrm>
              <a:custGeom>
                <a:avLst/>
                <a:gdLst>
                  <a:gd name="connsiteX0" fmla="*/ 573 w 2077272"/>
                  <a:gd name="connsiteY0" fmla="*/ 77 h 8309"/>
                  <a:gd name="connsiteX1" fmla="*/ 2077846 w 2077272"/>
                  <a:gd name="connsiteY1" fmla="*/ 77 h 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7272" h="8309">
                    <a:moveTo>
                      <a:pt x="573" y="77"/>
                    </a:moveTo>
                    <a:lnTo>
                      <a:pt x="2077846" y="77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850DA6B-9CA6-9970-66A0-B7A0A729CC43}"/>
                  </a:ext>
                </a:extLst>
              </p:cNvPr>
              <p:cNvSpPr/>
              <p:nvPr/>
            </p:nvSpPr>
            <p:spPr>
              <a:xfrm rot="6480000">
                <a:off x="7461492" y="3150233"/>
                <a:ext cx="155426" cy="155426"/>
              </a:xfrm>
              <a:custGeom>
                <a:avLst/>
                <a:gdLst>
                  <a:gd name="connsiteX0" fmla="*/ 156085 w 155426"/>
                  <a:gd name="connsiteY0" fmla="*/ 77891 h 155426"/>
                  <a:gd name="connsiteX1" fmla="*/ 78372 w 155426"/>
                  <a:gd name="connsiteY1" fmla="*/ 155604 h 155426"/>
                  <a:gd name="connsiteX2" fmla="*/ 658 w 155426"/>
                  <a:gd name="connsiteY2" fmla="*/ 77891 h 155426"/>
                  <a:gd name="connsiteX3" fmla="*/ 78372 w 155426"/>
                  <a:gd name="connsiteY3" fmla="*/ 178 h 155426"/>
                  <a:gd name="connsiteX4" fmla="*/ 156085 w 155426"/>
                  <a:gd name="connsiteY4" fmla="*/ 77891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6085" y="77891"/>
                    </a:moveTo>
                    <a:cubicBezTo>
                      <a:pt x="156085" y="120811"/>
                      <a:pt x="121292" y="155604"/>
                      <a:pt x="78372" y="155604"/>
                    </a:cubicBezTo>
                    <a:cubicBezTo>
                      <a:pt x="35452" y="155604"/>
                      <a:pt x="658" y="120811"/>
                      <a:pt x="658" y="77891"/>
                    </a:cubicBezTo>
                    <a:cubicBezTo>
                      <a:pt x="658" y="34971"/>
                      <a:pt x="35452" y="178"/>
                      <a:pt x="78372" y="178"/>
                    </a:cubicBezTo>
                    <a:cubicBezTo>
                      <a:pt x="121292" y="178"/>
                      <a:pt x="156085" y="34971"/>
                      <a:pt x="156085" y="778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E657CE6-FCA3-4793-2E58-B4FE508C8451}"/>
                  </a:ext>
                </a:extLst>
              </p:cNvPr>
              <p:cNvSpPr/>
              <p:nvPr/>
            </p:nvSpPr>
            <p:spPr>
              <a:xfrm rot="6480000">
                <a:off x="6801198" y="2357632"/>
                <a:ext cx="155426" cy="155426"/>
              </a:xfrm>
              <a:custGeom>
                <a:avLst/>
                <a:gdLst>
                  <a:gd name="connsiteX0" fmla="*/ 156023 w 155426"/>
                  <a:gd name="connsiteY0" fmla="*/ 77768 h 155426"/>
                  <a:gd name="connsiteX1" fmla="*/ 78310 w 155426"/>
                  <a:gd name="connsiteY1" fmla="*/ 155481 h 155426"/>
                  <a:gd name="connsiteX2" fmla="*/ 597 w 155426"/>
                  <a:gd name="connsiteY2" fmla="*/ 77768 h 155426"/>
                  <a:gd name="connsiteX3" fmla="*/ 78310 w 155426"/>
                  <a:gd name="connsiteY3" fmla="*/ 54 h 155426"/>
                  <a:gd name="connsiteX4" fmla="*/ 156023 w 155426"/>
                  <a:gd name="connsiteY4" fmla="*/ 77768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6023" y="77768"/>
                    </a:moveTo>
                    <a:cubicBezTo>
                      <a:pt x="156023" y="120688"/>
                      <a:pt x="121230" y="155481"/>
                      <a:pt x="78310" y="155481"/>
                    </a:cubicBezTo>
                    <a:cubicBezTo>
                      <a:pt x="35390" y="155481"/>
                      <a:pt x="597" y="120688"/>
                      <a:pt x="597" y="77768"/>
                    </a:cubicBezTo>
                    <a:cubicBezTo>
                      <a:pt x="597" y="34848"/>
                      <a:pt x="35390" y="54"/>
                      <a:pt x="78310" y="54"/>
                    </a:cubicBezTo>
                    <a:cubicBezTo>
                      <a:pt x="121230" y="54"/>
                      <a:pt x="156023" y="34848"/>
                      <a:pt x="156023" y="777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AE1CAD-373F-34B1-0B8C-87B3F4A6AD4D}"/>
                  </a:ext>
                </a:extLst>
              </p:cNvPr>
              <p:cNvSpPr/>
              <p:nvPr/>
            </p:nvSpPr>
            <p:spPr>
              <a:xfrm rot="6480000">
                <a:off x="6949787" y="2408706"/>
                <a:ext cx="540087" cy="872467"/>
              </a:xfrm>
              <a:custGeom>
                <a:avLst/>
                <a:gdLst>
                  <a:gd name="connsiteX0" fmla="*/ 628 w 540087"/>
                  <a:gd name="connsiteY0" fmla="*/ 872586 h 872467"/>
                  <a:gd name="connsiteX1" fmla="*/ 540716 w 540087"/>
                  <a:gd name="connsiteY1" fmla="*/ 118 h 87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0087" h="872467">
                    <a:moveTo>
                      <a:pt x="628" y="872586"/>
                    </a:moveTo>
                    <a:lnTo>
                      <a:pt x="540716" y="118"/>
                    </a:ln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09F5ABE-A526-84A7-7241-0DA4B0C3F9BA}"/>
                  </a:ext>
                </a:extLst>
              </p:cNvPr>
              <p:cNvGrpSpPr/>
              <p:nvPr/>
            </p:nvGrpSpPr>
            <p:grpSpPr>
              <a:xfrm>
                <a:off x="6908826" y="4121666"/>
                <a:ext cx="1697476" cy="1638072"/>
                <a:chOff x="6908826" y="4116142"/>
                <a:chExt cx="1697476" cy="1638072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D6BB9FF8-B271-8680-CCA9-ECFFE570F6D9}"/>
                    </a:ext>
                  </a:extLst>
                </p:cNvPr>
                <p:cNvSpPr/>
                <p:nvPr/>
              </p:nvSpPr>
              <p:spPr>
                <a:xfrm rot="13979998">
                  <a:off x="6938451" y="4133948"/>
                  <a:ext cx="1638072" cy="1602460"/>
                </a:xfrm>
                <a:custGeom>
                  <a:avLst/>
                  <a:gdLst>
                    <a:gd name="connsiteX0" fmla="*/ 1638941 w 1638072"/>
                    <a:gd name="connsiteY0" fmla="*/ 801683 h 1602460"/>
                    <a:gd name="connsiteX1" fmla="*/ 819905 w 1638072"/>
                    <a:gd name="connsiteY1" fmla="*/ 1602913 h 1602460"/>
                    <a:gd name="connsiteX2" fmla="*/ 869 w 1638072"/>
                    <a:gd name="connsiteY2" fmla="*/ 801683 h 1602460"/>
                    <a:gd name="connsiteX3" fmla="*/ 819905 w 1638072"/>
                    <a:gd name="connsiteY3" fmla="*/ 453 h 1602460"/>
                    <a:gd name="connsiteX4" fmla="*/ 1638941 w 1638072"/>
                    <a:gd name="connsiteY4" fmla="*/ 801683 h 160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072" h="1602460">
                      <a:moveTo>
                        <a:pt x="1638941" y="801683"/>
                      </a:moveTo>
                      <a:cubicBezTo>
                        <a:pt x="1638941" y="1244190"/>
                        <a:pt x="1272246" y="1602913"/>
                        <a:pt x="819905" y="1602913"/>
                      </a:cubicBezTo>
                      <a:cubicBezTo>
                        <a:pt x="367564" y="1602913"/>
                        <a:pt x="869" y="1244190"/>
                        <a:pt x="869" y="801683"/>
                      </a:cubicBezTo>
                      <a:cubicBezTo>
                        <a:pt x="869" y="359176"/>
                        <a:pt x="367564" y="453"/>
                        <a:pt x="819905" y="453"/>
                      </a:cubicBezTo>
                      <a:cubicBezTo>
                        <a:pt x="1272246" y="453"/>
                        <a:pt x="1638941" y="359176"/>
                        <a:pt x="1638941" y="801683"/>
                      </a:cubicBezTo>
                      <a:close/>
                    </a:path>
                  </a:pathLst>
                </a:custGeom>
                <a:solidFill>
                  <a:srgbClr val="000000">
                    <a:alpha val="1000"/>
                  </a:srgbClr>
                </a:solidFill>
                <a:ln w="832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2CDF8A9-DD6D-CEF9-1206-70C59AB4268C}"/>
                    </a:ext>
                  </a:extLst>
                </p:cNvPr>
                <p:cNvSpPr/>
                <p:nvPr/>
              </p:nvSpPr>
              <p:spPr>
                <a:xfrm rot="13979998">
                  <a:off x="7743004" y="4134444"/>
                  <a:ext cx="23733" cy="1605437"/>
                </a:xfrm>
                <a:custGeom>
                  <a:avLst/>
                  <a:gdLst>
                    <a:gd name="connsiteX0" fmla="*/ 818 w 23733"/>
                    <a:gd name="connsiteY0" fmla="*/ 315 h 1605437"/>
                    <a:gd name="connsiteX1" fmla="*/ 24551 w 23733"/>
                    <a:gd name="connsiteY1" fmla="*/ 1605753 h 1605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33" h="1605437">
                      <a:moveTo>
                        <a:pt x="818" y="315"/>
                      </a:moveTo>
                      <a:lnTo>
                        <a:pt x="24551" y="1605753"/>
                      </a:lnTo>
                    </a:path>
                  </a:pathLst>
                </a:custGeom>
                <a:noFill/>
                <a:ln w="83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7A862A77-A71D-9E7B-F8FB-668D17F59F8C}"/>
                    </a:ext>
                  </a:extLst>
                </p:cNvPr>
                <p:cNvSpPr/>
                <p:nvPr/>
              </p:nvSpPr>
              <p:spPr>
                <a:xfrm rot="5580000">
                  <a:off x="7743020" y="4134425"/>
                  <a:ext cx="23733" cy="1605437"/>
                </a:xfrm>
                <a:custGeom>
                  <a:avLst/>
                  <a:gdLst>
                    <a:gd name="connsiteX0" fmla="*/ 818 w 23733"/>
                    <a:gd name="connsiteY0" fmla="*/ 315 h 1605437"/>
                    <a:gd name="connsiteX1" fmla="*/ 24551 w 23733"/>
                    <a:gd name="connsiteY1" fmla="*/ 1605753 h 1605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33" h="1605437">
                      <a:moveTo>
                        <a:pt x="818" y="315"/>
                      </a:moveTo>
                      <a:lnTo>
                        <a:pt x="24551" y="1605753"/>
                      </a:lnTo>
                    </a:path>
                  </a:pathLst>
                </a:custGeom>
                <a:noFill/>
                <a:ln w="83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450AD4E-3B13-9529-34D0-E5DD1185EE28}"/>
                    </a:ext>
                  </a:extLst>
                </p:cNvPr>
                <p:cNvSpPr/>
                <p:nvPr/>
              </p:nvSpPr>
              <p:spPr>
                <a:xfrm rot="17879999">
                  <a:off x="6907735" y="4736565"/>
                  <a:ext cx="707120" cy="704938"/>
                </a:xfrm>
                <a:custGeom>
                  <a:avLst/>
                  <a:gdLst>
                    <a:gd name="connsiteX0" fmla="*/ 352883 w 707120"/>
                    <a:gd name="connsiteY0" fmla="*/ 546877 h 704938"/>
                    <a:gd name="connsiteX1" fmla="*/ 1045 w 707120"/>
                    <a:gd name="connsiteY1" fmla="*/ 384909 h 704938"/>
                    <a:gd name="connsiteX2" fmla="*/ 40363 w 707120"/>
                    <a:gd name="connsiteY2" fmla="*/ 309629 h 704938"/>
                    <a:gd name="connsiteX3" fmla="*/ 311853 w 707120"/>
                    <a:gd name="connsiteY3" fmla="*/ 31301 h 704938"/>
                    <a:gd name="connsiteX4" fmla="*/ 367191 w 707120"/>
                    <a:gd name="connsiteY4" fmla="*/ 433 h 704938"/>
                    <a:gd name="connsiteX5" fmla="*/ 537584 w 707120"/>
                    <a:gd name="connsiteY5" fmla="*/ 351814 h 704938"/>
                    <a:gd name="connsiteX6" fmla="*/ 707970 w 707120"/>
                    <a:gd name="connsiteY6" fmla="*/ 703819 h 704938"/>
                    <a:gd name="connsiteX7" fmla="*/ 707105 w 707120"/>
                    <a:gd name="connsiteY7" fmla="*/ 705256 h 704938"/>
                    <a:gd name="connsiteX8" fmla="*/ 352883 w 707120"/>
                    <a:gd name="connsiteY8" fmla="*/ 546877 h 70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7120" h="704938">
                      <a:moveTo>
                        <a:pt x="352883" y="546877"/>
                      </a:moveTo>
                      <a:cubicBezTo>
                        <a:pt x="61584" y="416101"/>
                        <a:pt x="480" y="387975"/>
                        <a:pt x="1045" y="384909"/>
                      </a:cubicBezTo>
                      <a:cubicBezTo>
                        <a:pt x="1958" y="379949"/>
                        <a:pt x="27833" y="330410"/>
                        <a:pt x="40363" y="309629"/>
                      </a:cubicBezTo>
                      <a:cubicBezTo>
                        <a:pt x="110242" y="193768"/>
                        <a:pt x="202364" y="99319"/>
                        <a:pt x="311853" y="31301"/>
                      </a:cubicBezTo>
                      <a:cubicBezTo>
                        <a:pt x="344465" y="11044"/>
                        <a:pt x="365978" y="-963"/>
                        <a:pt x="367191" y="433"/>
                      </a:cubicBezTo>
                      <a:cubicBezTo>
                        <a:pt x="367648" y="957"/>
                        <a:pt x="444324" y="159086"/>
                        <a:pt x="537584" y="351814"/>
                      </a:cubicBezTo>
                      <a:cubicBezTo>
                        <a:pt x="630837" y="544551"/>
                        <a:pt x="707512" y="702946"/>
                        <a:pt x="707970" y="703819"/>
                      </a:cubicBezTo>
                      <a:cubicBezTo>
                        <a:pt x="708426" y="704683"/>
                        <a:pt x="708036" y="705331"/>
                        <a:pt x="707105" y="705256"/>
                      </a:cubicBezTo>
                      <a:cubicBezTo>
                        <a:pt x="706175" y="705190"/>
                        <a:pt x="546774" y="633915"/>
                        <a:pt x="352883" y="54687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9000"/>
                  </a:schemeClr>
                </a:solidFill>
                <a:ln w="210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83B6E31-EB68-67B2-A98D-BEEB251377FC}"/>
                    </a:ext>
                  </a:extLst>
                </p:cNvPr>
                <p:cNvSpPr/>
                <p:nvPr/>
              </p:nvSpPr>
              <p:spPr>
                <a:xfrm rot="17879999">
                  <a:off x="7894507" y="4428473"/>
                  <a:ext cx="714398" cy="709193"/>
                </a:xfrm>
                <a:custGeom>
                  <a:avLst/>
                  <a:gdLst>
                    <a:gd name="connsiteX0" fmla="*/ 343080 w 714398"/>
                    <a:gd name="connsiteY0" fmla="*/ 708088 h 709193"/>
                    <a:gd name="connsiteX1" fmla="*/ 171225 w 714398"/>
                    <a:gd name="connsiteY1" fmla="*/ 352752 h 709193"/>
                    <a:gd name="connsiteX2" fmla="*/ 1072 w 714398"/>
                    <a:gd name="connsiteY2" fmla="*/ 199 h 709193"/>
                    <a:gd name="connsiteX3" fmla="*/ 715384 w 714398"/>
                    <a:gd name="connsiteY3" fmla="*/ 319823 h 709193"/>
                    <a:gd name="connsiteX4" fmla="*/ 682164 w 714398"/>
                    <a:gd name="connsiteY4" fmla="*/ 385980 h 709193"/>
                    <a:gd name="connsiteX5" fmla="*/ 362474 w 714398"/>
                    <a:gd name="connsiteY5" fmla="*/ 701532 h 709193"/>
                    <a:gd name="connsiteX6" fmla="*/ 343080 w 714398"/>
                    <a:gd name="connsiteY6" fmla="*/ 708088 h 70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4398" h="709193">
                      <a:moveTo>
                        <a:pt x="343080" y="708088"/>
                      </a:moveTo>
                      <a:cubicBezTo>
                        <a:pt x="342391" y="706293"/>
                        <a:pt x="265059" y="546394"/>
                        <a:pt x="171225" y="352752"/>
                      </a:cubicBezTo>
                      <a:cubicBezTo>
                        <a:pt x="77399" y="159110"/>
                        <a:pt x="831" y="465"/>
                        <a:pt x="1072" y="199"/>
                      </a:cubicBezTo>
                      <a:cubicBezTo>
                        <a:pt x="1438" y="-216"/>
                        <a:pt x="713348" y="318336"/>
                        <a:pt x="715384" y="319823"/>
                      </a:cubicBezTo>
                      <a:cubicBezTo>
                        <a:pt x="716879" y="320920"/>
                        <a:pt x="698666" y="357205"/>
                        <a:pt x="682164" y="385980"/>
                      </a:cubicBezTo>
                      <a:cubicBezTo>
                        <a:pt x="605289" y="520046"/>
                        <a:pt x="492826" y="631055"/>
                        <a:pt x="362474" y="701532"/>
                      </a:cubicBezTo>
                      <a:cubicBezTo>
                        <a:pt x="347493" y="709633"/>
                        <a:pt x="344111" y="710780"/>
                        <a:pt x="343080" y="70808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9000"/>
                  </a:schemeClr>
                </a:solidFill>
                <a:ln w="210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0893732-026D-9E43-C6F8-D88F14D0E3F6}"/>
                </a:ext>
              </a:extLst>
            </p:cNvPr>
            <p:cNvGrpSpPr/>
            <p:nvPr/>
          </p:nvGrpSpPr>
          <p:grpSpPr>
            <a:xfrm>
              <a:off x="6750881" y="1052925"/>
              <a:ext cx="4031010" cy="2394242"/>
              <a:chOff x="6750881" y="1052925"/>
              <a:chExt cx="4031010" cy="2394242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0C2FCBC-B5CE-40A7-C1EA-C7BA61B23E93}"/>
                  </a:ext>
                </a:extLst>
              </p:cNvPr>
              <p:cNvSpPr/>
              <p:nvPr/>
            </p:nvSpPr>
            <p:spPr>
              <a:xfrm rot="2220000">
                <a:off x="6877987" y="1052925"/>
                <a:ext cx="155426" cy="155426"/>
              </a:xfrm>
              <a:custGeom>
                <a:avLst/>
                <a:gdLst>
                  <a:gd name="connsiteX0" fmla="*/ 156046 w 155426"/>
                  <a:gd name="connsiteY0" fmla="*/ 77781 h 155426"/>
                  <a:gd name="connsiteX1" fmla="*/ 78333 w 155426"/>
                  <a:gd name="connsiteY1" fmla="*/ 155495 h 155426"/>
                  <a:gd name="connsiteX2" fmla="*/ 619 w 155426"/>
                  <a:gd name="connsiteY2" fmla="*/ 77781 h 155426"/>
                  <a:gd name="connsiteX3" fmla="*/ 78333 w 155426"/>
                  <a:gd name="connsiteY3" fmla="*/ 68 h 155426"/>
                  <a:gd name="connsiteX4" fmla="*/ 156046 w 155426"/>
                  <a:gd name="connsiteY4" fmla="*/ 77781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6046" y="77781"/>
                    </a:moveTo>
                    <a:cubicBezTo>
                      <a:pt x="156046" y="120701"/>
                      <a:pt x="121252" y="155495"/>
                      <a:pt x="78333" y="155495"/>
                    </a:cubicBezTo>
                    <a:cubicBezTo>
                      <a:pt x="35413" y="155495"/>
                      <a:pt x="619" y="120701"/>
                      <a:pt x="619" y="77781"/>
                    </a:cubicBezTo>
                    <a:cubicBezTo>
                      <a:pt x="619" y="34861"/>
                      <a:pt x="35413" y="68"/>
                      <a:pt x="78333" y="68"/>
                    </a:cubicBezTo>
                    <a:cubicBezTo>
                      <a:pt x="121252" y="68"/>
                      <a:pt x="156046" y="34861"/>
                      <a:pt x="156046" y="777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CDD5AB8-5139-7358-48AE-DD546C05E887}"/>
                  </a:ext>
                </a:extLst>
              </p:cNvPr>
              <p:cNvSpPr/>
              <p:nvPr/>
            </p:nvSpPr>
            <p:spPr>
              <a:xfrm rot="2220000">
                <a:off x="8587329" y="2341006"/>
                <a:ext cx="155426" cy="155426"/>
              </a:xfrm>
              <a:custGeom>
                <a:avLst/>
                <a:gdLst>
                  <a:gd name="connsiteX0" fmla="*/ 156184 w 155426"/>
                  <a:gd name="connsiteY0" fmla="*/ 77936 h 155426"/>
                  <a:gd name="connsiteX1" fmla="*/ 78470 w 155426"/>
                  <a:gd name="connsiteY1" fmla="*/ 155650 h 155426"/>
                  <a:gd name="connsiteX2" fmla="*/ 757 w 155426"/>
                  <a:gd name="connsiteY2" fmla="*/ 77936 h 155426"/>
                  <a:gd name="connsiteX3" fmla="*/ 78470 w 155426"/>
                  <a:gd name="connsiteY3" fmla="*/ 223 h 155426"/>
                  <a:gd name="connsiteX4" fmla="*/ 156184 w 155426"/>
                  <a:gd name="connsiteY4" fmla="*/ 77936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6184" y="77936"/>
                    </a:moveTo>
                    <a:cubicBezTo>
                      <a:pt x="156184" y="120856"/>
                      <a:pt x="121390" y="155650"/>
                      <a:pt x="78470" y="155650"/>
                    </a:cubicBezTo>
                    <a:cubicBezTo>
                      <a:pt x="35550" y="155650"/>
                      <a:pt x="757" y="120856"/>
                      <a:pt x="757" y="77936"/>
                    </a:cubicBezTo>
                    <a:cubicBezTo>
                      <a:pt x="757" y="35016"/>
                      <a:pt x="35550" y="223"/>
                      <a:pt x="78470" y="223"/>
                    </a:cubicBezTo>
                    <a:cubicBezTo>
                      <a:pt x="121390" y="223"/>
                      <a:pt x="156184" y="35016"/>
                      <a:pt x="156184" y="779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9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CCD524E-5678-EE90-269C-6C28AD4FDC68}"/>
                  </a:ext>
                </a:extLst>
              </p:cNvPr>
              <p:cNvSpPr/>
              <p:nvPr/>
            </p:nvSpPr>
            <p:spPr>
              <a:xfrm rot="2220002">
                <a:off x="6750881" y="1758974"/>
                <a:ext cx="2077273" cy="8309"/>
              </a:xfrm>
              <a:custGeom>
                <a:avLst/>
                <a:gdLst>
                  <a:gd name="connsiteX0" fmla="*/ 705 w 2077273"/>
                  <a:gd name="connsiteY0" fmla="*/ -54 h 8309"/>
                  <a:gd name="connsiteX1" fmla="*/ 2077978 w 2077273"/>
                  <a:gd name="connsiteY1" fmla="*/ -54 h 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7273" h="8309">
                    <a:moveTo>
                      <a:pt x="705" y="-54"/>
                    </a:moveTo>
                    <a:lnTo>
                      <a:pt x="2077978" y="-54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6EACE6F-1B8C-2A0C-30E0-BF8C13074E6E}"/>
                  </a:ext>
                </a:extLst>
              </p:cNvPr>
              <p:cNvSpPr/>
              <p:nvPr/>
            </p:nvSpPr>
            <p:spPr>
              <a:xfrm rot="4020002">
                <a:off x="8596733" y="1414093"/>
                <a:ext cx="155426" cy="155426"/>
              </a:xfrm>
              <a:custGeom>
                <a:avLst/>
                <a:gdLst>
                  <a:gd name="connsiteX0" fmla="*/ 156222 w 155426"/>
                  <a:gd name="connsiteY0" fmla="*/ 77682 h 155426"/>
                  <a:gd name="connsiteX1" fmla="*/ 78508 w 155426"/>
                  <a:gd name="connsiteY1" fmla="*/ 155395 h 155426"/>
                  <a:gd name="connsiteX2" fmla="*/ 795 w 155426"/>
                  <a:gd name="connsiteY2" fmla="*/ 77682 h 155426"/>
                  <a:gd name="connsiteX3" fmla="*/ 78508 w 155426"/>
                  <a:gd name="connsiteY3" fmla="*/ -31 h 155426"/>
                  <a:gd name="connsiteX4" fmla="*/ 156222 w 155426"/>
                  <a:gd name="connsiteY4" fmla="*/ 77682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6222" y="77682"/>
                    </a:moveTo>
                    <a:cubicBezTo>
                      <a:pt x="156222" y="120602"/>
                      <a:pt x="121428" y="155395"/>
                      <a:pt x="78508" y="155395"/>
                    </a:cubicBezTo>
                    <a:cubicBezTo>
                      <a:pt x="35588" y="155395"/>
                      <a:pt x="795" y="120602"/>
                      <a:pt x="795" y="77682"/>
                    </a:cubicBezTo>
                    <a:cubicBezTo>
                      <a:pt x="795" y="34762"/>
                      <a:pt x="35588" y="-31"/>
                      <a:pt x="78508" y="-31"/>
                    </a:cubicBezTo>
                    <a:cubicBezTo>
                      <a:pt x="121428" y="-31"/>
                      <a:pt x="156222" y="34762"/>
                      <a:pt x="156222" y="776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372EA8E-E330-0995-A83B-B319D1465C6F}"/>
                  </a:ext>
                </a:extLst>
              </p:cNvPr>
              <p:cNvSpPr/>
              <p:nvPr/>
            </p:nvSpPr>
            <p:spPr>
              <a:xfrm rot="4020002">
                <a:off x="7578409" y="1249100"/>
                <a:ext cx="155426" cy="155426"/>
              </a:xfrm>
              <a:custGeom>
                <a:avLst/>
                <a:gdLst>
                  <a:gd name="connsiteX0" fmla="*/ 156117 w 155426"/>
                  <a:gd name="connsiteY0" fmla="*/ 77634 h 155426"/>
                  <a:gd name="connsiteX1" fmla="*/ 78404 w 155426"/>
                  <a:gd name="connsiteY1" fmla="*/ 155348 h 155426"/>
                  <a:gd name="connsiteX2" fmla="*/ 690 w 155426"/>
                  <a:gd name="connsiteY2" fmla="*/ 77634 h 155426"/>
                  <a:gd name="connsiteX3" fmla="*/ 78404 w 155426"/>
                  <a:gd name="connsiteY3" fmla="*/ -79 h 155426"/>
                  <a:gd name="connsiteX4" fmla="*/ 156117 w 155426"/>
                  <a:gd name="connsiteY4" fmla="*/ 77634 h 1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26" h="155426">
                    <a:moveTo>
                      <a:pt x="156117" y="77634"/>
                    </a:moveTo>
                    <a:cubicBezTo>
                      <a:pt x="156117" y="120554"/>
                      <a:pt x="121323" y="155348"/>
                      <a:pt x="78404" y="155348"/>
                    </a:cubicBezTo>
                    <a:cubicBezTo>
                      <a:pt x="35484" y="155348"/>
                      <a:pt x="690" y="120554"/>
                      <a:pt x="690" y="77634"/>
                    </a:cubicBezTo>
                    <a:cubicBezTo>
                      <a:pt x="690" y="34714"/>
                      <a:pt x="35484" y="-79"/>
                      <a:pt x="78404" y="-79"/>
                    </a:cubicBezTo>
                    <a:cubicBezTo>
                      <a:pt x="121323" y="-79"/>
                      <a:pt x="156117" y="34714"/>
                      <a:pt x="156117" y="776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chemeClr val="tx1"/>
                </a:solidFill>
                <a:custDash>
                  <a:ds d="30467" sp="30467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DD83E36-DCB5-B1EF-50ED-D49FBF86BEBC}"/>
                  </a:ext>
                </a:extLst>
              </p:cNvPr>
              <p:cNvSpPr/>
              <p:nvPr/>
            </p:nvSpPr>
            <p:spPr>
              <a:xfrm rot="4020002">
                <a:off x="7912092" y="976042"/>
                <a:ext cx="540087" cy="872468"/>
              </a:xfrm>
              <a:custGeom>
                <a:avLst/>
                <a:gdLst>
                  <a:gd name="connsiteX0" fmla="*/ 744 w 540087"/>
                  <a:gd name="connsiteY0" fmla="*/ 872414 h 872468"/>
                  <a:gd name="connsiteX1" fmla="*/ 540832 w 540087"/>
                  <a:gd name="connsiteY1" fmla="*/ -54 h 87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0087" h="872468">
                    <a:moveTo>
                      <a:pt x="744" y="872414"/>
                    </a:moveTo>
                    <a:lnTo>
                      <a:pt x="540832" y="-54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D6F366A-BCB0-9F81-EBCA-4AAB1BC04734}"/>
                  </a:ext>
                </a:extLst>
              </p:cNvPr>
              <p:cNvSpPr/>
              <p:nvPr/>
            </p:nvSpPr>
            <p:spPr>
              <a:xfrm rot="11520001">
                <a:off x="9143818" y="1840004"/>
                <a:ext cx="1638073" cy="1602460"/>
              </a:xfrm>
              <a:custGeom>
                <a:avLst/>
                <a:gdLst>
                  <a:gd name="connsiteX0" fmla="*/ 1639207 w 1638073"/>
                  <a:gd name="connsiteY0" fmla="*/ 801406 h 1602460"/>
                  <a:gd name="connsiteX1" fmla="*/ 820171 w 1638073"/>
                  <a:gd name="connsiteY1" fmla="*/ 1602637 h 1602460"/>
                  <a:gd name="connsiteX2" fmla="*/ 1134 w 1638073"/>
                  <a:gd name="connsiteY2" fmla="*/ 801406 h 1602460"/>
                  <a:gd name="connsiteX3" fmla="*/ 820171 w 1638073"/>
                  <a:gd name="connsiteY3" fmla="*/ 176 h 1602460"/>
                  <a:gd name="connsiteX4" fmla="*/ 1639207 w 1638073"/>
                  <a:gd name="connsiteY4" fmla="*/ 801406 h 160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073" h="1602460">
                    <a:moveTo>
                      <a:pt x="1639207" y="801406"/>
                    </a:moveTo>
                    <a:cubicBezTo>
                      <a:pt x="1639207" y="1243914"/>
                      <a:pt x="1272512" y="1602637"/>
                      <a:pt x="820171" y="1602637"/>
                    </a:cubicBezTo>
                    <a:cubicBezTo>
                      <a:pt x="367829" y="1602637"/>
                      <a:pt x="1134" y="1243914"/>
                      <a:pt x="1134" y="801406"/>
                    </a:cubicBezTo>
                    <a:cubicBezTo>
                      <a:pt x="1134" y="358899"/>
                      <a:pt x="367829" y="176"/>
                      <a:pt x="820171" y="176"/>
                    </a:cubicBezTo>
                    <a:cubicBezTo>
                      <a:pt x="1272512" y="176"/>
                      <a:pt x="1639207" y="358899"/>
                      <a:pt x="1639207" y="801406"/>
                    </a:cubicBezTo>
                    <a:close/>
                  </a:path>
                </a:pathLst>
              </a:custGeom>
              <a:solidFill>
                <a:srgbClr val="000000">
                  <a:alpha val="1000"/>
                </a:srgbClr>
              </a:solidFill>
              <a:ln w="832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28878D5-10F4-3FEB-E68F-9DCDFD26E8D0}"/>
                  </a:ext>
                </a:extLst>
              </p:cNvPr>
              <p:cNvSpPr/>
              <p:nvPr/>
            </p:nvSpPr>
            <p:spPr>
              <a:xfrm rot="11520001">
                <a:off x="9950315" y="1841729"/>
                <a:ext cx="23733" cy="1605438"/>
              </a:xfrm>
              <a:custGeom>
                <a:avLst/>
                <a:gdLst>
                  <a:gd name="connsiteX0" fmla="*/ 1084 w 23733"/>
                  <a:gd name="connsiteY0" fmla="*/ 38 h 1605438"/>
                  <a:gd name="connsiteX1" fmla="*/ 24817 w 23733"/>
                  <a:gd name="connsiteY1" fmla="*/ 1605477 h 160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8">
                    <a:moveTo>
                      <a:pt x="1084" y="38"/>
                    </a:moveTo>
                    <a:lnTo>
                      <a:pt x="24817" y="1605477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5E48FF7-B781-6858-55BD-6C9A0169CB45}"/>
                  </a:ext>
                </a:extLst>
              </p:cNvPr>
              <p:cNvSpPr/>
              <p:nvPr/>
            </p:nvSpPr>
            <p:spPr>
              <a:xfrm rot="3120003">
                <a:off x="9950314" y="1841705"/>
                <a:ext cx="23733" cy="1605438"/>
              </a:xfrm>
              <a:custGeom>
                <a:avLst/>
                <a:gdLst>
                  <a:gd name="connsiteX0" fmla="*/ 1084 w 23733"/>
                  <a:gd name="connsiteY0" fmla="*/ 38 h 1605438"/>
                  <a:gd name="connsiteX1" fmla="*/ 24817 w 23733"/>
                  <a:gd name="connsiteY1" fmla="*/ 1605477 h 160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33" h="1605438">
                    <a:moveTo>
                      <a:pt x="1084" y="38"/>
                    </a:moveTo>
                    <a:lnTo>
                      <a:pt x="24817" y="1605477"/>
                    </a:lnTo>
                  </a:path>
                </a:pathLst>
              </a:custGeom>
              <a:noFill/>
              <a:ln w="836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07116D6-1E21-425A-E7D4-90DCA8BCB342}"/>
                  </a:ext>
                </a:extLst>
              </p:cNvPr>
              <p:cNvSpPr/>
              <p:nvPr/>
            </p:nvSpPr>
            <p:spPr>
              <a:xfrm rot="15420002">
                <a:off x="9335751" y="2730413"/>
                <a:ext cx="707120" cy="704938"/>
              </a:xfrm>
              <a:custGeom>
                <a:avLst/>
                <a:gdLst>
                  <a:gd name="connsiteX0" fmla="*/ 353175 w 707120"/>
                  <a:gd name="connsiteY0" fmla="*/ 546635 h 704938"/>
                  <a:gd name="connsiteX1" fmla="*/ 1337 w 707120"/>
                  <a:gd name="connsiteY1" fmla="*/ 384667 h 704938"/>
                  <a:gd name="connsiteX2" fmla="*/ 40655 w 707120"/>
                  <a:gd name="connsiteY2" fmla="*/ 309387 h 704938"/>
                  <a:gd name="connsiteX3" fmla="*/ 312145 w 707120"/>
                  <a:gd name="connsiteY3" fmla="*/ 31059 h 704938"/>
                  <a:gd name="connsiteX4" fmla="*/ 367483 w 707120"/>
                  <a:gd name="connsiteY4" fmla="*/ 191 h 704938"/>
                  <a:gd name="connsiteX5" fmla="*/ 537877 w 707120"/>
                  <a:gd name="connsiteY5" fmla="*/ 351572 h 704938"/>
                  <a:gd name="connsiteX6" fmla="*/ 708262 w 707120"/>
                  <a:gd name="connsiteY6" fmla="*/ 703577 h 704938"/>
                  <a:gd name="connsiteX7" fmla="*/ 707398 w 707120"/>
                  <a:gd name="connsiteY7" fmla="*/ 705014 h 704938"/>
                  <a:gd name="connsiteX8" fmla="*/ 353175 w 707120"/>
                  <a:gd name="connsiteY8" fmla="*/ 546635 h 70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120" h="704938">
                    <a:moveTo>
                      <a:pt x="353175" y="546635"/>
                    </a:moveTo>
                    <a:cubicBezTo>
                      <a:pt x="61877" y="415859"/>
                      <a:pt x="772" y="387733"/>
                      <a:pt x="1337" y="384667"/>
                    </a:cubicBezTo>
                    <a:cubicBezTo>
                      <a:pt x="2251" y="379707"/>
                      <a:pt x="28125" y="330168"/>
                      <a:pt x="40655" y="309387"/>
                    </a:cubicBezTo>
                    <a:cubicBezTo>
                      <a:pt x="110534" y="193526"/>
                      <a:pt x="202657" y="99077"/>
                      <a:pt x="312145" y="31059"/>
                    </a:cubicBezTo>
                    <a:cubicBezTo>
                      <a:pt x="344758" y="10802"/>
                      <a:pt x="366270" y="-1205"/>
                      <a:pt x="367483" y="191"/>
                    </a:cubicBezTo>
                    <a:cubicBezTo>
                      <a:pt x="367940" y="715"/>
                      <a:pt x="444616" y="158844"/>
                      <a:pt x="537877" y="351572"/>
                    </a:cubicBezTo>
                    <a:cubicBezTo>
                      <a:pt x="631129" y="544309"/>
                      <a:pt x="707805" y="702704"/>
                      <a:pt x="708262" y="703577"/>
                    </a:cubicBezTo>
                    <a:cubicBezTo>
                      <a:pt x="708719" y="704441"/>
                      <a:pt x="708328" y="705089"/>
                      <a:pt x="707398" y="705014"/>
                    </a:cubicBezTo>
                    <a:cubicBezTo>
                      <a:pt x="706467" y="704948"/>
                      <a:pt x="547066" y="633673"/>
                      <a:pt x="353175" y="546635"/>
                    </a:cubicBezTo>
                    <a:close/>
                  </a:path>
                </a:pathLst>
              </a:custGeom>
              <a:solidFill>
                <a:srgbClr val="000000">
                  <a:alpha val="19000"/>
                </a:srgb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BE03DD3-A2C7-0143-CB7A-36A18545F39F}"/>
                  </a:ext>
                </a:extLst>
              </p:cNvPr>
              <p:cNvSpPr/>
              <p:nvPr/>
            </p:nvSpPr>
            <p:spPr>
              <a:xfrm rot="15420002">
                <a:off x="9878855" y="1847603"/>
                <a:ext cx="714398" cy="709193"/>
              </a:xfrm>
              <a:custGeom>
                <a:avLst/>
                <a:gdLst>
                  <a:gd name="connsiteX0" fmla="*/ 343319 w 714398"/>
                  <a:gd name="connsiteY0" fmla="*/ 707777 h 709193"/>
                  <a:gd name="connsiteX1" fmla="*/ 171463 w 714398"/>
                  <a:gd name="connsiteY1" fmla="*/ 352441 h 709193"/>
                  <a:gd name="connsiteX2" fmla="*/ 1311 w 714398"/>
                  <a:gd name="connsiteY2" fmla="*/ -112 h 709193"/>
                  <a:gd name="connsiteX3" fmla="*/ 715623 w 714398"/>
                  <a:gd name="connsiteY3" fmla="*/ 319512 h 709193"/>
                  <a:gd name="connsiteX4" fmla="*/ 682403 w 714398"/>
                  <a:gd name="connsiteY4" fmla="*/ 385669 h 709193"/>
                  <a:gd name="connsiteX5" fmla="*/ 362713 w 714398"/>
                  <a:gd name="connsiteY5" fmla="*/ 701221 h 709193"/>
                  <a:gd name="connsiteX6" fmla="*/ 343319 w 714398"/>
                  <a:gd name="connsiteY6" fmla="*/ 707777 h 70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98" h="709193">
                    <a:moveTo>
                      <a:pt x="343319" y="707777"/>
                    </a:moveTo>
                    <a:cubicBezTo>
                      <a:pt x="342630" y="705982"/>
                      <a:pt x="265297" y="546083"/>
                      <a:pt x="171463" y="352441"/>
                    </a:cubicBezTo>
                    <a:cubicBezTo>
                      <a:pt x="77638" y="158798"/>
                      <a:pt x="1070" y="154"/>
                      <a:pt x="1311" y="-112"/>
                    </a:cubicBezTo>
                    <a:cubicBezTo>
                      <a:pt x="1677" y="-528"/>
                      <a:pt x="713587" y="318025"/>
                      <a:pt x="715623" y="319512"/>
                    </a:cubicBezTo>
                    <a:cubicBezTo>
                      <a:pt x="717118" y="320609"/>
                      <a:pt x="698905" y="356894"/>
                      <a:pt x="682403" y="385669"/>
                    </a:cubicBezTo>
                    <a:cubicBezTo>
                      <a:pt x="605528" y="519735"/>
                      <a:pt x="493065" y="630744"/>
                      <a:pt x="362713" y="701221"/>
                    </a:cubicBezTo>
                    <a:cubicBezTo>
                      <a:pt x="347731" y="709322"/>
                      <a:pt x="344350" y="710469"/>
                      <a:pt x="343319" y="707777"/>
                    </a:cubicBezTo>
                    <a:close/>
                  </a:path>
                </a:pathLst>
              </a:custGeom>
              <a:solidFill>
                <a:srgbClr val="000000">
                  <a:alpha val="19000"/>
                </a:srgbClr>
              </a:solidFill>
              <a:ln w="210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6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D062-DE2B-EDE6-5F66-E2E9DB69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BAF60-E7A6-91DD-B603-E13154A2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9618A39-30C2-852F-3D0A-9ED0DCC466D9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78F018-D511-7A00-0596-4ED47E1DCDDE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FC23E2-BF26-1D25-6537-924C4F3BB6AE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CF361C-4517-0F11-5535-7615DBB3C09F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864EE-C990-0359-4BA1-076A991AAB48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4198B8-7DD4-BC2B-7627-DC2C3D47CF9F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DE18FD-203C-52A7-6402-47D07E1945DD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FC360A-0041-2943-753F-0D68BD3E39C9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962B8C-3881-2058-06B9-53DF565DA58E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A56FBD-A52A-E6A4-9146-C7EBFD581ACB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05FCD6-5B3B-479C-AC73-E6165C6768A7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53DD097-C307-1FB8-15AE-53633EE3DC63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E93993-FB58-515B-5118-F40098C92220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1702F3-86E4-A6E7-D415-9D3393F04205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71090B2-9A53-3813-4E6B-3E4D3680A42A}"/>
              </a:ext>
            </a:extLst>
          </p:cNvPr>
          <p:cNvSpPr/>
          <p:nvPr/>
        </p:nvSpPr>
        <p:spPr>
          <a:xfrm>
            <a:off x="4024677" y="4280814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99A34D-D785-4013-9F8B-D6B05242D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61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5949-D9BB-C767-2B1C-76E6CDCB2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26669-3368-E407-EAF7-9CB5E34F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69840A-40A1-0A38-CF2C-67F1BA7F578C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10B1FA7-D380-D036-0CBE-C996EF05CFCE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CF5C38E-6DFF-486E-E2A1-DC1A75C8592D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460AF1-58F6-9F18-D8D6-77DC1A3D3B9B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BB60E4-388E-EE81-BC9C-4911C1166B49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A65FDF7-D3EF-A857-2FDB-24A411B1B7FA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E7B30E-48AC-6557-66F3-A472C49C92F5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532A3F-86DC-D94A-AA5C-E510B901F916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E32A34-AE82-E27D-15D4-5DA3D6650545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7EB3E31-642C-11CA-E592-E6FA3E394C47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5E1C8E-56DE-E2C6-D274-AF08C31B166D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3D899E-10A7-40D2-28B2-DA98E1CBCF2B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A1442B6-E63A-4D8A-0BB6-4C586530F082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32BE447-CBF7-4781-02F4-F40B409F770C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C6C29A-9DEC-416C-2E85-CA1BC8B1D55A}"/>
              </a:ext>
            </a:extLst>
          </p:cNvPr>
          <p:cNvSpPr/>
          <p:nvPr/>
        </p:nvSpPr>
        <p:spPr>
          <a:xfrm>
            <a:off x="4024677" y="3886200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6C73B35-BA56-709C-409E-4BAB1B3E0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2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6D58-09ED-6D74-CCF3-AB4CC9083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B4D60-746B-3165-E23A-CB4E9C2A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32A0FC-707B-B8BD-22F6-8ACE40F7EF07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CBF317-3776-965F-F532-A3242CB8DCD5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99B57A-5503-ED50-C75D-71ED4CB3B0CC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FB3716-053D-1F84-DD32-050711E6DD3D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54DE78-9C1B-F5FE-D7B5-A62AD53EEBCF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8A0F39-DF61-CC71-1BB4-73026CA142A5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C1EC84-3705-35DB-3666-8B22E745440C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59320A-9FD8-A91C-153C-E79D09114F14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9D7001-558D-CFC8-AE0B-9FB6E738F673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5F1B4D-4B5C-DFD6-5F1F-39344D36FC2E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6A9707-BF78-15AC-2FE3-A0B6FCCCA91F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D25DBD-8B32-219E-7162-7D8B2B28C3BB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EA416-F222-F58E-3EE3-74B3CB8480F2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408B01-FDEB-6897-A12C-D1E2BD5CDAA2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9C0E0E-98A7-4315-E076-A1082801DD28}"/>
              </a:ext>
            </a:extLst>
          </p:cNvPr>
          <p:cNvSpPr/>
          <p:nvPr/>
        </p:nvSpPr>
        <p:spPr>
          <a:xfrm>
            <a:off x="4024677" y="3487847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48236F7-035B-1F70-2B68-651268C7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3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132C-12D5-074C-05B3-90D2DC3AD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CEF79-4CEA-A683-DFFF-992107E9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C9C4E52-0202-AF89-044B-324D0DD1A423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955FF1C-F6DB-6175-13E1-760A5EF891C9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14ADB6-4F53-ACD8-548A-5C866115E608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C2796C-65D9-4683-41A5-A144FBACF9C8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9CA8D3-6CC3-D265-4F93-9F0915AED790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E78BFC-7EE1-1F84-4E31-1C42B4316A4E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47162F-35B9-3824-17BB-FB1CB0D16E99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C7F41C-0AE3-D6FE-BF86-1BB81D2AF9AC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4D620B5-04B9-F287-FD75-BE5B4EB8DD6A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61B5CA-591D-E5E6-284D-80CEA806A2B4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354D070-3122-F734-3826-744927759E6E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90C5B3-1A30-669F-4BAA-AA439255197E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3D6D8D-E90A-859A-8456-0453DEB22D4D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accent3"/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C958EE-7BF0-91AF-BF1C-F002520FAA7E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5A97FA-09F2-39AC-FB24-29A14C228ABF}"/>
              </a:ext>
            </a:extLst>
          </p:cNvPr>
          <p:cNvSpPr/>
          <p:nvPr/>
        </p:nvSpPr>
        <p:spPr>
          <a:xfrm>
            <a:off x="4024677" y="2743200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E2B18C-BE0F-733D-6EEE-FCB47A13E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811637B-21B0-2EE1-5A46-D060B62CA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41193">
            <a:off x="5582039" y="2947662"/>
            <a:ext cx="1194290" cy="3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4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13E68-F36F-FDA1-2892-D160BFD28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5AC9F2-659A-5443-76EA-DC9BB580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161EF92-2F1F-6BC1-E133-E49637C7477C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rgbClr val="CCCCCC">
              <a:alpha val="0"/>
            </a:srgbClr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23F57B-EA90-7606-E219-1C086996B213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1694B6-D815-3CAE-A751-6BDD066C30C1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18502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4380239-E816-30CD-C67A-EC169E0F070B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451C00-F6B2-4D49-1015-7F328C940C47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noFill/>
          <a:ln w="18502" cap="flat">
            <a:solidFill>
              <a:schemeClr val="accent3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3A41EF-1C8B-4412-B0F0-4C85D9563EB9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FFF015-E513-C8CD-96E9-0E5A0DEBD8EE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E95B649-6B73-55DD-9A8B-79D9D8236ED8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297883-CC29-42D8-F488-25B18F0D880D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7457EA-D91E-1E81-3D40-5C541DC5A2EC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95C2C4-847D-9E55-1F34-9FBB786E9865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22F8EC-1A20-81ED-B454-B044BB2E7A84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6331CD-9215-240D-3157-A91BDD807489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4F63287-21E4-0B6E-3AE0-CA3E07BBF17B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C79B42-2AD5-FCE3-B5CF-8840CE126798}"/>
              </a:ext>
            </a:extLst>
          </p:cNvPr>
          <p:cNvSpPr/>
          <p:nvPr/>
        </p:nvSpPr>
        <p:spPr>
          <a:xfrm>
            <a:off x="4024677" y="2463800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6E048F5-18AD-3D7E-7B5C-3D1B975E2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C652D33-8359-470C-8C23-F638F927B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41193">
            <a:off x="5582039" y="2947662"/>
            <a:ext cx="1194290" cy="33283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C7577E7-C245-5C32-DE83-AA5B7D7C2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8748" y="2455991"/>
            <a:ext cx="1113271" cy="3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0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2B230-FCB2-0F9F-37C7-8F5140E4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A54A2-0604-521E-F86D-E01E0CBA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Lower-Star Filtrations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0105B94-650A-4623-91F6-D08CF7461B87}"/>
              </a:ext>
            </a:extLst>
          </p:cNvPr>
          <p:cNvSpPr/>
          <p:nvPr/>
        </p:nvSpPr>
        <p:spPr>
          <a:xfrm>
            <a:off x="5479021" y="2429831"/>
            <a:ext cx="1145923" cy="1064948"/>
          </a:xfrm>
          <a:custGeom>
            <a:avLst/>
            <a:gdLst>
              <a:gd name="connsiteX0" fmla="*/ -58 w 1145923"/>
              <a:gd name="connsiteY0" fmla="*/ -15 h 1064948"/>
              <a:gd name="connsiteX1" fmla="*/ 286428 w 1145923"/>
              <a:gd name="connsiteY1" fmla="*/ 1064934 h 1064948"/>
              <a:gd name="connsiteX2" fmla="*/ 1145866 w 1145923"/>
              <a:gd name="connsiteY2" fmla="*/ 298921 h 1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923" h="1064948">
                <a:moveTo>
                  <a:pt x="-58" y="-15"/>
                </a:moveTo>
                <a:lnTo>
                  <a:pt x="286428" y="1064934"/>
                </a:lnTo>
                <a:lnTo>
                  <a:pt x="1145866" y="298921"/>
                </a:lnTo>
                <a:close/>
              </a:path>
            </a:pathLst>
          </a:custGeom>
          <a:solidFill>
            <a:srgbClr val="CCCCCC">
              <a:alpha val="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6BCA4E-8360-5868-D4F2-12241B46C99D}"/>
              </a:ext>
            </a:extLst>
          </p:cNvPr>
          <p:cNvSpPr/>
          <p:nvPr/>
        </p:nvSpPr>
        <p:spPr>
          <a:xfrm>
            <a:off x="4364250" y="2112213"/>
            <a:ext cx="1120990" cy="336302"/>
          </a:xfrm>
          <a:custGeom>
            <a:avLst/>
            <a:gdLst>
              <a:gd name="connsiteX0" fmla="*/ 1120928 w 1120990"/>
              <a:gd name="connsiteY0" fmla="*/ 336286 h 336302"/>
              <a:gd name="connsiteX1" fmla="*/ -62 w 1120990"/>
              <a:gd name="connsiteY1" fmla="*/ -17 h 33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990" h="336302">
                <a:moveTo>
                  <a:pt x="1120928" y="336286"/>
                </a:moveTo>
                <a:lnTo>
                  <a:pt x="-62" y="-17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AAF61A-EBF7-9CE2-3D41-F43F902E6977}"/>
              </a:ext>
            </a:extLst>
          </p:cNvPr>
          <p:cNvSpPr/>
          <p:nvPr/>
        </p:nvSpPr>
        <p:spPr>
          <a:xfrm>
            <a:off x="5011929" y="4298168"/>
            <a:ext cx="1476001" cy="417261"/>
          </a:xfrm>
          <a:custGeom>
            <a:avLst/>
            <a:gdLst>
              <a:gd name="connsiteX0" fmla="*/ 1475942 w 1476001"/>
              <a:gd name="connsiteY0" fmla="*/ 417252 h 417261"/>
              <a:gd name="connsiteX1" fmla="*/ -59 w 1476001"/>
              <a:gd name="connsiteY1" fmla="*/ -9 h 41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001" h="417261">
                <a:moveTo>
                  <a:pt x="1475942" y="417252"/>
                </a:moveTo>
                <a:lnTo>
                  <a:pt x="-59" y="-9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chemeClr val="tx1">
                <a:alpha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1667C0-F313-514F-DEE1-FE311408DDFB}"/>
              </a:ext>
            </a:extLst>
          </p:cNvPr>
          <p:cNvSpPr/>
          <p:nvPr/>
        </p:nvSpPr>
        <p:spPr>
          <a:xfrm>
            <a:off x="4370470" y="2149579"/>
            <a:ext cx="641459" cy="2148588"/>
          </a:xfrm>
          <a:custGeom>
            <a:avLst/>
            <a:gdLst>
              <a:gd name="connsiteX0" fmla="*/ -63 w 641459"/>
              <a:gd name="connsiteY0" fmla="*/ -14 h 2148588"/>
              <a:gd name="connsiteX1" fmla="*/ 641397 w 641459"/>
              <a:gd name="connsiteY1" fmla="*/ 2148575 h 214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459" h="2148588">
                <a:moveTo>
                  <a:pt x="-63" y="-14"/>
                </a:moveTo>
                <a:lnTo>
                  <a:pt x="641397" y="2148575"/>
                </a:lnTo>
              </a:path>
            </a:pathLst>
          </a:custGeom>
          <a:solidFill>
            <a:srgbClr val="CCCCCC">
              <a:alpha val="90000"/>
            </a:srgbClr>
          </a:solidFill>
          <a:ln w="38100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1982C0-1C75-CA57-9240-BC620D2D50D5}"/>
              </a:ext>
            </a:extLst>
          </p:cNvPr>
          <p:cNvSpPr/>
          <p:nvPr/>
        </p:nvSpPr>
        <p:spPr>
          <a:xfrm>
            <a:off x="6603139" y="1604646"/>
            <a:ext cx="1064959" cy="1145916"/>
          </a:xfrm>
          <a:custGeom>
            <a:avLst/>
            <a:gdLst>
              <a:gd name="connsiteX0" fmla="*/ -54 w 1064959"/>
              <a:gd name="connsiteY0" fmla="*/ 1145899 h 1145916"/>
              <a:gd name="connsiteX1" fmla="*/ 1064905 w 1064959"/>
              <a:gd name="connsiteY1" fmla="*/ 859421 h 1145916"/>
              <a:gd name="connsiteX2" fmla="*/ 298889 w 1064959"/>
              <a:gd name="connsiteY2" fmla="*/ -18 h 11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959" h="1145916">
                <a:moveTo>
                  <a:pt x="-54" y="1145899"/>
                </a:moveTo>
                <a:lnTo>
                  <a:pt x="1064905" y="859421"/>
                </a:lnTo>
                <a:lnTo>
                  <a:pt x="298889" y="-18"/>
                </a:lnTo>
                <a:close/>
              </a:path>
            </a:pathLst>
          </a:custGeom>
          <a:noFill/>
          <a:ln w="38100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F7E0633-97BA-820E-2F9B-AC3317F401F9}"/>
              </a:ext>
            </a:extLst>
          </p:cNvPr>
          <p:cNvSpPr/>
          <p:nvPr/>
        </p:nvSpPr>
        <p:spPr>
          <a:xfrm rot="16200000">
            <a:off x="6826394" y="1529375"/>
            <a:ext cx="148083" cy="148083"/>
          </a:xfrm>
          <a:custGeom>
            <a:avLst/>
            <a:gdLst>
              <a:gd name="connsiteX0" fmla="*/ 148311 w 148083"/>
              <a:gd name="connsiteY0" fmla="*/ 73789 h 148083"/>
              <a:gd name="connsiteX1" fmla="*/ 74269 w 148083"/>
              <a:gd name="connsiteY1" fmla="*/ 147830 h 148083"/>
              <a:gd name="connsiteX2" fmla="*/ 227 w 148083"/>
              <a:gd name="connsiteY2" fmla="*/ 73789 h 148083"/>
              <a:gd name="connsiteX3" fmla="*/ 74269 w 148083"/>
              <a:gd name="connsiteY3" fmla="*/ -253 h 148083"/>
              <a:gd name="connsiteX4" fmla="*/ 148311 w 148083"/>
              <a:gd name="connsiteY4" fmla="*/ 7378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311" y="73789"/>
                </a:moveTo>
                <a:cubicBezTo>
                  <a:pt x="148311" y="114681"/>
                  <a:pt x="115161" y="147830"/>
                  <a:pt x="74269" y="147830"/>
                </a:cubicBezTo>
                <a:cubicBezTo>
                  <a:pt x="33377" y="147830"/>
                  <a:pt x="227" y="114681"/>
                  <a:pt x="227" y="73789"/>
                </a:cubicBezTo>
                <a:cubicBezTo>
                  <a:pt x="227" y="32897"/>
                  <a:pt x="33377" y="-253"/>
                  <a:pt x="74269" y="-253"/>
                </a:cubicBezTo>
                <a:cubicBezTo>
                  <a:pt x="115161" y="-253"/>
                  <a:pt x="148311" y="32897"/>
                  <a:pt x="148311" y="73789"/>
                </a:cubicBezTo>
                <a:close/>
              </a:path>
            </a:pathLst>
          </a:custGeom>
          <a:solidFill>
            <a:srgbClr val="CCCCCC">
              <a:alpha val="90000"/>
            </a:srgb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D9BEF5-3588-1E7C-91C1-E0ABFDE49B49}"/>
              </a:ext>
            </a:extLst>
          </p:cNvPr>
          <p:cNvSpPr/>
          <p:nvPr/>
        </p:nvSpPr>
        <p:spPr>
          <a:xfrm rot="16200000">
            <a:off x="7582636" y="2383179"/>
            <a:ext cx="148083" cy="148083"/>
          </a:xfrm>
          <a:custGeom>
            <a:avLst/>
            <a:gdLst>
              <a:gd name="connsiteX0" fmla="*/ 148400 w 148083"/>
              <a:gd name="connsiteY0" fmla="*/ 73797 h 148083"/>
              <a:gd name="connsiteX1" fmla="*/ 74359 w 148083"/>
              <a:gd name="connsiteY1" fmla="*/ 147838 h 148083"/>
              <a:gd name="connsiteX2" fmla="*/ 317 w 148083"/>
              <a:gd name="connsiteY2" fmla="*/ 73797 h 148083"/>
              <a:gd name="connsiteX3" fmla="*/ 74359 w 148083"/>
              <a:gd name="connsiteY3" fmla="*/ -245 h 148083"/>
              <a:gd name="connsiteX4" fmla="*/ 148400 w 148083"/>
              <a:gd name="connsiteY4" fmla="*/ 73797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400" y="73797"/>
                </a:moveTo>
                <a:cubicBezTo>
                  <a:pt x="148400" y="114689"/>
                  <a:pt x="115251" y="147838"/>
                  <a:pt x="74359" y="147838"/>
                </a:cubicBezTo>
                <a:cubicBezTo>
                  <a:pt x="33467" y="147838"/>
                  <a:pt x="317" y="114689"/>
                  <a:pt x="317" y="73797"/>
                </a:cubicBezTo>
                <a:cubicBezTo>
                  <a:pt x="317" y="32904"/>
                  <a:pt x="33467" y="-245"/>
                  <a:pt x="74359" y="-245"/>
                </a:cubicBezTo>
                <a:cubicBezTo>
                  <a:pt x="115251" y="-245"/>
                  <a:pt x="148400" y="32904"/>
                  <a:pt x="148400" y="73797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6E0D1-8CB3-8F7F-E24B-8FBAF9190141}"/>
              </a:ext>
            </a:extLst>
          </p:cNvPr>
          <p:cNvSpPr/>
          <p:nvPr/>
        </p:nvSpPr>
        <p:spPr>
          <a:xfrm>
            <a:off x="6540500" y="2652580"/>
            <a:ext cx="148083" cy="148083"/>
          </a:xfrm>
          <a:custGeom>
            <a:avLst/>
            <a:gdLst>
              <a:gd name="connsiteX0" fmla="*/ 148027 w 148083"/>
              <a:gd name="connsiteY0" fmla="*/ 74026 h 148083"/>
              <a:gd name="connsiteX1" fmla="*/ 73985 w 148083"/>
              <a:gd name="connsiteY1" fmla="*/ 148068 h 148083"/>
              <a:gd name="connsiteX2" fmla="*/ -56 w 148083"/>
              <a:gd name="connsiteY2" fmla="*/ 74026 h 148083"/>
              <a:gd name="connsiteX3" fmla="*/ 73985 w 148083"/>
              <a:gd name="connsiteY3" fmla="*/ -16 h 148083"/>
              <a:gd name="connsiteX4" fmla="*/ 148027 w 148083"/>
              <a:gd name="connsiteY4" fmla="*/ 74026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26"/>
                </a:moveTo>
                <a:cubicBezTo>
                  <a:pt x="148027" y="114918"/>
                  <a:pt x="114877" y="148068"/>
                  <a:pt x="73985" y="148068"/>
                </a:cubicBezTo>
                <a:cubicBezTo>
                  <a:pt x="33093" y="148068"/>
                  <a:pt x="-56" y="114918"/>
                  <a:pt x="-56" y="74026"/>
                </a:cubicBezTo>
                <a:cubicBezTo>
                  <a:pt x="-56" y="33134"/>
                  <a:pt x="33093" y="-16"/>
                  <a:pt x="73985" y="-16"/>
                </a:cubicBezTo>
                <a:cubicBezTo>
                  <a:pt x="114877" y="-16"/>
                  <a:pt x="148027" y="33134"/>
                  <a:pt x="148027" y="7402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37C8E-0C9A-F0F9-C99C-0DDA04C75866}"/>
              </a:ext>
            </a:extLst>
          </p:cNvPr>
          <p:cNvSpPr/>
          <p:nvPr/>
        </p:nvSpPr>
        <p:spPr>
          <a:xfrm>
            <a:off x="7093980" y="3815417"/>
            <a:ext cx="148083" cy="148083"/>
          </a:xfrm>
          <a:custGeom>
            <a:avLst/>
            <a:gdLst>
              <a:gd name="connsiteX0" fmla="*/ 148029 w 148083"/>
              <a:gd name="connsiteY0" fmla="*/ 74030 h 148083"/>
              <a:gd name="connsiteX1" fmla="*/ 73987 w 148083"/>
              <a:gd name="connsiteY1" fmla="*/ 148072 h 148083"/>
              <a:gd name="connsiteX2" fmla="*/ -54 w 148083"/>
              <a:gd name="connsiteY2" fmla="*/ 74030 h 148083"/>
              <a:gd name="connsiteX3" fmla="*/ 73987 w 148083"/>
              <a:gd name="connsiteY3" fmla="*/ -11 h 148083"/>
              <a:gd name="connsiteX4" fmla="*/ 148029 w 148083"/>
              <a:gd name="connsiteY4" fmla="*/ 74030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9" y="74030"/>
                </a:moveTo>
                <a:cubicBezTo>
                  <a:pt x="148029" y="114922"/>
                  <a:pt x="114879" y="148072"/>
                  <a:pt x="73987" y="148072"/>
                </a:cubicBezTo>
                <a:cubicBezTo>
                  <a:pt x="33095" y="148072"/>
                  <a:pt x="-54" y="114922"/>
                  <a:pt x="-54" y="74030"/>
                </a:cubicBezTo>
                <a:cubicBezTo>
                  <a:pt x="-54" y="33138"/>
                  <a:pt x="33095" y="-11"/>
                  <a:pt x="73987" y="-11"/>
                </a:cubicBezTo>
                <a:cubicBezTo>
                  <a:pt x="114879" y="-11"/>
                  <a:pt x="148029" y="33138"/>
                  <a:pt x="148029" y="7403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299F91-0A75-9A69-DCDC-8F66A1A01F0D}"/>
              </a:ext>
            </a:extLst>
          </p:cNvPr>
          <p:cNvSpPr/>
          <p:nvPr/>
        </p:nvSpPr>
        <p:spPr>
          <a:xfrm>
            <a:off x="5413142" y="2370742"/>
            <a:ext cx="148083" cy="148083"/>
          </a:xfrm>
          <a:custGeom>
            <a:avLst/>
            <a:gdLst>
              <a:gd name="connsiteX0" fmla="*/ 148023 w 148083"/>
              <a:gd name="connsiteY0" fmla="*/ 74025 h 148083"/>
              <a:gd name="connsiteX1" fmla="*/ 73982 w 148083"/>
              <a:gd name="connsiteY1" fmla="*/ 148067 h 148083"/>
              <a:gd name="connsiteX2" fmla="*/ -60 w 148083"/>
              <a:gd name="connsiteY2" fmla="*/ 74025 h 148083"/>
              <a:gd name="connsiteX3" fmla="*/ 73982 w 148083"/>
              <a:gd name="connsiteY3" fmla="*/ -17 h 148083"/>
              <a:gd name="connsiteX4" fmla="*/ 148023 w 148083"/>
              <a:gd name="connsiteY4" fmla="*/ 74025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3" y="74025"/>
                </a:moveTo>
                <a:cubicBezTo>
                  <a:pt x="148023" y="114917"/>
                  <a:pt x="114874" y="148067"/>
                  <a:pt x="73982" y="148067"/>
                </a:cubicBezTo>
                <a:cubicBezTo>
                  <a:pt x="33089" y="148067"/>
                  <a:pt x="-60" y="114917"/>
                  <a:pt x="-60" y="74025"/>
                </a:cubicBezTo>
                <a:cubicBezTo>
                  <a:pt x="-60" y="33133"/>
                  <a:pt x="33089" y="-17"/>
                  <a:pt x="73982" y="-17"/>
                </a:cubicBezTo>
                <a:cubicBezTo>
                  <a:pt x="114874" y="-17"/>
                  <a:pt x="148023" y="33133"/>
                  <a:pt x="148023" y="74025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6B96FA-0986-2991-97F8-BD347B7D878F}"/>
              </a:ext>
            </a:extLst>
          </p:cNvPr>
          <p:cNvSpPr/>
          <p:nvPr/>
        </p:nvSpPr>
        <p:spPr>
          <a:xfrm>
            <a:off x="4937536" y="4220314"/>
            <a:ext cx="148083" cy="148083"/>
          </a:xfrm>
          <a:custGeom>
            <a:avLst/>
            <a:gdLst>
              <a:gd name="connsiteX0" fmla="*/ 148021 w 148083"/>
              <a:gd name="connsiteY0" fmla="*/ 74032 h 148083"/>
              <a:gd name="connsiteX1" fmla="*/ 73980 w 148083"/>
              <a:gd name="connsiteY1" fmla="*/ 148073 h 148083"/>
              <a:gd name="connsiteX2" fmla="*/ -62 w 148083"/>
              <a:gd name="connsiteY2" fmla="*/ 74032 h 148083"/>
              <a:gd name="connsiteX3" fmla="*/ 73980 w 148083"/>
              <a:gd name="connsiteY3" fmla="*/ -10 h 148083"/>
              <a:gd name="connsiteX4" fmla="*/ 148021 w 148083"/>
              <a:gd name="connsiteY4" fmla="*/ 74032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1" y="74032"/>
                </a:moveTo>
                <a:cubicBezTo>
                  <a:pt x="148021" y="114924"/>
                  <a:pt x="114872" y="148073"/>
                  <a:pt x="73980" y="148073"/>
                </a:cubicBezTo>
                <a:cubicBezTo>
                  <a:pt x="33088" y="148073"/>
                  <a:pt x="-62" y="114924"/>
                  <a:pt x="-62" y="74032"/>
                </a:cubicBezTo>
                <a:cubicBezTo>
                  <a:pt x="-62" y="33140"/>
                  <a:pt x="33088" y="-10"/>
                  <a:pt x="73980" y="-10"/>
                </a:cubicBezTo>
                <a:cubicBezTo>
                  <a:pt x="114872" y="-10"/>
                  <a:pt x="148021" y="33140"/>
                  <a:pt x="148021" y="74032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06E253-50DB-5EF3-1525-524BE218BD33}"/>
              </a:ext>
            </a:extLst>
          </p:cNvPr>
          <p:cNvSpPr/>
          <p:nvPr/>
        </p:nvSpPr>
        <p:spPr>
          <a:xfrm>
            <a:off x="5694982" y="3427642"/>
            <a:ext cx="148083" cy="148083"/>
          </a:xfrm>
          <a:custGeom>
            <a:avLst/>
            <a:gdLst>
              <a:gd name="connsiteX0" fmla="*/ 148024 w 148083"/>
              <a:gd name="connsiteY0" fmla="*/ 74029 h 148083"/>
              <a:gd name="connsiteX1" fmla="*/ 73982 w 148083"/>
              <a:gd name="connsiteY1" fmla="*/ 148070 h 148083"/>
              <a:gd name="connsiteX2" fmla="*/ -59 w 148083"/>
              <a:gd name="connsiteY2" fmla="*/ 74029 h 148083"/>
              <a:gd name="connsiteX3" fmla="*/ 73982 w 148083"/>
              <a:gd name="connsiteY3" fmla="*/ -13 h 148083"/>
              <a:gd name="connsiteX4" fmla="*/ 148024 w 148083"/>
              <a:gd name="connsiteY4" fmla="*/ 74029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4" y="74029"/>
                </a:moveTo>
                <a:cubicBezTo>
                  <a:pt x="148024" y="114921"/>
                  <a:pt x="114875" y="148070"/>
                  <a:pt x="73982" y="148070"/>
                </a:cubicBezTo>
                <a:cubicBezTo>
                  <a:pt x="33090" y="148070"/>
                  <a:pt x="-59" y="114921"/>
                  <a:pt x="-59" y="74029"/>
                </a:cubicBezTo>
                <a:cubicBezTo>
                  <a:pt x="-59" y="33137"/>
                  <a:pt x="33090" y="-13"/>
                  <a:pt x="73982" y="-13"/>
                </a:cubicBezTo>
                <a:cubicBezTo>
                  <a:pt x="114875" y="-13"/>
                  <a:pt x="148024" y="33137"/>
                  <a:pt x="148024" y="74029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B4B933-BAE8-409E-3DC0-288BFCC7A85B}"/>
              </a:ext>
            </a:extLst>
          </p:cNvPr>
          <p:cNvSpPr/>
          <p:nvPr/>
        </p:nvSpPr>
        <p:spPr>
          <a:xfrm>
            <a:off x="4303406" y="2053673"/>
            <a:ext cx="148083" cy="148083"/>
          </a:xfrm>
          <a:custGeom>
            <a:avLst/>
            <a:gdLst>
              <a:gd name="connsiteX0" fmla="*/ 148019 w 148083"/>
              <a:gd name="connsiteY0" fmla="*/ 74024 h 148083"/>
              <a:gd name="connsiteX1" fmla="*/ 73977 w 148083"/>
              <a:gd name="connsiteY1" fmla="*/ 148066 h 148083"/>
              <a:gd name="connsiteX2" fmla="*/ -64 w 148083"/>
              <a:gd name="connsiteY2" fmla="*/ 74024 h 148083"/>
              <a:gd name="connsiteX3" fmla="*/ 73977 w 148083"/>
              <a:gd name="connsiteY3" fmla="*/ -18 h 148083"/>
              <a:gd name="connsiteX4" fmla="*/ 148019 w 148083"/>
              <a:gd name="connsiteY4" fmla="*/ 74024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19" y="74024"/>
                </a:moveTo>
                <a:cubicBezTo>
                  <a:pt x="148019" y="114916"/>
                  <a:pt x="114869" y="148066"/>
                  <a:pt x="73977" y="148066"/>
                </a:cubicBezTo>
                <a:cubicBezTo>
                  <a:pt x="33085" y="148066"/>
                  <a:pt x="-64" y="114916"/>
                  <a:pt x="-64" y="74024"/>
                </a:cubicBezTo>
                <a:cubicBezTo>
                  <a:pt x="-64" y="33132"/>
                  <a:pt x="33085" y="-18"/>
                  <a:pt x="73977" y="-18"/>
                </a:cubicBezTo>
                <a:cubicBezTo>
                  <a:pt x="114869" y="-18"/>
                  <a:pt x="148019" y="33132"/>
                  <a:pt x="148019" y="74024"/>
                </a:cubicBezTo>
                <a:close/>
              </a:path>
            </a:pathLst>
          </a:custGeom>
          <a:solidFill>
            <a:srgbClr val="CCCCCC">
              <a:alpha val="90000"/>
            </a:srgb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D773C62-FD74-4498-44A7-56949DD14F0D}"/>
              </a:ext>
            </a:extLst>
          </p:cNvPr>
          <p:cNvSpPr/>
          <p:nvPr/>
        </p:nvSpPr>
        <p:spPr>
          <a:xfrm>
            <a:off x="6417184" y="4643054"/>
            <a:ext cx="148083" cy="148083"/>
          </a:xfrm>
          <a:custGeom>
            <a:avLst/>
            <a:gdLst>
              <a:gd name="connsiteX0" fmla="*/ 148027 w 148083"/>
              <a:gd name="connsiteY0" fmla="*/ 74033 h 148083"/>
              <a:gd name="connsiteX1" fmla="*/ 73985 w 148083"/>
              <a:gd name="connsiteY1" fmla="*/ 148075 h 148083"/>
              <a:gd name="connsiteX2" fmla="*/ -57 w 148083"/>
              <a:gd name="connsiteY2" fmla="*/ 74033 h 148083"/>
              <a:gd name="connsiteX3" fmla="*/ 73985 w 148083"/>
              <a:gd name="connsiteY3" fmla="*/ -8 h 148083"/>
              <a:gd name="connsiteX4" fmla="*/ 148027 w 148083"/>
              <a:gd name="connsiteY4" fmla="*/ 74033 h 14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83" h="148083">
                <a:moveTo>
                  <a:pt x="148027" y="74033"/>
                </a:moveTo>
                <a:cubicBezTo>
                  <a:pt x="148027" y="114925"/>
                  <a:pt x="114877" y="148075"/>
                  <a:pt x="73985" y="148075"/>
                </a:cubicBezTo>
                <a:cubicBezTo>
                  <a:pt x="33093" y="148075"/>
                  <a:pt x="-57" y="114925"/>
                  <a:pt x="-57" y="74033"/>
                </a:cubicBezTo>
                <a:cubicBezTo>
                  <a:pt x="-57" y="33141"/>
                  <a:pt x="33093" y="-8"/>
                  <a:pt x="73985" y="-8"/>
                </a:cubicBezTo>
                <a:cubicBezTo>
                  <a:pt x="114877" y="-8"/>
                  <a:pt x="148027" y="33141"/>
                  <a:pt x="148027" y="74033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 w="18502" cap="flat">
            <a:solidFill>
              <a:srgbClr val="CCCCCC">
                <a:alpha val="9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FA97A5-289A-FA22-DCD3-E5F9CA4A88D7}"/>
              </a:ext>
            </a:extLst>
          </p:cNvPr>
          <p:cNvSpPr/>
          <p:nvPr/>
        </p:nvSpPr>
        <p:spPr>
          <a:xfrm>
            <a:off x="4024677" y="2451100"/>
            <a:ext cx="4795398" cy="17353"/>
          </a:xfrm>
          <a:custGeom>
            <a:avLst/>
            <a:gdLst>
              <a:gd name="connsiteX0" fmla="*/ -57 w 4795398"/>
              <a:gd name="connsiteY0" fmla="*/ -7 h 17353"/>
              <a:gd name="connsiteX1" fmla="*/ 4795342 w 4795398"/>
              <a:gd name="connsiteY1" fmla="*/ -7 h 1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5398" h="17353">
                <a:moveTo>
                  <a:pt x="-57" y="-7"/>
                </a:moveTo>
                <a:lnTo>
                  <a:pt x="4795342" y="-7"/>
                </a:lnTo>
              </a:path>
            </a:pathLst>
          </a:custGeom>
          <a:noFill/>
          <a:ln w="37005" cap="flat">
            <a:solidFill>
              <a:srgbClr val="000000"/>
            </a:solidFill>
            <a:custDash>
              <a:ds d="600000" sp="6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C59D78C-C51B-2D16-706B-2821A6BE1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119" y="5200064"/>
            <a:ext cx="644558" cy="64455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1FEC6E6-3DDC-810C-4F05-9EEBC755B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8748" y="2439815"/>
            <a:ext cx="1171314" cy="3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GA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5F6"/>
      </a:accent1>
      <a:accent2>
        <a:srgbClr val="00B050"/>
      </a:accent2>
      <a:accent3>
        <a:srgbClr val="A5A5A5"/>
      </a:accent3>
      <a:accent4>
        <a:srgbClr val="C00000"/>
      </a:accent4>
      <a:accent5>
        <a:srgbClr val="7030A0"/>
      </a:accent5>
      <a:accent6>
        <a:srgbClr val="FFC000"/>
      </a:accent6>
      <a:hlink>
        <a:srgbClr val="D60029"/>
      </a:hlink>
      <a:folHlink>
        <a:srgbClr val="009900"/>
      </a:folHlink>
    </a:clrScheme>
    <a:fontScheme name="TU/e Fira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a-template.potx" id="{0762403C-2E2C-4B09-A4E8-B404C253B451}" vid="{52D30563-26B4-44A4-A2B3-4A9D95C0C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eurocg24</Template>
  <TotalTime>3674</TotalTime>
  <Words>826</Words>
  <Application>Microsoft Office PowerPoint</Application>
  <PresentationFormat>Widescreen</PresentationFormat>
  <Paragraphs>245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Fira Sans</vt:lpstr>
      <vt:lpstr>Wingdings</vt:lpstr>
      <vt:lpstr>Office Theme</vt:lpstr>
      <vt:lpstr>Lower Bounding Faithful Sets of Verbose Persistence Diagrams</vt:lpstr>
      <vt:lpstr>Lower-Star Filtrations</vt:lpstr>
      <vt:lpstr>Lower-Star Filtrations</vt:lpstr>
      <vt:lpstr>Lower-Star Filtrations</vt:lpstr>
      <vt:lpstr>Lower-Star Filtrations</vt:lpstr>
      <vt:lpstr>Lower-Star Filtrations</vt:lpstr>
      <vt:lpstr>Lower-Star Filtrations</vt:lpstr>
      <vt:lpstr>Lower-Star Filtrations</vt:lpstr>
      <vt:lpstr>Lower-Star Filtrations</vt:lpstr>
      <vt:lpstr>Lower-Star Filtrations</vt:lpstr>
      <vt:lpstr>Lower-Star Filtrations</vt:lpstr>
      <vt:lpstr>Verbose Persistence Diagrams</vt:lpstr>
      <vt:lpstr>Verbose Persistence Diagrams</vt:lpstr>
      <vt:lpstr>Verbose Persistence Diagrams</vt:lpstr>
      <vt:lpstr>Verbose Persistence Diagrams</vt:lpstr>
      <vt:lpstr>Verbose Persistence Diagrams</vt:lpstr>
      <vt:lpstr>Verbose vs Concise</vt:lpstr>
      <vt:lpstr>Verbose vs Concise</vt:lpstr>
      <vt:lpstr>Multiple Directions</vt:lpstr>
      <vt:lpstr>(K, 〖"S " 〗^1)</vt:lpstr>
      <vt:lpstr>Faithful Sets</vt:lpstr>
      <vt:lpstr>Faithful Sets</vt:lpstr>
      <vt:lpstr>Related Work</vt:lpstr>
      <vt:lpstr>Related Work</vt:lpstr>
      <vt:lpstr>Minimal Faithful Sets</vt:lpstr>
      <vt:lpstr>Clothespin Construction</vt:lpstr>
      <vt:lpstr>Clothespin Construction</vt:lpstr>
      <vt:lpstr>Clothespin Construction</vt:lpstr>
      <vt:lpstr>Clothespin Construction</vt:lpstr>
      <vt:lpstr>Clothespin Construction</vt:lpstr>
      <vt:lpstr>Clothespin Construction</vt:lpstr>
      <vt:lpstr>Clothespin Construction</vt:lpstr>
      <vt:lpstr>Clothespin Construction</vt:lpstr>
      <vt:lpstr>PowerPoint Presentation</vt:lpstr>
      <vt:lpstr>Ongoing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Bounding Faithful Sets of Verbose Persistence Diagrams</dc:title>
  <dc:creator>Schenfisch, Anna</dc:creator>
  <cp:lastModifiedBy>Schenfisch, Anna</cp:lastModifiedBy>
  <cp:revision>45</cp:revision>
  <dcterms:created xsi:type="dcterms:W3CDTF">2024-02-23T08:08:45Z</dcterms:created>
  <dcterms:modified xsi:type="dcterms:W3CDTF">2024-03-13T13:35:42Z</dcterms:modified>
</cp:coreProperties>
</file>