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67" r:id="rId5"/>
    <p:sldId id="270" r:id="rId6"/>
    <p:sldId id="259" r:id="rId7"/>
    <p:sldId id="265" r:id="rId8"/>
    <p:sldId id="266" r:id="rId9"/>
    <p:sldId id="269" r:id="rId10"/>
    <p:sldId id="273" r:id="rId11"/>
    <p:sldId id="274" r:id="rId12"/>
    <p:sldId id="272" r:id="rId13"/>
    <p:sldId id="271" r:id="rId14"/>
    <p:sldId id="276" r:id="rId15"/>
    <p:sldId id="299" r:id="rId16"/>
    <p:sldId id="277" r:id="rId17"/>
    <p:sldId id="278" r:id="rId18"/>
    <p:sldId id="279" r:id="rId19"/>
    <p:sldId id="282" r:id="rId20"/>
    <p:sldId id="280" r:id="rId21"/>
    <p:sldId id="281" r:id="rId22"/>
    <p:sldId id="283" r:id="rId23"/>
    <p:sldId id="288" r:id="rId24"/>
    <p:sldId id="289" r:id="rId25"/>
    <p:sldId id="300" r:id="rId26"/>
    <p:sldId id="301" r:id="rId27"/>
    <p:sldId id="291" r:id="rId28"/>
    <p:sldId id="286" r:id="rId29"/>
    <p:sldId id="292" r:id="rId30"/>
    <p:sldId id="302" r:id="rId31"/>
    <p:sldId id="303" r:id="rId32"/>
    <p:sldId id="304" r:id="rId33"/>
    <p:sldId id="290" r:id="rId34"/>
    <p:sldId id="285" r:id="rId35"/>
    <p:sldId id="284" r:id="rId36"/>
    <p:sldId id="293" r:id="rId37"/>
    <p:sldId id="311" r:id="rId38"/>
    <p:sldId id="313" r:id="rId39"/>
    <p:sldId id="312" r:id="rId40"/>
    <p:sldId id="307" r:id="rId41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F7F7F"/>
    <a:srgbClr val="949CA3"/>
    <a:srgbClr val="B2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8CEDC-3639-40CD-B6E6-66F22007D960}" v="416" dt="2024-03-08T12:57:42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zenburg, E.P. (Erwin)" userId="45bfe59b-42a7-4d59-bc42-ab1e4aba9ed6" providerId="ADAL" clId="{91F8CEDC-3639-40CD-B6E6-66F22007D960}"/>
    <pc:docChg chg="undo redo custSel addSld delSld modSld sldOrd">
      <pc:chgData name="Glazenburg, E.P. (Erwin)" userId="45bfe59b-42a7-4d59-bc42-ab1e4aba9ed6" providerId="ADAL" clId="{91F8CEDC-3639-40CD-B6E6-66F22007D960}" dt="2024-03-12T19:24:34.567" v="3436" actId="47"/>
      <pc:docMkLst>
        <pc:docMk/>
      </pc:docMkLst>
      <pc:sldChg chg="addSp modSp mod modNotes">
        <pc:chgData name="Glazenburg, E.P. (Erwin)" userId="45bfe59b-42a7-4d59-bc42-ab1e4aba9ed6" providerId="ADAL" clId="{91F8CEDC-3639-40CD-B6E6-66F22007D960}" dt="2024-03-07T13:25:29.382" v="3012" actId="1076"/>
        <pc:sldMkLst>
          <pc:docMk/>
          <pc:sldMk cId="0" sldId="256"/>
        </pc:sldMkLst>
        <pc:spChg chg="mod">
          <ac:chgData name="Glazenburg, E.P. (Erwin)" userId="45bfe59b-42a7-4d59-bc42-ab1e4aba9ed6" providerId="ADAL" clId="{91F8CEDC-3639-40CD-B6E6-66F22007D960}" dt="2024-03-07T09:01:53.228" v="2012" actId="1076"/>
          <ac:spMkLst>
            <pc:docMk/>
            <pc:sldMk cId="0" sldId="256"/>
            <ac:spMk id="54" creationId="{00000000-0000-0000-0000-000000000000}"/>
          </ac:spMkLst>
        </pc:spChg>
        <pc:spChg chg="mod">
          <ac:chgData name="Glazenburg, E.P. (Erwin)" userId="45bfe59b-42a7-4d59-bc42-ab1e4aba9ed6" providerId="ADAL" clId="{91F8CEDC-3639-40CD-B6E6-66F22007D960}" dt="2024-03-07T13:22:35.314" v="2997" actId="688"/>
          <ac:spMkLst>
            <pc:docMk/>
            <pc:sldMk cId="0" sldId="256"/>
            <ac:spMk id="55" creationId="{00000000-0000-0000-0000-000000000000}"/>
          </ac:spMkLst>
        </pc:spChg>
        <pc:picChg chg="add mod">
          <ac:chgData name="Glazenburg, E.P. (Erwin)" userId="45bfe59b-42a7-4d59-bc42-ab1e4aba9ed6" providerId="ADAL" clId="{91F8CEDC-3639-40CD-B6E6-66F22007D960}" dt="2024-03-07T10:31:24.171" v="2180" actId="1076"/>
          <ac:picMkLst>
            <pc:docMk/>
            <pc:sldMk cId="0" sldId="256"/>
            <ac:picMk id="4" creationId="{4F9C2A8B-5430-A317-68D0-E5AB7A47A843}"/>
          </ac:picMkLst>
        </pc:picChg>
        <pc:picChg chg="add mod">
          <ac:chgData name="Glazenburg, E.P. (Erwin)" userId="45bfe59b-42a7-4d59-bc42-ab1e4aba9ed6" providerId="ADAL" clId="{91F8CEDC-3639-40CD-B6E6-66F22007D960}" dt="2024-03-07T13:25:25.157" v="3011" actId="1076"/>
          <ac:picMkLst>
            <pc:docMk/>
            <pc:sldMk cId="0" sldId="256"/>
            <ac:picMk id="2050" creationId="{4C3FE246-D69E-EFFA-0566-65D4AA704A2F}"/>
          </ac:picMkLst>
        </pc:picChg>
        <pc:picChg chg="add mod">
          <ac:chgData name="Glazenburg, E.P. (Erwin)" userId="45bfe59b-42a7-4d59-bc42-ab1e4aba9ed6" providerId="ADAL" clId="{91F8CEDC-3639-40CD-B6E6-66F22007D960}" dt="2024-03-07T13:25:29.382" v="3012" actId="1076"/>
          <ac:picMkLst>
            <pc:docMk/>
            <pc:sldMk cId="0" sldId="256"/>
            <ac:picMk id="2052" creationId="{75E3EE67-CE6C-11B2-CD1E-7DDF3495C909}"/>
          </ac:picMkLst>
        </pc:picChg>
      </pc:sldChg>
      <pc:sldChg chg="addSp delSp modSp mod modNotes">
        <pc:chgData name="Glazenburg, E.P. (Erwin)" userId="45bfe59b-42a7-4d59-bc42-ab1e4aba9ed6" providerId="ADAL" clId="{91F8CEDC-3639-40CD-B6E6-66F22007D960}" dt="2024-03-07T09:03:54.908" v="2027" actId="207"/>
        <pc:sldMkLst>
          <pc:docMk/>
          <pc:sldMk cId="0" sldId="257"/>
        </pc:sldMkLst>
        <pc:spChg chg="add mod">
          <ac:chgData name="Glazenburg, E.P. (Erwin)" userId="45bfe59b-42a7-4d59-bc42-ab1e4aba9ed6" providerId="ADAL" clId="{91F8CEDC-3639-40CD-B6E6-66F22007D960}" dt="2024-03-07T09:03:54.908" v="2027" actId="207"/>
          <ac:spMkLst>
            <pc:docMk/>
            <pc:sldMk cId="0" sldId="257"/>
            <ac:spMk id="2" creationId="{99E09DDE-0D40-B0CB-8B82-F09427B332D4}"/>
          </ac:spMkLst>
        </pc:spChg>
        <pc:spChg chg="add del mod">
          <ac:chgData name="Glazenburg, E.P. (Erwin)" userId="45bfe59b-42a7-4d59-bc42-ab1e4aba9ed6" providerId="ADAL" clId="{91F8CEDC-3639-40CD-B6E6-66F22007D960}" dt="2024-03-01T15:00:49.407" v="551" actId="767"/>
          <ac:spMkLst>
            <pc:docMk/>
            <pc:sldMk cId="0" sldId="257"/>
            <ac:spMk id="9" creationId="{486E7F4D-6929-DB15-B5DE-EFB3EBACB0EE}"/>
          </ac:spMkLst>
        </pc:spChg>
        <pc:spChg chg="add mod">
          <ac:chgData name="Glazenburg, E.P. (Erwin)" userId="45bfe59b-42a7-4d59-bc42-ab1e4aba9ed6" providerId="ADAL" clId="{91F8CEDC-3639-40CD-B6E6-66F22007D960}" dt="2024-03-01T15:07:22.432" v="612" actId="1076"/>
          <ac:spMkLst>
            <pc:docMk/>
            <pc:sldMk cId="0" sldId="257"/>
            <ac:spMk id="10" creationId="{8FDC0E6B-357D-FF84-5A2B-FFF22D4FF247}"/>
          </ac:spMkLst>
        </pc:spChg>
        <pc:spChg chg="add mod">
          <ac:chgData name="Glazenburg, E.P. (Erwin)" userId="45bfe59b-42a7-4d59-bc42-ab1e4aba9ed6" providerId="ADAL" clId="{91F8CEDC-3639-40CD-B6E6-66F22007D960}" dt="2024-03-01T15:07:14.259" v="610" actId="1076"/>
          <ac:spMkLst>
            <pc:docMk/>
            <pc:sldMk cId="0" sldId="257"/>
            <ac:spMk id="11" creationId="{B7493451-4C27-8A0E-982D-DB0D12870397}"/>
          </ac:spMkLst>
        </pc:spChg>
        <pc:spChg chg="mod">
          <ac:chgData name="Glazenburg, E.P. (Erwin)" userId="45bfe59b-42a7-4d59-bc42-ab1e4aba9ed6" providerId="ADAL" clId="{91F8CEDC-3639-40CD-B6E6-66F22007D960}" dt="2024-02-28T14:42:21.592" v="38"/>
          <ac:spMkLst>
            <pc:docMk/>
            <pc:sldMk cId="0" sldId="257"/>
            <ac:spMk id="60" creationId="{00000000-0000-0000-0000-000000000000}"/>
          </ac:spMkLst>
        </pc:spChg>
        <pc:spChg chg="del mod topLvl">
          <ac:chgData name="Glazenburg, E.P. (Erwin)" userId="45bfe59b-42a7-4d59-bc42-ab1e4aba9ed6" providerId="ADAL" clId="{91F8CEDC-3639-40CD-B6E6-66F22007D960}" dt="2024-03-01T14:51:29.967" v="534" actId="478"/>
          <ac:spMkLst>
            <pc:docMk/>
            <pc:sldMk cId="0" sldId="257"/>
            <ac:spMk id="61" creationId="{00000000-0000-0000-0000-000000000000}"/>
          </ac:spMkLst>
        </pc:spChg>
        <pc:spChg chg="del mod topLvl">
          <ac:chgData name="Glazenburg, E.P. (Erwin)" userId="45bfe59b-42a7-4d59-bc42-ab1e4aba9ed6" providerId="ADAL" clId="{91F8CEDC-3639-40CD-B6E6-66F22007D960}" dt="2024-03-01T14:59:45.895" v="542" actId="478"/>
          <ac:spMkLst>
            <pc:docMk/>
            <pc:sldMk cId="0" sldId="257"/>
            <ac:spMk id="62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1T14:50:54.660" v="524" actId="478"/>
          <ac:spMkLst>
            <pc:docMk/>
            <pc:sldMk cId="0" sldId="257"/>
            <ac:spMk id="63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1T14:50:55.192" v="525" actId="478"/>
          <ac:spMkLst>
            <pc:docMk/>
            <pc:sldMk cId="0" sldId="257"/>
            <ac:spMk id="64" creationId="{00000000-0000-0000-0000-000000000000}"/>
          </ac:spMkLst>
        </pc:spChg>
        <pc:grpChg chg="add del mod">
          <ac:chgData name="Glazenburg, E.P. (Erwin)" userId="45bfe59b-42a7-4d59-bc42-ab1e4aba9ed6" providerId="ADAL" clId="{91F8CEDC-3639-40CD-B6E6-66F22007D960}" dt="2024-03-01T14:51:11.452" v="532" actId="165"/>
          <ac:grpSpMkLst>
            <pc:docMk/>
            <pc:sldMk cId="0" sldId="257"/>
            <ac:grpSpMk id="2" creationId="{6D0F448A-DB8E-2D14-8335-EBDFEC338261}"/>
          </ac:grpSpMkLst>
        </pc:grpChg>
        <pc:picChg chg="add mod">
          <ac:chgData name="Glazenburg, E.P. (Erwin)" userId="45bfe59b-42a7-4d59-bc42-ab1e4aba9ed6" providerId="ADAL" clId="{91F8CEDC-3639-40CD-B6E6-66F22007D960}" dt="2024-03-04T14:16:39.460" v="869" actId="1076"/>
          <ac:picMkLst>
            <pc:docMk/>
            <pc:sldMk cId="0" sldId="257"/>
            <ac:picMk id="3" creationId="{8F8DC779-E7D9-08DB-4599-5FA765BE75FB}"/>
          </ac:picMkLst>
        </pc:picChg>
        <pc:picChg chg="add del mod">
          <ac:chgData name="Glazenburg, E.P. (Erwin)" userId="45bfe59b-42a7-4d59-bc42-ab1e4aba9ed6" providerId="ADAL" clId="{91F8CEDC-3639-40CD-B6E6-66F22007D960}" dt="2024-03-01T14:51:33.773" v="536" actId="478"/>
          <ac:picMkLst>
            <pc:docMk/>
            <pc:sldMk cId="0" sldId="257"/>
            <ac:picMk id="4" creationId="{7FA150A5-2CF2-8BE4-F0E5-30448BFEC3D7}"/>
          </ac:picMkLst>
        </pc:picChg>
        <pc:picChg chg="add mod">
          <ac:chgData name="Glazenburg, E.P. (Erwin)" userId="45bfe59b-42a7-4d59-bc42-ab1e4aba9ed6" providerId="ADAL" clId="{91F8CEDC-3639-40CD-B6E6-66F22007D960}" dt="2024-03-04T14:17:15.210" v="876" actId="1076"/>
          <ac:picMkLst>
            <pc:docMk/>
            <pc:sldMk cId="0" sldId="257"/>
            <ac:picMk id="5" creationId="{91E6A082-E3A2-CFFF-0BA6-1E4C4E0D2E88}"/>
          </ac:picMkLst>
        </pc:picChg>
        <pc:picChg chg="add del mod">
          <ac:chgData name="Glazenburg, E.P. (Erwin)" userId="45bfe59b-42a7-4d59-bc42-ab1e4aba9ed6" providerId="ADAL" clId="{91F8CEDC-3639-40CD-B6E6-66F22007D960}" dt="2024-03-04T14:16:26.646" v="867" actId="478"/>
          <ac:picMkLst>
            <pc:docMk/>
            <pc:sldMk cId="0" sldId="257"/>
            <ac:picMk id="6" creationId="{6C67426D-2300-C45F-90BF-8C406FE67796}"/>
          </ac:picMkLst>
        </pc:picChg>
        <pc:picChg chg="add del mod">
          <ac:chgData name="Glazenburg, E.P. (Erwin)" userId="45bfe59b-42a7-4d59-bc42-ab1e4aba9ed6" providerId="ADAL" clId="{91F8CEDC-3639-40CD-B6E6-66F22007D960}" dt="2024-03-01T15:06:32.492" v="599" actId="478"/>
          <ac:picMkLst>
            <pc:docMk/>
            <pc:sldMk cId="0" sldId="257"/>
            <ac:picMk id="8" creationId="{27D64DD4-13E4-49EA-9A75-2DEBEE3F3098}"/>
          </ac:picMkLst>
        </pc:picChg>
        <pc:picChg chg="add del mod">
          <ac:chgData name="Glazenburg, E.P. (Erwin)" userId="45bfe59b-42a7-4d59-bc42-ab1e4aba9ed6" providerId="ADAL" clId="{91F8CEDC-3639-40CD-B6E6-66F22007D960}" dt="2024-03-04T14:16:41.611" v="870" actId="478"/>
          <ac:picMkLst>
            <pc:docMk/>
            <pc:sldMk cId="0" sldId="257"/>
            <ac:picMk id="13" creationId="{0ACD7BA1-B4EC-9419-8F25-76FEBA3692B1}"/>
          </ac:picMkLst>
        </pc:picChg>
      </pc:sldChg>
      <pc:sldChg chg="addSp delSp modSp mod">
        <pc:chgData name="Glazenburg, E.P. (Erwin)" userId="45bfe59b-42a7-4d59-bc42-ab1e4aba9ed6" providerId="ADAL" clId="{91F8CEDC-3639-40CD-B6E6-66F22007D960}" dt="2024-03-08T12:40:16.643" v="3268" actId="20577"/>
        <pc:sldMkLst>
          <pc:docMk/>
          <pc:sldMk cId="0" sldId="258"/>
        </pc:sldMkLst>
        <pc:spChg chg="add del mod">
          <ac:chgData name="Glazenburg, E.P. (Erwin)" userId="45bfe59b-42a7-4d59-bc42-ab1e4aba9ed6" providerId="ADAL" clId="{91F8CEDC-3639-40CD-B6E6-66F22007D960}" dt="2024-03-07T09:03:53.505" v="2025"/>
          <ac:spMkLst>
            <pc:docMk/>
            <pc:sldMk cId="0" sldId="258"/>
            <ac:spMk id="2" creationId="{118CA823-F5A0-86E7-BF0B-D5AE4188DF67}"/>
          </ac:spMkLst>
        </pc:spChg>
        <pc:spChg chg="add mod">
          <ac:chgData name="Glazenburg, E.P. (Erwin)" userId="45bfe59b-42a7-4d59-bc42-ab1e4aba9ed6" providerId="ADAL" clId="{91F8CEDC-3639-40CD-B6E6-66F22007D960}" dt="2024-03-07T09:04:13.487" v="2030" actId="207"/>
          <ac:spMkLst>
            <pc:docMk/>
            <pc:sldMk cId="0" sldId="258"/>
            <ac:spMk id="3" creationId="{A35B5BFB-933A-C7CE-2C44-00C6612756CC}"/>
          </ac:spMkLst>
        </pc:spChg>
        <pc:spChg chg="mod">
          <ac:chgData name="Glazenburg, E.P. (Erwin)" userId="45bfe59b-42a7-4d59-bc42-ab1e4aba9ed6" providerId="ADAL" clId="{91F8CEDC-3639-40CD-B6E6-66F22007D960}" dt="2024-03-07T09:10:42.573" v="2052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Glazenburg, E.P. (Erwin)" userId="45bfe59b-42a7-4d59-bc42-ab1e4aba9ed6" providerId="ADAL" clId="{91F8CEDC-3639-40CD-B6E6-66F22007D960}" dt="2024-03-08T12:40:16.643" v="3268" actId="20577"/>
          <ac:spMkLst>
            <pc:docMk/>
            <pc:sldMk cId="0" sldId="258"/>
            <ac:spMk id="70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1T14:41:00.213" v="482" actId="478"/>
          <ac:spMkLst>
            <pc:docMk/>
            <pc:sldMk cId="0" sldId="258"/>
            <ac:spMk id="71" creationId="{00000000-0000-0000-0000-000000000000}"/>
          </ac:spMkLst>
        </pc:spChg>
        <pc:picChg chg="add del mod">
          <ac:chgData name="Glazenburg, E.P. (Erwin)" userId="45bfe59b-42a7-4d59-bc42-ab1e4aba9ed6" providerId="ADAL" clId="{91F8CEDC-3639-40CD-B6E6-66F22007D960}" dt="2024-03-04T14:21:00.058" v="883" actId="478"/>
          <ac:picMkLst>
            <pc:docMk/>
            <pc:sldMk cId="0" sldId="258"/>
            <ac:picMk id="3" creationId="{8068AED4-C2E6-84C3-762A-9F925B0F2D5E}"/>
          </ac:picMkLst>
        </pc:picChg>
        <pc:picChg chg="add del mod">
          <ac:chgData name="Glazenburg, E.P. (Erwin)" userId="45bfe59b-42a7-4d59-bc42-ab1e4aba9ed6" providerId="ADAL" clId="{91F8CEDC-3639-40CD-B6E6-66F22007D960}" dt="2024-03-01T14:41:08.122" v="485" actId="21"/>
          <ac:picMkLst>
            <pc:docMk/>
            <pc:sldMk cId="0" sldId="258"/>
            <ac:picMk id="3" creationId="{D18CFD04-AC9F-30AE-E137-278AC886BC98}"/>
          </ac:picMkLst>
        </pc:picChg>
        <pc:picChg chg="add del mod">
          <ac:chgData name="Glazenburg, E.P. (Erwin)" userId="45bfe59b-42a7-4d59-bc42-ab1e4aba9ed6" providerId="ADAL" clId="{91F8CEDC-3639-40CD-B6E6-66F22007D960}" dt="2024-03-04T14:17:25.111" v="877" actId="478"/>
          <ac:picMkLst>
            <pc:docMk/>
            <pc:sldMk cId="0" sldId="258"/>
            <ac:picMk id="4" creationId="{168A361B-BE7E-92C1-5E70-C0BE1C20FC4B}"/>
          </ac:picMkLst>
        </pc:picChg>
        <pc:picChg chg="add del mod">
          <ac:chgData name="Glazenburg, E.P. (Erwin)" userId="45bfe59b-42a7-4d59-bc42-ab1e4aba9ed6" providerId="ADAL" clId="{91F8CEDC-3639-40CD-B6E6-66F22007D960}" dt="2024-03-01T14:42:16.094" v="510" actId="21"/>
          <ac:picMkLst>
            <pc:docMk/>
            <pc:sldMk cId="0" sldId="258"/>
            <ac:picMk id="5" creationId="{D8D7ECFD-8EA0-0821-5F10-B78CA2F6EA67}"/>
          </ac:picMkLst>
        </pc:picChg>
        <pc:picChg chg="add mod">
          <ac:chgData name="Glazenburg, E.P. (Erwin)" userId="45bfe59b-42a7-4d59-bc42-ab1e4aba9ed6" providerId="ADAL" clId="{91F8CEDC-3639-40CD-B6E6-66F22007D960}" dt="2024-03-04T14:21:19.009" v="888" actId="1076"/>
          <ac:picMkLst>
            <pc:docMk/>
            <pc:sldMk cId="0" sldId="258"/>
            <ac:picMk id="6" creationId="{8F42132E-F15A-B39D-8CD7-2A6C1DC8C749}"/>
          </ac:picMkLst>
        </pc:picChg>
      </pc:sldChg>
      <pc:sldChg chg="addSp delSp modSp mod modNotes">
        <pc:chgData name="Glazenburg, E.P. (Erwin)" userId="45bfe59b-42a7-4d59-bc42-ab1e4aba9ed6" providerId="ADAL" clId="{91F8CEDC-3639-40CD-B6E6-66F22007D960}" dt="2024-03-08T12:45:49.110" v="3307" actId="20577"/>
        <pc:sldMkLst>
          <pc:docMk/>
          <pc:sldMk cId="0" sldId="259"/>
        </pc:sldMkLst>
        <pc:spChg chg="add mod">
          <ac:chgData name="Glazenburg, E.P. (Erwin)" userId="45bfe59b-42a7-4d59-bc42-ab1e4aba9ed6" providerId="ADAL" clId="{91F8CEDC-3639-40CD-B6E6-66F22007D960}" dt="2024-03-08T12:45:49.110" v="3307" actId="20577"/>
          <ac:spMkLst>
            <pc:docMk/>
            <pc:sldMk cId="0" sldId="259"/>
            <ac:spMk id="14" creationId="{B1FA0D49-4328-849D-5E2E-88E708C61249}"/>
          </ac:spMkLst>
        </pc:spChg>
        <pc:spChg chg="del mod">
          <ac:chgData name="Glazenburg, E.P. (Erwin)" userId="45bfe59b-42a7-4d59-bc42-ab1e4aba9ed6" providerId="ADAL" clId="{91F8CEDC-3639-40CD-B6E6-66F22007D960}" dt="2024-03-01T14:33:15.227" v="416" actId="478"/>
          <ac:spMkLst>
            <pc:docMk/>
            <pc:sldMk cId="0" sldId="259"/>
            <ac:spMk id="76" creationId="{00000000-0000-0000-0000-000000000000}"/>
          </ac:spMkLst>
        </pc:spChg>
        <pc:spChg chg="mod">
          <ac:chgData name="Glazenburg, E.P. (Erwin)" userId="45bfe59b-42a7-4d59-bc42-ab1e4aba9ed6" providerId="ADAL" clId="{91F8CEDC-3639-40CD-B6E6-66F22007D960}" dt="2024-02-28T14:42:21.592" v="38"/>
          <ac:spMkLst>
            <pc:docMk/>
            <pc:sldMk cId="0" sldId="259"/>
            <ac:spMk id="78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1T14:42:21.324" v="512" actId="478"/>
          <ac:spMkLst>
            <pc:docMk/>
            <pc:sldMk cId="0" sldId="259"/>
            <ac:spMk id="80" creationId="{00000000-0000-0000-0000-000000000000}"/>
          </ac:spMkLst>
        </pc:spChg>
        <pc:picChg chg="add mod modCrop">
          <ac:chgData name="Glazenburg, E.P. (Erwin)" userId="45bfe59b-42a7-4d59-bc42-ab1e4aba9ed6" providerId="ADAL" clId="{91F8CEDC-3639-40CD-B6E6-66F22007D960}" dt="2024-03-04T14:50:08.478" v="1115" actId="1076"/>
          <ac:picMkLst>
            <pc:docMk/>
            <pc:sldMk cId="0" sldId="259"/>
            <ac:picMk id="3" creationId="{6F21B0B1-B937-7F92-C2D2-EFEA6CB1CAD7}"/>
          </ac:picMkLst>
        </pc:picChg>
        <pc:picChg chg="add del mod">
          <ac:chgData name="Glazenburg, E.P. (Erwin)" userId="45bfe59b-42a7-4d59-bc42-ab1e4aba9ed6" providerId="ADAL" clId="{91F8CEDC-3639-40CD-B6E6-66F22007D960}" dt="2024-03-01T14:41:59.668" v="502" actId="478"/>
          <ac:picMkLst>
            <pc:docMk/>
            <pc:sldMk cId="0" sldId="259"/>
            <ac:picMk id="3" creationId="{D046FCF9-5E91-25E2-EB63-83790EFFFBBC}"/>
          </ac:picMkLst>
        </pc:picChg>
        <pc:picChg chg="add del mod">
          <ac:chgData name="Glazenburg, E.P. (Erwin)" userId="45bfe59b-42a7-4d59-bc42-ab1e4aba9ed6" providerId="ADAL" clId="{91F8CEDC-3639-40CD-B6E6-66F22007D960}" dt="2024-03-01T14:42:09.288" v="506" actId="21"/>
          <ac:picMkLst>
            <pc:docMk/>
            <pc:sldMk cId="0" sldId="259"/>
            <ac:picMk id="5" creationId="{08B12421-044C-37F8-156F-78F4E318FC3F}"/>
          </ac:picMkLst>
        </pc:picChg>
        <pc:picChg chg="add del mod">
          <ac:chgData name="Glazenburg, E.P. (Erwin)" userId="45bfe59b-42a7-4d59-bc42-ab1e4aba9ed6" providerId="ADAL" clId="{91F8CEDC-3639-40CD-B6E6-66F22007D960}" dt="2024-03-01T14:41:18.640" v="489" actId="21"/>
          <ac:picMkLst>
            <pc:docMk/>
            <pc:sldMk cId="0" sldId="259"/>
            <ac:picMk id="9" creationId="{0C49B9EB-2793-0254-4E3F-D04CDDF4F7AB}"/>
          </ac:picMkLst>
        </pc:picChg>
        <pc:picChg chg="add del mod">
          <ac:chgData name="Glazenburg, E.P. (Erwin)" userId="45bfe59b-42a7-4d59-bc42-ab1e4aba9ed6" providerId="ADAL" clId="{91F8CEDC-3639-40CD-B6E6-66F22007D960}" dt="2024-03-01T15:09:54.418" v="626" actId="478"/>
          <ac:picMkLst>
            <pc:docMk/>
            <pc:sldMk cId="0" sldId="259"/>
            <ac:picMk id="10" creationId="{C600A8E2-6FE8-0977-E32F-326E05639115}"/>
          </ac:picMkLst>
        </pc:picChg>
        <pc:picChg chg="add del mod">
          <ac:chgData name="Glazenburg, E.P. (Erwin)" userId="45bfe59b-42a7-4d59-bc42-ab1e4aba9ed6" providerId="ADAL" clId="{91F8CEDC-3639-40CD-B6E6-66F22007D960}" dt="2024-03-01T14:42:35.214" v="518" actId="21"/>
          <ac:picMkLst>
            <pc:docMk/>
            <pc:sldMk cId="0" sldId="259"/>
            <ac:picMk id="11" creationId="{7E0F4512-4B16-734A-03B4-C37F029F871D}"/>
          </ac:picMkLst>
        </pc:picChg>
        <pc:picChg chg="add del mod">
          <ac:chgData name="Glazenburg, E.P. (Erwin)" userId="45bfe59b-42a7-4d59-bc42-ab1e4aba9ed6" providerId="ADAL" clId="{91F8CEDC-3639-40CD-B6E6-66F22007D960}" dt="2024-03-04T14:21:31.836" v="889" actId="478"/>
          <ac:picMkLst>
            <pc:docMk/>
            <pc:sldMk cId="0" sldId="259"/>
            <ac:picMk id="13" creationId="{ADA5274C-3995-9C3C-DC2C-1E75C46E8861}"/>
          </ac:picMkLst>
        </pc:picChg>
        <pc:picChg chg="del">
          <ac:chgData name="Glazenburg, E.P. (Erwin)" userId="45bfe59b-42a7-4d59-bc42-ab1e4aba9ed6" providerId="ADAL" clId="{91F8CEDC-3639-40CD-B6E6-66F22007D960}" dt="2024-03-01T14:33:14.772" v="415" actId="478"/>
          <ac:picMkLst>
            <pc:docMk/>
            <pc:sldMk cId="0" sldId="259"/>
            <ac:picMk id="77" creationId="{00000000-0000-0000-0000-000000000000}"/>
          </ac:picMkLst>
        </pc:picChg>
        <pc:picChg chg="del">
          <ac:chgData name="Glazenburg, E.P. (Erwin)" userId="45bfe59b-42a7-4d59-bc42-ab1e4aba9ed6" providerId="ADAL" clId="{91F8CEDC-3639-40CD-B6E6-66F22007D960}" dt="2024-03-01T14:32:58.487" v="406" actId="21"/>
          <ac:picMkLst>
            <pc:docMk/>
            <pc:sldMk cId="0" sldId="259"/>
            <ac:picMk id="79" creationId="{00000000-0000-0000-0000-000000000000}"/>
          </ac:picMkLst>
        </pc:picChg>
        <pc:cxnChg chg="add del mod">
          <ac:chgData name="Glazenburg, E.P. (Erwin)" userId="45bfe59b-42a7-4d59-bc42-ab1e4aba9ed6" providerId="ADAL" clId="{91F8CEDC-3639-40CD-B6E6-66F22007D960}" dt="2024-03-01T14:42:01.958" v="504" actId="478"/>
          <ac:cxnSpMkLst>
            <pc:docMk/>
            <pc:sldMk cId="0" sldId="259"/>
            <ac:cxnSpMk id="7" creationId="{BAEFEB98-6456-39C8-4EA5-8A22AC732517}"/>
          </ac:cxnSpMkLst>
        </pc:cxnChg>
      </pc:sldChg>
      <pc:sldChg chg="addSp delSp modSp del mod modNotes">
        <pc:chgData name="Glazenburg, E.P. (Erwin)" userId="45bfe59b-42a7-4d59-bc42-ab1e4aba9ed6" providerId="ADAL" clId="{91F8CEDC-3639-40CD-B6E6-66F22007D960}" dt="2024-03-06T11:03:23.686" v="1431" actId="47"/>
        <pc:sldMkLst>
          <pc:docMk/>
          <pc:sldMk cId="0" sldId="260"/>
        </pc:sldMkLst>
        <pc:spChg chg="add del mod">
          <ac:chgData name="Glazenburg, E.P. (Erwin)" userId="45bfe59b-42a7-4d59-bc42-ab1e4aba9ed6" providerId="ADAL" clId="{91F8CEDC-3639-40CD-B6E6-66F22007D960}" dt="2024-03-06T11:00:48.651" v="1379" actId="478"/>
          <ac:spMkLst>
            <pc:docMk/>
            <pc:sldMk cId="0" sldId="260"/>
            <ac:spMk id="2" creationId="{1B94BA2C-75E0-770E-2BE9-9D52CD529EB5}"/>
          </ac:spMkLst>
        </pc:spChg>
        <pc:spChg chg="add del mod">
          <ac:chgData name="Glazenburg, E.P. (Erwin)" userId="45bfe59b-42a7-4d59-bc42-ab1e4aba9ed6" providerId="ADAL" clId="{91F8CEDC-3639-40CD-B6E6-66F22007D960}" dt="2024-03-06T11:00:51.146" v="1380" actId="478"/>
          <ac:spMkLst>
            <pc:docMk/>
            <pc:sldMk cId="0" sldId="260"/>
            <ac:spMk id="3" creationId="{C83178F0-5C48-64C6-0AD6-81B363264DB1}"/>
          </ac:spMkLst>
        </pc:spChg>
        <pc:spChg chg="add del mod">
          <ac:chgData name="Glazenburg, E.P. (Erwin)" userId="45bfe59b-42a7-4d59-bc42-ab1e4aba9ed6" providerId="ADAL" clId="{91F8CEDC-3639-40CD-B6E6-66F22007D960}" dt="2024-03-06T11:00:53.735" v="1381" actId="478"/>
          <ac:spMkLst>
            <pc:docMk/>
            <pc:sldMk cId="0" sldId="260"/>
            <ac:spMk id="4" creationId="{72883CCD-2AF4-266A-2633-8A277B55D6CF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5" creationId="{ADF95770-7164-1DE4-AAAF-CEDBDCF0775B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6" creationId="{1BE1D4C5-1762-91A2-64E0-2C4285CA7D14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7" creationId="{A55C55BF-25EA-EFB1-EC11-D942CFD13DFA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8" creationId="{DC073C8A-EBB9-597F-2A45-B25B22B2F78E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9" creationId="{961B3E6D-D364-7114-8CF8-4EC3F5C4654E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1" creationId="{8FFF9878-E84A-94F8-3E40-1F3552C8A505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2" creationId="{5ADEE234-05E3-9656-2322-446CA2EA4250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3" creationId="{858E0672-EA72-2DC0-9AF8-95A97F012C6F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5" creationId="{7AE41448-2482-8FF3-4E37-93E467F309C4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6" creationId="{8568C700-71B5-23EE-0E27-D7B24C181BD7}"/>
          </ac:spMkLst>
        </pc:spChg>
        <pc:spChg chg="mod">
          <ac:chgData name="Glazenburg, E.P. (Erwin)" userId="45bfe59b-42a7-4d59-bc42-ab1e4aba9ed6" providerId="ADAL" clId="{91F8CEDC-3639-40CD-B6E6-66F22007D960}" dt="2024-03-06T10:55:13.441" v="1257"/>
          <ac:spMkLst>
            <pc:docMk/>
            <pc:sldMk cId="0" sldId="260"/>
            <ac:spMk id="17" creationId="{308DB8FF-0A16-33E8-95F9-A282EB491CFE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18" creationId="{D4D571AC-8666-5D95-288D-C81DCE162FA7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19" creationId="{B759110F-DA4D-882C-DECD-FA10BC0E2175}"/>
          </ac:spMkLst>
        </pc:spChg>
        <pc:spChg chg="add del mod">
          <ac:chgData name="Glazenburg, E.P. (Erwin)" userId="45bfe59b-42a7-4d59-bc42-ab1e4aba9ed6" providerId="ADAL" clId="{91F8CEDC-3639-40CD-B6E6-66F22007D960}" dt="2024-03-06T11:02:52.309" v="1426" actId="478"/>
          <ac:spMkLst>
            <pc:docMk/>
            <pc:sldMk cId="0" sldId="260"/>
            <ac:spMk id="20" creationId="{4662FB5A-BC21-DB35-F874-BB52D9A6E720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21" creationId="{ABB90297-2EA1-A578-963B-C78624BD0F14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22" creationId="{96EB84AB-38BD-AA3D-A1AE-63F66FB90968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23" creationId="{8499D42D-3DA4-7D4F-D829-3AA1B90C81F2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24" creationId="{39F7E776-DCDC-D9D4-3851-D75E4A1C4ED1}"/>
          </ac:spMkLst>
        </pc:spChg>
        <pc:spChg chg="add del mod">
          <ac:chgData name="Glazenburg, E.P. (Erwin)" userId="45bfe59b-42a7-4d59-bc42-ab1e4aba9ed6" providerId="ADAL" clId="{91F8CEDC-3639-40CD-B6E6-66F22007D960}" dt="2024-03-06T11:00:59.193" v="1383" actId="478"/>
          <ac:spMkLst>
            <pc:docMk/>
            <pc:sldMk cId="0" sldId="260"/>
            <ac:spMk id="25" creationId="{5DDAA59C-6A9C-90E5-3D21-15A4186E1D08}"/>
          </ac:spMkLst>
        </pc:spChg>
        <pc:spChg chg="add del mod">
          <ac:chgData name="Glazenburg, E.P. (Erwin)" userId="45bfe59b-42a7-4d59-bc42-ab1e4aba9ed6" providerId="ADAL" clId="{91F8CEDC-3639-40CD-B6E6-66F22007D960}" dt="2024-03-06T11:00:56.325" v="1382" actId="478"/>
          <ac:spMkLst>
            <pc:docMk/>
            <pc:sldMk cId="0" sldId="260"/>
            <ac:spMk id="26" creationId="{F2EF76E0-84F0-963C-69F0-22E22B5EF2E1}"/>
          </ac:spMkLst>
        </pc:spChg>
        <pc:spChg chg="add del mod">
          <ac:chgData name="Glazenburg, E.P. (Erwin)" userId="45bfe59b-42a7-4d59-bc42-ab1e4aba9ed6" providerId="ADAL" clId="{91F8CEDC-3639-40CD-B6E6-66F22007D960}" dt="2024-03-06T10:58:00.112" v="1328" actId="478"/>
          <ac:spMkLst>
            <pc:docMk/>
            <pc:sldMk cId="0" sldId="260"/>
            <ac:spMk id="27" creationId="{62A5DB1C-40ED-DF3B-BC9B-4D597EDE0579}"/>
          </ac:spMkLst>
        </pc:spChg>
        <pc:spChg chg="add del mod">
          <ac:chgData name="Glazenburg, E.P. (Erwin)" userId="45bfe59b-42a7-4d59-bc42-ab1e4aba9ed6" providerId="ADAL" clId="{91F8CEDC-3639-40CD-B6E6-66F22007D960}" dt="2024-03-06T10:57:58.880" v="1327" actId="478"/>
          <ac:spMkLst>
            <pc:docMk/>
            <pc:sldMk cId="0" sldId="260"/>
            <ac:spMk id="28" creationId="{E5A1D2B8-5FC7-8BA6-15FE-8B76D75CC0C8}"/>
          </ac:spMkLst>
        </pc:spChg>
        <pc:spChg chg="add del mod">
          <ac:chgData name="Glazenburg, E.P. (Erwin)" userId="45bfe59b-42a7-4d59-bc42-ab1e4aba9ed6" providerId="ADAL" clId="{91F8CEDC-3639-40CD-B6E6-66F22007D960}" dt="2024-03-06T10:57:57.362" v="1326" actId="478"/>
          <ac:spMkLst>
            <pc:docMk/>
            <pc:sldMk cId="0" sldId="260"/>
            <ac:spMk id="29" creationId="{A6E0484B-F1CA-6E13-0F4B-2148BBC6CF94}"/>
          </ac:spMkLst>
        </pc:spChg>
        <pc:spChg chg="add del mod">
          <ac:chgData name="Glazenburg, E.P. (Erwin)" userId="45bfe59b-42a7-4d59-bc42-ab1e4aba9ed6" providerId="ADAL" clId="{91F8CEDC-3639-40CD-B6E6-66F22007D960}" dt="2024-03-06T10:57:54.131" v="1323" actId="478"/>
          <ac:spMkLst>
            <pc:docMk/>
            <pc:sldMk cId="0" sldId="260"/>
            <ac:spMk id="30" creationId="{77ADBCA6-4FEC-258F-AA1D-D7A4E4876CE8}"/>
          </ac:spMkLst>
        </pc:spChg>
        <pc:spChg chg="add del mod">
          <ac:chgData name="Glazenburg, E.P. (Erwin)" userId="45bfe59b-42a7-4d59-bc42-ab1e4aba9ed6" providerId="ADAL" clId="{91F8CEDC-3639-40CD-B6E6-66F22007D960}" dt="2024-03-06T10:57:56.023" v="1324" actId="478"/>
          <ac:spMkLst>
            <pc:docMk/>
            <pc:sldMk cId="0" sldId="260"/>
            <ac:spMk id="31" creationId="{4854CDB9-3C0E-1DA2-3FF2-179208A4F695}"/>
          </ac:spMkLst>
        </pc:spChg>
        <pc:spChg chg="add del mod">
          <ac:chgData name="Glazenburg, E.P. (Erwin)" userId="45bfe59b-42a7-4d59-bc42-ab1e4aba9ed6" providerId="ADAL" clId="{91F8CEDC-3639-40CD-B6E6-66F22007D960}" dt="2024-03-06T10:57:12.244" v="1293" actId="478"/>
          <ac:spMkLst>
            <pc:docMk/>
            <pc:sldMk cId="0" sldId="260"/>
            <ac:spMk id="32" creationId="{3514BE57-05AF-DD53-3E54-2E56903105B4}"/>
          </ac:spMkLst>
        </pc:spChg>
        <pc:spChg chg="add del mod">
          <ac:chgData name="Glazenburg, E.P. (Erwin)" userId="45bfe59b-42a7-4d59-bc42-ab1e4aba9ed6" providerId="ADAL" clId="{91F8CEDC-3639-40CD-B6E6-66F22007D960}" dt="2024-03-06T10:57:12.244" v="1293" actId="478"/>
          <ac:spMkLst>
            <pc:docMk/>
            <pc:sldMk cId="0" sldId="260"/>
            <ac:spMk id="33" creationId="{CCD5D4C1-B80B-6A26-543F-7E77861692B5}"/>
          </ac:spMkLst>
        </pc:spChg>
        <pc:spChg chg="add del mod">
          <ac:chgData name="Glazenburg, E.P. (Erwin)" userId="45bfe59b-42a7-4d59-bc42-ab1e4aba9ed6" providerId="ADAL" clId="{91F8CEDC-3639-40CD-B6E6-66F22007D960}" dt="2024-03-06T10:57:12.244" v="1293" actId="478"/>
          <ac:spMkLst>
            <pc:docMk/>
            <pc:sldMk cId="0" sldId="260"/>
            <ac:spMk id="34" creationId="{BFDC64F6-A2CE-DF28-4FA7-CFB6A3F6E345}"/>
          </ac:spMkLst>
        </pc:spChg>
        <pc:spChg chg="add del mod">
          <ac:chgData name="Glazenburg, E.P. (Erwin)" userId="45bfe59b-42a7-4d59-bc42-ab1e4aba9ed6" providerId="ADAL" clId="{91F8CEDC-3639-40CD-B6E6-66F22007D960}" dt="2024-03-06T10:57:12.244" v="1293" actId="478"/>
          <ac:spMkLst>
            <pc:docMk/>
            <pc:sldMk cId="0" sldId="260"/>
            <ac:spMk id="35" creationId="{A6A19344-BA75-A895-C940-A9CE5077126A}"/>
          </ac:spMkLst>
        </pc:spChg>
        <pc:spChg chg="add del mod">
          <ac:chgData name="Glazenburg, E.P. (Erwin)" userId="45bfe59b-42a7-4d59-bc42-ab1e4aba9ed6" providerId="ADAL" clId="{91F8CEDC-3639-40CD-B6E6-66F22007D960}" dt="2024-03-06T10:57:15.226" v="1295" actId="478"/>
          <ac:spMkLst>
            <pc:docMk/>
            <pc:sldMk cId="0" sldId="260"/>
            <ac:spMk id="36" creationId="{B3064CAD-5436-87A6-2991-01DF7A6CA39D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38" creationId="{93550B5F-EB6D-C7BA-836C-7EAB21B8F0C5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39" creationId="{8C0EE9F5-E7EC-269F-066E-5D5D2F6771B3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40" creationId="{55C9E1F6-114F-4184-56A9-D33F08D38324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42" creationId="{0AF34A13-0AD0-BBFD-9067-F37FCF55641A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43" creationId="{F1CDFB7E-D138-8F05-9E0A-0C8BB48EFEDA}"/>
          </ac:spMkLst>
        </pc:spChg>
        <pc:spChg chg="mod">
          <ac:chgData name="Glazenburg, E.P. (Erwin)" userId="45bfe59b-42a7-4d59-bc42-ab1e4aba9ed6" providerId="ADAL" clId="{91F8CEDC-3639-40CD-B6E6-66F22007D960}" dt="2024-03-06T10:55:27.971" v="1260"/>
          <ac:spMkLst>
            <pc:docMk/>
            <pc:sldMk cId="0" sldId="260"/>
            <ac:spMk id="44" creationId="{F1BDA546-FF1B-B56B-AC59-090B8DEC29E5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45" creationId="{0D780E30-E755-23EA-89AF-6A7E2882F434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46" creationId="{D8F8B856-615F-B4AE-C199-2435CD67FB0B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47" creationId="{4CCE1F81-68F1-FFBF-1169-E2649BB88691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48" creationId="{9C338C87-9F7B-7DF8-96D7-8EBD05472054}"/>
          </ac:spMkLst>
        </pc:spChg>
        <pc:spChg chg="add del mod">
          <ac:chgData name="Glazenburg, E.P. (Erwin)" userId="45bfe59b-42a7-4d59-bc42-ab1e4aba9ed6" providerId="ADAL" clId="{91F8CEDC-3639-40CD-B6E6-66F22007D960}" dt="2024-03-06T11:01:36.847" v="1402" actId="478"/>
          <ac:spMkLst>
            <pc:docMk/>
            <pc:sldMk cId="0" sldId="260"/>
            <ac:spMk id="49" creationId="{767C2EFE-1752-B6A5-79A1-64E7A6A7913A}"/>
          </ac:spMkLst>
        </pc:spChg>
        <pc:spChg chg="add del mod">
          <ac:chgData name="Glazenburg, E.P. (Erwin)" userId="45bfe59b-42a7-4d59-bc42-ab1e4aba9ed6" providerId="ADAL" clId="{91F8CEDC-3639-40CD-B6E6-66F22007D960}" dt="2024-03-06T11:01:44.206" v="1405" actId="478"/>
          <ac:spMkLst>
            <pc:docMk/>
            <pc:sldMk cId="0" sldId="260"/>
            <ac:spMk id="50" creationId="{A8C32F7E-2DB1-7318-C62A-54BE1D5A0B91}"/>
          </ac:spMkLst>
        </pc:spChg>
        <pc:spChg chg="add del mod">
          <ac:chgData name="Glazenburg, E.P. (Erwin)" userId="45bfe59b-42a7-4d59-bc42-ab1e4aba9ed6" providerId="ADAL" clId="{91F8CEDC-3639-40CD-B6E6-66F22007D960}" dt="2024-03-06T11:01:36.847" v="1402" actId="478"/>
          <ac:spMkLst>
            <pc:docMk/>
            <pc:sldMk cId="0" sldId="260"/>
            <ac:spMk id="51" creationId="{EEE61091-5B2F-4FED-59BB-D4BC4BAF1639}"/>
          </ac:spMkLst>
        </pc:spChg>
        <pc:spChg chg="add del mod">
          <ac:chgData name="Glazenburg, E.P. (Erwin)" userId="45bfe59b-42a7-4d59-bc42-ab1e4aba9ed6" providerId="ADAL" clId="{91F8CEDC-3639-40CD-B6E6-66F22007D960}" dt="2024-03-06T11:01:36.847" v="1402" actId="478"/>
          <ac:spMkLst>
            <pc:docMk/>
            <pc:sldMk cId="0" sldId="260"/>
            <ac:spMk id="52" creationId="{8EC4461F-6618-1B01-9BC7-62445C7810EC}"/>
          </ac:spMkLst>
        </pc:spChg>
        <pc:spChg chg="add del mod">
          <ac:chgData name="Glazenburg, E.P. (Erwin)" userId="45bfe59b-42a7-4d59-bc42-ab1e4aba9ed6" providerId="ADAL" clId="{91F8CEDC-3639-40CD-B6E6-66F22007D960}" dt="2024-03-06T11:01:32.908" v="1401" actId="478"/>
          <ac:spMkLst>
            <pc:docMk/>
            <pc:sldMk cId="0" sldId="260"/>
            <ac:spMk id="53" creationId="{187F7EFB-06F9-8465-9534-BC1F1488B9A9}"/>
          </ac:spMkLst>
        </pc:spChg>
        <pc:spChg chg="add del mod">
          <ac:chgData name="Glazenburg, E.P. (Erwin)" userId="45bfe59b-42a7-4d59-bc42-ab1e4aba9ed6" providerId="ADAL" clId="{91F8CEDC-3639-40CD-B6E6-66F22007D960}" dt="2024-03-06T11:01:44.206" v="1405" actId="478"/>
          <ac:spMkLst>
            <pc:docMk/>
            <pc:sldMk cId="0" sldId="260"/>
            <ac:spMk id="54" creationId="{5D5030D3-5EB5-0C2C-60E8-82C2A099FA54}"/>
          </ac:spMkLst>
        </pc:spChg>
        <pc:spChg chg="add del mod">
          <ac:chgData name="Glazenburg, E.P. (Erwin)" userId="45bfe59b-42a7-4d59-bc42-ab1e4aba9ed6" providerId="ADAL" clId="{91F8CEDC-3639-40CD-B6E6-66F22007D960}" dt="2024-03-06T10:56:56.907" v="1286" actId="478"/>
          <ac:spMkLst>
            <pc:docMk/>
            <pc:sldMk cId="0" sldId="260"/>
            <ac:spMk id="55" creationId="{A4DF2BDB-104D-493A-AFD6-95D942E8BAEA}"/>
          </ac:spMkLst>
        </pc:spChg>
        <pc:spChg chg="add del mod">
          <ac:chgData name="Glazenburg, E.P. (Erwin)" userId="45bfe59b-42a7-4d59-bc42-ab1e4aba9ed6" providerId="ADAL" clId="{91F8CEDC-3639-40CD-B6E6-66F22007D960}" dt="2024-03-06T10:57:50.947" v="1320" actId="478"/>
          <ac:spMkLst>
            <pc:docMk/>
            <pc:sldMk cId="0" sldId="260"/>
            <ac:spMk id="56" creationId="{05606723-D16A-42FD-3622-A390DA48E8A0}"/>
          </ac:spMkLst>
        </pc:spChg>
        <pc:spChg chg="add del mod">
          <ac:chgData name="Glazenburg, E.P. (Erwin)" userId="45bfe59b-42a7-4d59-bc42-ab1e4aba9ed6" providerId="ADAL" clId="{91F8CEDC-3639-40CD-B6E6-66F22007D960}" dt="2024-03-06T10:57:03.662" v="1290" actId="478"/>
          <ac:spMkLst>
            <pc:docMk/>
            <pc:sldMk cId="0" sldId="260"/>
            <ac:spMk id="57" creationId="{E072BAB9-1EEB-1C9A-B7D5-98199FECFA85}"/>
          </ac:spMkLst>
        </pc:spChg>
        <pc:spChg chg="add del mod">
          <ac:chgData name="Glazenburg, E.P. (Erwin)" userId="45bfe59b-42a7-4d59-bc42-ab1e4aba9ed6" providerId="ADAL" clId="{91F8CEDC-3639-40CD-B6E6-66F22007D960}" dt="2024-03-06T10:57:05.840" v="1292" actId="478"/>
          <ac:spMkLst>
            <pc:docMk/>
            <pc:sldMk cId="0" sldId="260"/>
            <ac:spMk id="58" creationId="{83B1BD42-2973-3720-91A5-309B5E16C65D}"/>
          </ac:spMkLst>
        </pc:spChg>
        <pc:spChg chg="add del mod">
          <ac:chgData name="Glazenburg, E.P. (Erwin)" userId="45bfe59b-42a7-4d59-bc42-ab1e4aba9ed6" providerId="ADAL" clId="{91F8CEDC-3639-40CD-B6E6-66F22007D960}" dt="2024-03-06T10:56:59.224" v="1287" actId="478"/>
          <ac:spMkLst>
            <pc:docMk/>
            <pc:sldMk cId="0" sldId="260"/>
            <ac:spMk id="59" creationId="{E459C195-66EC-02F6-348A-EB183BAB409E}"/>
          </ac:spMkLst>
        </pc:spChg>
        <pc:spChg chg="add del mod">
          <ac:chgData name="Glazenburg, E.P. (Erwin)" userId="45bfe59b-42a7-4d59-bc42-ab1e4aba9ed6" providerId="ADAL" clId="{91F8CEDC-3639-40CD-B6E6-66F22007D960}" dt="2024-03-06T10:57:01.796" v="1289" actId="478"/>
          <ac:spMkLst>
            <pc:docMk/>
            <pc:sldMk cId="0" sldId="260"/>
            <ac:spMk id="60" creationId="{70BDBA88-CCA5-DAD3-5337-AC559BAAFE54}"/>
          </ac:spMkLst>
        </pc:spChg>
        <pc:spChg chg="add del mod">
          <ac:chgData name="Glazenburg, E.P. (Erwin)" userId="45bfe59b-42a7-4d59-bc42-ab1e4aba9ed6" providerId="ADAL" clId="{91F8CEDC-3639-40CD-B6E6-66F22007D960}" dt="2024-03-06T10:57:38.407" v="1310" actId="478"/>
          <ac:spMkLst>
            <pc:docMk/>
            <pc:sldMk cId="0" sldId="260"/>
            <ac:spMk id="61" creationId="{C28B0FD8-10A4-B70F-25AC-1B0AFE985E3C}"/>
          </ac:spMkLst>
        </pc:spChg>
        <pc:spChg chg="add del mod">
          <ac:chgData name="Glazenburg, E.P. (Erwin)" userId="45bfe59b-42a7-4d59-bc42-ab1e4aba9ed6" providerId="ADAL" clId="{91F8CEDC-3639-40CD-B6E6-66F22007D960}" dt="2024-03-06T10:57:36.649" v="1308" actId="478"/>
          <ac:spMkLst>
            <pc:docMk/>
            <pc:sldMk cId="0" sldId="260"/>
            <ac:spMk id="62" creationId="{EF7181F5-F726-4659-E85A-BD1893FADB68}"/>
          </ac:spMkLst>
        </pc:spChg>
        <pc:spChg chg="add del mod">
          <ac:chgData name="Glazenburg, E.P. (Erwin)" userId="45bfe59b-42a7-4d59-bc42-ab1e4aba9ed6" providerId="ADAL" clId="{91F8CEDC-3639-40CD-B6E6-66F22007D960}" dt="2024-03-06T10:57:17.334" v="1296" actId="478"/>
          <ac:spMkLst>
            <pc:docMk/>
            <pc:sldMk cId="0" sldId="260"/>
            <ac:spMk id="63" creationId="{50AC9C8C-111A-F667-2CB7-AEFD09D76B0C}"/>
          </ac:spMkLst>
        </pc:spChg>
        <pc:spChg chg="add del mod">
          <ac:chgData name="Glazenburg, E.P. (Erwin)" userId="45bfe59b-42a7-4d59-bc42-ab1e4aba9ed6" providerId="ADAL" clId="{91F8CEDC-3639-40CD-B6E6-66F22007D960}" dt="2024-03-06T10:57:18.753" v="1297" actId="478"/>
          <ac:spMkLst>
            <pc:docMk/>
            <pc:sldMk cId="0" sldId="260"/>
            <ac:spMk id="64" creationId="{DB554944-4C90-E51B-2385-C90E491E22E7}"/>
          </ac:spMkLst>
        </pc:spChg>
        <pc:spChg chg="add del mod">
          <ac:chgData name="Glazenburg, E.P. (Erwin)" userId="45bfe59b-42a7-4d59-bc42-ab1e4aba9ed6" providerId="ADAL" clId="{91F8CEDC-3639-40CD-B6E6-66F22007D960}" dt="2024-03-06T10:57:32.564" v="1305" actId="478"/>
          <ac:spMkLst>
            <pc:docMk/>
            <pc:sldMk cId="0" sldId="260"/>
            <ac:spMk id="65" creationId="{0968732D-8662-A993-DEDA-94AC5404148D}"/>
          </ac:spMkLst>
        </pc:spChg>
        <pc:spChg chg="add del mod">
          <ac:chgData name="Glazenburg, E.P. (Erwin)" userId="45bfe59b-42a7-4d59-bc42-ab1e4aba9ed6" providerId="ADAL" clId="{91F8CEDC-3639-40CD-B6E6-66F22007D960}" dt="2024-03-06T10:57:34.384" v="1306" actId="478"/>
          <ac:spMkLst>
            <pc:docMk/>
            <pc:sldMk cId="0" sldId="260"/>
            <ac:spMk id="66" creationId="{43C0CF24-9720-69C7-71FF-4BA2C573C883}"/>
          </ac:spMkLst>
        </pc:spChg>
        <pc:spChg chg="add del mod">
          <ac:chgData name="Glazenburg, E.P. (Erwin)" userId="45bfe59b-42a7-4d59-bc42-ab1e4aba9ed6" providerId="ADAL" clId="{91F8CEDC-3639-40CD-B6E6-66F22007D960}" dt="2024-03-06T10:57:25.819" v="1301" actId="478"/>
          <ac:spMkLst>
            <pc:docMk/>
            <pc:sldMk cId="0" sldId="260"/>
            <ac:spMk id="67" creationId="{02B789E9-1E8A-B0C0-E3A7-25F59C20710E}"/>
          </ac:spMkLst>
        </pc:spChg>
        <pc:spChg chg="add del mod">
          <ac:chgData name="Glazenburg, E.P. (Erwin)" userId="45bfe59b-42a7-4d59-bc42-ab1e4aba9ed6" providerId="ADAL" clId="{91F8CEDC-3639-40CD-B6E6-66F22007D960}" dt="2024-03-06T10:57:24.271" v="1300" actId="478"/>
          <ac:spMkLst>
            <pc:docMk/>
            <pc:sldMk cId="0" sldId="260"/>
            <ac:spMk id="68" creationId="{37CD6CCF-1C76-6C44-2FD0-44D4B216F998}"/>
          </ac:spMkLst>
        </pc:spChg>
        <pc:spChg chg="add del mod">
          <ac:chgData name="Glazenburg, E.P. (Erwin)" userId="45bfe59b-42a7-4d59-bc42-ab1e4aba9ed6" providerId="ADAL" clId="{91F8CEDC-3639-40CD-B6E6-66F22007D960}" dt="2024-03-06T10:57:49.206" v="1318" actId="478"/>
          <ac:spMkLst>
            <pc:docMk/>
            <pc:sldMk cId="0" sldId="260"/>
            <ac:spMk id="69" creationId="{26584368-8F74-E5DB-B9D6-4E9893AC7A6F}"/>
          </ac:spMkLst>
        </pc:spChg>
        <pc:spChg chg="add del mod">
          <ac:chgData name="Glazenburg, E.P. (Erwin)" userId="45bfe59b-42a7-4d59-bc42-ab1e4aba9ed6" providerId="ADAL" clId="{91F8CEDC-3639-40CD-B6E6-66F22007D960}" dt="2024-03-06T10:57:47.927" v="1317" actId="478"/>
          <ac:spMkLst>
            <pc:docMk/>
            <pc:sldMk cId="0" sldId="260"/>
            <ac:spMk id="70" creationId="{94657178-D45B-00E7-0259-4635945C1ED2}"/>
          </ac:spMkLst>
        </pc:spChg>
        <pc:spChg chg="add del mod">
          <ac:chgData name="Glazenburg, E.P. (Erwin)" userId="45bfe59b-42a7-4d59-bc42-ab1e4aba9ed6" providerId="ADAL" clId="{91F8CEDC-3639-40CD-B6E6-66F22007D960}" dt="2024-03-06T11:01:58.368" v="1408" actId="478"/>
          <ac:spMkLst>
            <pc:docMk/>
            <pc:sldMk cId="0" sldId="260"/>
            <ac:spMk id="71" creationId="{191E9044-E1BB-2894-A887-28C09FADA696}"/>
          </ac:spMkLst>
        </pc:spChg>
        <pc:spChg chg="add del mod">
          <ac:chgData name="Glazenburg, E.P. (Erwin)" userId="45bfe59b-42a7-4d59-bc42-ab1e4aba9ed6" providerId="ADAL" clId="{91F8CEDC-3639-40CD-B6E6-66F22007D960}" dt="2024-03-06T10:57:44.896" v="1315" actId="478"/>
          <ac:spMkLst>
            <pc:docMk/>
            <pc:sldMk cId="0" sldId="260"/>
            <ac:spMk id="72" creationId="{A3D41112-A1D4-99DB-A10F-5180C8EF7A55}"/>
          </ac:spMkLst>
        </pc:spChg>
        <pc:spChg chg="add del mod">
          <ac:chgData name="Glazenburg, E.P. (Erwin)" userId="45bfe59b-42a7-4d59-bc42-ab1e4aba9ed6" providerId="ADAL" clId="{91F8CEDC-3639-40CD-B6E6-66F22007D960}" dt="2024-03-06T11:01:44.206" v="1405" actId="478"/>
          <ac:spMkLst>
            <pc:docMk/>
            <pc:sldMk cId="0" sldId="260"/>
            <ac:spMk id="73" creationId="{095ACF68-30E7-E534-CE4A-0BB2F887CD34}"/>
          </ac:spMkLst>
        </pc:spChg>
        <pc:spChg chg="add del mod">
          <ac:chgData name="Glazenburg, E.P. (Erwin)" userId="45bfe59b-42a7-4d59-bc42-ab1e4aba9ed6" providerId="ADAL" clId="{91F8CEDC-3639-40CD-B6E6-66F22007D960}" dt="2024-03-06T11:01:47.739" v="1406" actId="478"/>
          <ac:spMkLst>
            <pc:docMk/>
            <pc:sldMk cId="0" sldId="260"/>
            <ac:spMk id="74" creationId="{8A6E2D72-808E-46D4-BCAC-A26DF6616989}"/>
          </ac:spMkLst>
        </pc:spChg>
        <pc:spChg chg="add del mod">
          <ac:chgData name="Glazenburg, E.P. (Erwin)" userId="45bfe59b-42a7-4d59-bc42-ab1e4aba9ed6" providerId="ADAL" clId="{91F8CEDC-3639-40CD-B6E6-66F22007D960}" dt="2024-03-06T10:57:42.878" v="1313" actId="478"/>
          <ac:spMkLst>
            <pc:docMk/>
            <pc:sldMk cId="0" sldId="260"/>
            <ac:spMk id="75" creationId="{10DC0A87-F034-EA49-97F3-5FB940686043}"/>
          </ac:spMkLst>
        </pc:spChg>
        <pc:spChg chg="add del mod">
          <ac:chgData name="Glazenburg, E.P. (Erwin)" userId="45bfe59b-42a7-4d59-bc42-ab1e4aba9ed6" providerId="ADAL" clId="{91F8CEDC-3639-40CD-B6E6-66F22007D960}" dt="2024-03-06T10:57:41.175" v="1312" actId="478"/>
          <ac:spMkLst>
            <pc:docMk/>
            <pc:sldMk cId="0" sldId="260"/>
            <ac:spMk id="76" creationId="{8D78F5D0-4ACF-5D75-FF5D-C649AF048393}"/>
          </ac:spMkLst>
        </pc:spChg>
        <pc:spChg chg="add del mod">
          <ac:chgData name="Glazenburg, E.P. (Erwin)" userId="45bfe59b-42a7-4d59-bc42-ab1e4aba9ed6" providerId="ADAL" clId="{91F8CEDC-3639-40CD-B6E6-66F22007D960}" dt="2024-03-06T10:57:27.705" v="1302" actId="478"/>
          <ac:spMkLst>
            <pc:docMk/>
            <pc:sldMk cId="0" sldId="260"/>
            <ac:spMk id="77" creationId="{B6B25E74-2AE9-91EA-73D0-F1E97EA179FA}"/>
          </ac:spMkLst>
        </pc:spChg>
        <pc:spChg chg="add del mod">
          <ac:chgData name="Glazenburg, E.P. (Erwin)" userId="45bfe59b-42a7-4d59-bc42-ab1e4aba9ed6" providerId="ADAL" clId="{91F8CEDC-3639-40CD-B6E6-66F22007D960}" dt="2024-03-06T10:57:28.923" v="1303" actId="478"/>
          <ac:spMkLst>
            <pc:docMk/>
            <pc:sldMk cId="0" sldId="260"/>
            <ac:spMk id="78" creationId="{CD1073FE-6A29-475F-8F07-AE199CF8539B}"/>
          </ac:spMkLst>
        </pc:spChg>
        <pc:spChg chg="add del mod">
          <ac:chgData name="Glazenburg, E.P. (Erwin)" userId="45bfe59b-42a7-4d59-bc42-ab1e4aba9ed6" providerId="ADAL" clId="{91F8CEDC-3639-40CD-B6E6-66F22007D960}" dt="2024-03-06T11:01:30.316" v="1400" actId="478"/>
          <ac:spMkLst>
            <pc:docMk/>
            <pc:sldMk cId="0" sldId="260"/>
            <ac:spMk id="80" creationId="{88DE60BA-829F-A5E1-3E4F-AF9F3BE72E11}"/>
          </ac:spMkLst>
        </pc:spChg>
        <pc:spChg chg="add del mod">
          <ac:chgData name="Glazenburg, E.P. (Erwin)" userId="45bfe59b-42a7-4d59-bc42-ab1e4aba9ed6" providerId="ADAL" clId="{91F8CEDC-3639-40CD-B6E6-66F22007D960}" dt="2024-03-06T11:01:26.990" v="1399" actId="478"/>
          <ac:spMkLst>
            <pc:docMk/>
            <pc:sldMk cId="0" sldId="260"/>
            <ac:spMk id="81" creationId="{945C19D6-8175-E2A8-EC19-AE22F7D8C5A8}"/>
          </ac:spMkLst>
        </pc:spChg>
        <pc:spChg chg="add del mod">
          <ac:chgData name="Glazenburg, E.P. (Erwin)" userId="45bfe59b-42a7-4d59-bc42-ab1e4aba9ed6" providerId="ADAL" clId="{91F8CEDC-3639-40CD-B6E6-66F22007D960}" dt="2024-03-06T11:02:19.172" v="1411" actId="478"/>
          <ac:spMkLst>
            <pc:docMk/>
            <pc:sldMk cId="0" sldId="260"/>
            <ac:spMk id="83" creationId="{899F7CEA-EACF-7724-8767-4AB16610788B}"/>
          </ac:spMkLst>
        </pc:spChg>
        <pc:spChg chg="add del mod">
          <ac:chgData name="Glazenburg, E.P. (Erwin)" userId="45bfe59b-42a7-4d59-bc42-ab1e4aba9ed6" providerId="ADAL" clId="{91F8CEDC-3639-40CD-B6E6-66F22007D960}" dt="2024-03-06T11:02:20.619" v="1412" actId="478"/>
          <ac:spMkLst>
            <pc:docMk/>
            <pc:sldMk cId="0" sldId="260"/>
            <ac:spMk id="85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6T10:55:12.964" v="1256" actId="478"/>
          <ac:spMkLst>
            <pc:docMk/>
            <pc:sldMk cId="0" sldId="260"/>
            <ac:spMk id="86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6T10:55:19.993" v="1259" actId="478"/>
          <ac:spMkLst>
            <pc:docMk/>
            <pc:sldMk cId="0" sldId="260"/>
            <ac:spMk id="87" creationId="{00000000-0000-0000-0000-000000000000}"/>
          </ac:spMkLst>
        </pc:spChg>
        <pc:spChg chg="add del mod">
          <ac:chgData name="Glazenburg, E.P. (Erwin)" userId="45bfe59b-42a7-4d59-bc42-ab1e4aba9ed6" providerId="ADAL" clId="{91F8CEDC-3639-40CD-B6E6-66F22007D960}" dt="2024-03-06T11:02:20.619" v="1412" actId="478"/>
          <ac:spMkLst>
            <pc:docMk/>
            <pc:sldMk cId="0" sldId="260"/>
            <ac:spMk id="88" creationId="{00000000-0000-0000-0000-000000000000}"/>
          </ac:spMkLst>
        </pc:spChg>
        <pc:spChg chg="add del mod">
          <ac:chgData name="Glazenburg, E.P. (Erwin)" userId="45bfe59b-42a7-4d59-bc42-ab1e4aba9ed6" providerId="ADAL" clId="{91F8CEDC-3639-40CD-B6E6-66F22007D960}" dt="2024-03-06T11:02:20.619" v="1412" actId="478"/>
          <ac:spMkLst>
            <pc:docMk/>
            <pc:sldMk cId="0" sldId="260"/>
            <ac:spMk id="89" creationId="{00000000-0000-0000-0000-000000000000}"/>
          </ac:spMkLst>
        </pc:spChg>
        <pc:spChg chg="add del mod">
          <ac:chgData name="Glazenburg, E.P. (Erwin)" userId="45bfe59b-42a7-4d59-bc42-ab1e4aba9ed6" providerId="ADAL" clId="{91F8CEDC-3639-40CD-B6E6-66F22007D960}" dt="2024-03-06T11:02:24.326" v="1414" actId="478"/>
          <ac:spMkLst>
            <pc:docMk/>
            <pc:sldMk cId="0" sldId="260"/>
            <ac:spMk id="90" creationId="{D497B673-F813-1117-1491-151322571004}"/>
          </ac:spMkLst>
        </pc:spChg>
        <pc:spChg chg="add mod">
          <ac:chgData name="Glazenburg, E.P. (Erwin)" userId="45bfe59b-42a7-4d59-bc42-ab1e4aba9ed6" providerId="ADAL" clId="{91F8CEDC-3639-40CD-B6E6-66F22007D960}" dt="2024-03-06T11:02:36.385" v="1420"/>
          <ac:spMkLst>
            <pc:docMk/>
            <pc:sldMk cId="0" sldId="260"/>
            <ac:spMk id="91" creationId="{C7B5785B-A661-B78D-3E7B-272908496D66}"/>
          </ac:spMkLst>
        </pc:spChg>
        <pc:spChg chg="add mod">
          <ac:chgData name="Glazenburg, E.P. (Erwin)" userId="45bfe59b-42a7-4d59-bc42-ab1e4aba9ed6" providerId="ADAL" clId="{91F8CEDC-3639-40CD-B6E6-66F22007D960}" dt="2024-03-06T11:02:46.491" v="1424"/>
          <ac:spMkLst>
            <pc:docMk/>
            <pc:sldMk cId="0" sldId="260"/>
            <ac:spMk id="92" creationId="{E6D1D932-E278-D0DA-09F0-B486E1B91CA4}"/>
          </ac:spMkLst>
        </pc:spChg>
        <pc:grpChg chg="add del mod">
          <ac:chgData name="Glazenburg, E.P. (Erwin)" userId="45bfe59b-42a7-4d59-bc42-ab1e4aba9ed6" providerId="ADAL" clId="{91F8CEDC-3639-40CD-B6E6-66F22007D960}" dt="2024-03-06T10:58:03.853" v="1329" actId="478"/>
          <ac:grpSpMkLst>
            <pc:docMk/>
            <pc:sldMk cId="0" sldId="260"/>
            <ac:grpSpMk id="10" creationId="{9B2AB328-9C0A-DD1C-EAFB-143A1C31F8F5}"/>
          </ac:grpSpMkLst>
        </pc:grpChg>
        <pc:grpChg chg="add del mod">
          <ac:chgData name="Glazenburg, E.P. (Erwin)" userId="45bfe59b-42a7-4d59-bc42-ab1e4aba9ed6" providerId="ADAL" clId="{91F8CEDC-3639-40CD-B6E6-66F22007D960}" dt="2024-03-06T10:58:05.880" v="1330" actId="478"/>
          <ac:grpSpMkLst>
            <pc:docMk/>
            <pc:sldMk cId="0" sldId="260"/>
            <ac:grpSpMk id="14" creationId="{31563FB9-08E2-D289-BB71-2D0632FA8819}"/>
          </ac:grpSpMkLst>
        </pc:grpChg>
        <pc:grpChg chg="add del mod">
          <ac:chgData name="Glazenburg, E.P. (Erwin)" userId="45bfe59b-42a7-4d59-bc42-ab1e4aba9ed6" providerId="ADAL" clId="{91F8CEDC-3639-40CD-B6E6-66F22007D960}" dt="2024-03-06T10:57:52.352" v="1321" actId="478"/>
          <ac:grpSpMkLst>
            <pc:docMk/>
            <pc:sldMk cId="0" sldId="260"/>
            <ac:grpSpMk id="37" creationId="{6EF15C27-DF71-F868-0854-0E38741F0E80}"/>
          </ac:grpSpMkLst>
        </pc:grpChg>
        <pc:grpChg chg="add del mod">
          <ac:chgData name="Glazenburg, E.P. (Erwin)" userId="45bfe59b-42a7-4d59-bc42-ab1e4aba9ed6" providerId="ADAL" clId="{91F8CEDC-3639-40CD-B6E6-66F22007D960}" dt="2024-03-06T10:57:21.307" v="1299" actId="478"/>
          <ac:grpSpMkLst>
            <pc:docMk/>
            <pc:sldMk cId="0" sldId="260"/>
            <ac:grpSpMk id="41" creationId="{B05A245B-1FE3-1D65-BDBE-704CD4B1CB36}"/>
          </ac:grpSpMkLst>
        </pc:grpChg>
        <pc:picChg chg="add mod modCrop">
          <ac:chgData name="Glazenburg, E.P. (Erwin)" userId="45bfe59b-42a7-4d59-bc42-ab1e4aba9ed6" providerId="ADAL" clId="{91F8CEDC-3639-40CD-B6E6-66F22007D960}" dt="2024-03-06T11:03:13.997" v="1430" actId="732"/>
          <ac:picMkLst>
            <pc:docMk/>
            <pc:sldMk cId="0" sldId="260"/>
            <ac:picMk id="93" creationId="{832BF6BA-5F51-DCB2-28AA-978763C599BE}"/>
          </ac:picMkLst>
        </pc:picChg>
        <pc:cxnChg chg="add del mod">
          <ac:chgData name="Glazenburg, E.P. (Erwin)" userId="45bfe59b-42a7-4d59-bc42-ab1e4aba9ed6" providerId="ADAL" clId="{91F8CEDC-3639-40CD-B6E6-66F22007D960}" dt="2024-03-06T11:01:23.980" v="1398" actId="478"/>
          <ac:cxnSpMkLst>
            <pc:docMk/>
            <pc:sldMk cId="0" sldId="260"/>
            <ac:cxnSpMk id="79" creationId="{A26538C6-A620-D11F-9C62-D1AFAEBE60AD}"/>
          </ac:cxnSpMkLst>
        </pc:cxnChg>
      </pc:sldChg>
      <pc:sldChg chg="addSp delSp modSp del mod modTransition modNotes">
        <pc:chgData name="Glazenburg, E.P. (Erwin)" userId="45bfe59b-42a7-4d59-bc42-ab1e4aba9ed6" providerId="ADAL" clId="{91F8CEDC-3639-40CD-B6E6-66F22007D960}" dt="2024-03-06T13:55:08.512" v="1641" actId="47"/>
        <pc:sldMkLst>
          <pc:docMk/>
          <pc:sldMk cId="0" sldId="261"/>
        </pc:sldMkLst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" creationId="{2D2A5C94-64C2-FADC-FF30-497F9C707625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" creationId="{87A215FE-0085-BA1A-3CAD-DF755A9AFDC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" creationId="{4CD2C191-E268-858F-20E4-CD30EB876F48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6" creationId="{FE80213A-6329-2FAD-8546-51F1BA4E186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7" creationId="{82A13B4F-CA87-DE27-E9C1-4A785036B88D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8" creationId="{21E77295-1F10-0420-4916-87C8B8D6937F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9" creationId="{29C9ACF0-6A62-6982-8486-49F2B48663F0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0" creationId="{4937E580-0BF7-F38E-97DC-15B8D65C591B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1" creationId="{967F7B3D-AD4A-588D-84AE-ADA64D1D7194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2" creationId="{61C8B66C-D8CD-B5CE-182E-C8624797A1D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3" creationId="{6334CA97-16A8-8039-DEA5-5FBA65645F0A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4" creationId="{94A38A49-2723-C3F6-8243-9EFAAC3967A9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5" creationId="{DC371A1A-EA52-EC36-7BEF-F481ADD21C94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6" creationId="{67DC8EA5-AEB3-C424-4638-8F42CCF7D55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7" creationId="{95D6576F-324E-4E77-D16A-83847382984F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18" creationId="{5D7BEB84-E1B0-4131-B216-130D323CEB91}"/>
          </ac:spMkLst>
        </pc:spChg>
        <pc:spChg chg="mod ord topLvl">
          <ac:chgData name="Glazenburg, E.P. (Erwin)" userId="45bfe59b-42a7-4d59-bc42-ab1e4aba9ed6" providerId="ADAL" clId="{91F8CEDC-3639-40CD-B6E6-66F22007D960}" dt="2024-03-01T12:10:47.833" v="395" actId="166"/>
          <ac:spMkLst>
            <pc:docMk/>
            <pc:sldMk cId="0" sldId="261"/>
            <ac:spMk id="19" creationId="{A70E1CC8-969E-5294-3B24-ED7B7FC1802F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0" creationId="{B9B716FA-4B5F-AFCC-9D5E-98D7F9582B4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1" creationId="{5FD05810-2145-528C-813C-CA8E70FA617A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2" creationId="{8D80FF30-59BE-1608-EDB6-39568E28C095}"/>
          </ac:spMkLst>
        </pc:spChg>
        <pc:spChg chg="mod ord topLvl">
          <ac:chgData name="Glazenburg, E.P. (Erwin)" userId="45bfe59b-42a7-4d59-bc42-ab1e4aba9ed6" providerId="ADAL" clId="{91F8CEDC-3639-40CD-B6E6-66F22007D960}" dt="2024-03-01T12:10:44.362" v="394" actId="166"/>
          <ac:spMkLst>
            <pc:docMk/>
            <pc:sldMk cId="0" sldId="261"/>
            <ac:spMk id="23" creationId="{1D9D2F1B-50AF-7AD3-6D9F-FC30CF9C6A24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4" creationId="{0467B698-204B-D38F-1958-B28B4BFEA66F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5" creationId="{11D6ED64-1590-EA13-0F9B-701BEAB2A21C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6" creationId="{6D1721EB-5C63-B067-77F3-EE66047BE085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7" creationId="{EA7B8AF7-288D-EA5B-EF82-47C1B4A4716D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8" creationId="{714B5BAB-0C93-BF48-C69F-9DD6E6FF2068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29" creationId="{8D2DC821-DE6A-EBCD-2807-1E83D4B923C9}"/>
          </ac:spMkLst>
        </pc:spChg>
        <pc:spChg chg="mod topLvl">
          <ac:chgData name="Glazenburg, E.P. (Erwin)" userId="45bfe59b-42a7-4d59-bc42-ab1e4aba9ed6" providerId="ADAL" clId="{91F8CEDC-3639-40CD-B6E6-66F22007D960}" dt="2024-03-01T08:17:04.413" v="180" actId="692"/>
          <ac:spMkLst>
            <pc:docMk/>
            <pc:sldMk cId="0" sldId="261"/>
            <ac:spMk id="30" creationId="{B323C363-4ABB-22AF-BE38-AE1DBDF3CA05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1" creationId="{820BFEEC-762F-BC20-2FCA-3DBC98F900A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2" creationId="{BA2C8210-45A9-15C4-1170-7C47FE93F7B6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3" creationId="{8E0DE10D-592A-4167-CEFB-EAD9A123A8C9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4" creationId="{5923E6C2-5CED-0F4E-FD31-0C41AC4659E6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5" creationId="{B42E109C-47BC-0193-31F1-D929CC7C3C2E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6" creationId="{D4480102-7FBE-380E-A338-AEED13ADBC8E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7" creationId="{E60F09F4-1758-A8D4-41FA-FD5C5171D056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8" creationId="{FA0DB9FD-5419-A844-3692-4F0F214F6ED1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39" creationId="{8A6DAEF7-E014-3894-459D-363CA2D4BC2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0" creationId="{AB2AC5AE-BAEC-2172-8C73-B9FB324E6F4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1" creationId="{854FDB81-1024-4D58-FABC-564E57F5554A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2" creationId="{F7286EBD-47BC-DCD4-71A2-33BD228D123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3" creationId="{1E78B802-2C1B-DCB3-8719-12FE0C0699BF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4" creationId="{7EB80A43-A1FF-3B36-F291-4C80925DA031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5" creationId="{B9298ADE-C49C-20D2-1B12-7AFEF262CD8C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6" creationId="{3C9D18AC-92E1-CFDD-BD02-C21D6BCCB0F4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7" creationId="{55A85F48-3B8A-4C9C-675C-54D0AC1C311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8" creationId="{B12FA3DC-4BD8-CF65-D933-E97BA0EDBDF9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49" creationId="{93FF054E-24CC-A05B-B886-2A27BF1179BD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0" creationId="{EF742D0F-9901-FE5B-036A-9264F8F889DA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1" creationId="{48FE3345-6152-5C52-E3F6-00581C12A777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2" creationId="{AD5D41BF-F2D9-88EB-82F1-11CED16F6A24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3" creationId="{BEA4FBBB-5078-A0DC-46F8-0822A0193612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4" creationId="{1AA26B12-6ABD-1B37-A260-DA9BDB08DFBB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5" creationId="{51FEA57B-2BA2-730E-6B09-9657E7C22AD5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6" creationId="{CE87FEFC-30D1-8F47-9B01-D3D1FD52CE11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7" creationId="{EC4B3370-932D-D4AC-F8A4-9D289506CE25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8" creationId="{ED515273-B360-A44C-D43A-305D890E43C9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59" creationId="{05851D8B-0557-CAFF-DF65-69C71A7C7B6D}"/>
          </ac:spMkLst>
        </pc:spChg>
        <pc:spChg chg="mod topLvl">
          <ac:chgData name="Glazenburg, E.P. (Erwin)" userId="45bfe59b-42a7-4d59-bc42-ab1e4aba9ed6" providerId="ADAL" clId="{91F8CEDC-3639-40CD-B6E6-66F22007D960}" dt="2024-03-01T08:16:32.791" v="167" actId="165"/>
          <ac:spMkLst>
            <pc:docMk/>
            <pc:sldMk cId="0" sldId="261"/>
            <ac:spMk id="60" creationId="{77403A76-F46D-7990-34D1-2BCE84513A16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1" creationId="{C04008AA-CCC4-02F7-1EF6-A583A50A0EBE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2" creationId="{861859AA-1387-A8FD-5A41-D183BDA019B1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3" creationId="{4B94D1C4-16A8-6BB0-985E-1E88E012FDF7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4" creationId="{F9C3DF0E-5364-B0FF-7981-CBABF1B1031C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5" creationId="{DA66D3A3-C68F-C5A3-A838-CB14A8FD2178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6" creationId="{8477AC99-17F9-8BD5-6220-EE9C4989DB77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7" creationId="{EFAFBC70-87A2-13CB-D72F-F99A47F4EE7D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68" creationId="{7C93299D-344B-1130-D09B-D0A1177CCA03}"/>
          </ac:spMkLst>
        </pc:spChg>
        <pc:spChg chg="mod topLvl">
          <ac:chgData name="Glazenburg, E.P. (Erwin)" userId="45bfe59b-42a7-4d59-bc42-ab1e4aba9ed6" providerId="ADAL" clId="{91F8CEDC-3639-40CD-B6E6-66F22007D960}" dt="2024-03-06T13:50:14.633" v="1623" actId="1076"/>
          <ac:spMkLst>
            <pc:docMk/>
            <pc:sldMk cId="0" sldId="261"/>
            <ac:spMk id="69" creationId="{82A5313D-53E0-BFD5-E5C9-AC8ACCADE1E2}"/>
          </ac:spMkLst>
        </pc:spChg>
        <pc:spChg chg="mod topLvl">
          <ac:chgData name="Glazenburg, E.P. (Erwin)" userId="45bfe59b-42a7-4d59-bc42-ab1e4aba9ed6" providerId="ADAL" clId="{91F8CEDC-3639-40CD-B6E6-66F22007D960}" dt="2024-03-06T13:50:10.590" v="1621" actId="1076"/>
          <ac:spMkLst>
            <pc:docMk/>
            <pc:sldMk cId="0" sldId="261"/>
            <ac:spMk id="70" creationId="{F16EF1F9-235E-8F5A-499C-7036505F29F9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1" creationId="{F8FFE7B2-127B-1BC6-8A6F-F9B26A1B974D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2" creationId="{31D68D6E-CB71-4D3A-5F37-6F7A697CAA09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3" creationId="{DBC1CF36-E6EE-85B8-5405-1FD2193F6CD1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4" creationId="{400DCC5A-5FD4-1EDF-9C24-5B64B215D121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5" creationId="{9609B81E-EABE-BAC7-3399-F1B1EBFDBFC6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6" creationId="{01A13F7D-A60E-A1A9-B38C-02810375A9A2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7" creationId="{102673DF-8921-1697-E709-3934842C16C2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8" creationId="{0C617719-7095-F1A8-7998-63E3239D8B49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79" creationId="{902A6423-703C-E87F-88CF-853B896E33E2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0" creationId="{AF4E2F73-EE9F-1AEC-235B-1C85AF0FBE8E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1" creationId="{0490CA48-EAA0-999E-DD0F-BB15C3ED8ECB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2" creationId="{F59724EC-43CF-5CF9-39B0-71501D6564AF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3" creationId="{9708572A-D0AD-0911-3054-95E0D1A3A5C3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4" creationId="{9D488D51-3967-F1B4-C5E1-9A367BBF5C7F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5" creationId="{F89CD289-BC66-5CE0-31CB-379A51E4EEED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6" creationId="{527C79F2-8C3E-F5B6-B826-5C1487BB7EC8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7" creationId="{609C4805-8848-DA59-E018-D1C97B328C71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8" creationId="{C7361ACD-EFF5-EBB3-231E-B4A9CAA62B75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89" creationId="{9914441F-033D-E5FE-9FB7-7727F7B8DD2E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0" creationId="{0339DAA3-3190-AB02-22B8-1452E3B4A46C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1" creationId="{2E416CFC-CB9B-ECC6-78A6-28C08A4A9149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2" creationId="{95235465-C4AC-6766-DD00-6C219CB0FAD8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3" creationId="{32985AF2-485A-CAF0-CEA2-B6E734AB0EE8}"/>
          </ac:spMkLst>
        </pc:spChg>
        <pc:spChg chg="mod">
          <ac:chgData name="Glazenburg, E.P. (Erwin)" userId="45bfe59b-42a7-4d59-bc42-ab1e4aba9ed6" providerId="ADAL" clId="{91F8CEDC-3639-40CD-B6E6-66F22007D960}" dt="2024-03-06T11:06:20.109" v="1459" actId="1076"/>
          <ac:spMkLst>
            <pc:docMk/>
            <pc:sldMk cId="0" sldId="261"/>
            <ac:spMk id="95" creationId="{00000000-0000-0000-0000-000000000000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6" creationId="{C5140FFB-EF90-C970-7F64-3ACE7B04EFC7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7" creationId="{91384706-29CB-8CE6-65F4-160288D07DC3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8" creationId="{DADB17DA-420B-9986-BBD7-26EAD4A0A1C0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99" creationId="{22B9500A-5219-236F-4E53-5CFEF72C07B9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0" creationId="{7B6A5B53-9F94-007B-E5E1-C49C32D519C3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1" creationId="{52820006-021A-FF22-655D-373C540CBA07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2" creationId="{586F29D3-959C-54E9-52EB-B2EAD4C3BD58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3" creationId="{F96CF937-4C57-E620-9563-397E2AFB641B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4" creationId="{A6221E52-D8AA-E27E-2AFF-2F039897709F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5" creationId="{DE65A94F-6FD9-07C9-7F0D-E370ACAD0980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6" creationId="{2F348D6E-673C-0AA2-D61F-BD0D2CCACDE5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7" creationId="{B84B7BEA-C532-6B86-0D74-C0CF85D0CF7B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8" creationId="{1A39378F-F285-CF50-4B50-CB314056030A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09" creationId="{B43684C0-6A04-5C6C-49EB-6C30D6544546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10" creationId="{84484A94-2931-7CCF-179B-E5D103A37FEE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11" creationId="{25E85E90-5665-BEEB-51F3-C0A86ACC94B4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12" creationId="{562BA788-88C5-C580-CEDA-2D638CEDBE3B}"/>
          </ac:spMkLst>
        </pc:spChg>
        <pc:spChg chg="mod topLvl">
          <ac:chgData name="Glazenburg, E.P. (Erwin)" userId="45bfe59b-42a7-4d59-bc42-ab1e4aba9ed6" providerId="ADAL" clId="{91F8CEDC-3639-40CD-B6E6-66F22007D960}" dt="2024-03-01T08:33:52.949" v="348" actId="165"/>
          <ac:spMkLst>
            <pc:docMk/>
            <pc:sldMk cId="0" sldId="261"/>
            <ac:spMk id="113" creationId="{68565792-EFE6-74D6-DFDF-364F51657EA6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4" creationId="{78E809DF-CB2F-38F8-6799-11E78F09F293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5" creationId="{F9B3F984-B0F6-15F4-A558-A0ABC3B1972E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6" creationId="{B42BD462-C1CB-D5EB-EDD0-CCDCC6FFA6D1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7" creationId="{E5B18DF2-2076-9FAD-C5B5-03043AD1A9F0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8" creationId="{F5882BF9-0EAF-2180-D088-45FB7166A061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29" creationId="{866AF608-E5B5-D5D9-A242-5CB0A6C5CB68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0" creationId="{4B80F306-A56A-CA90-765F-8F0C0CC71AF2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1" creationId="{E92DE087-0704-0AB5-FB62-7637BF082E9C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2" creationId="{E60358F1-9E9B-5AC9-2CA8-9BB98FD124A8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3" creationId="{B15088B4-D12E-AA9F-64EC-33879E77CD58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4" creationId="{EF51F59F-42E6-029C-4D0F-2BD7AB8CAE35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5" creationId="{72258A4A-88A1-E819-8A10-69018482C96E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6" creationId="{E67F725B-D318-61B9-C94C-D227442C4E2F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7" creationId="{D810FE7A-A7BC-94B1-0041-8893BB5808BB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8" creationId="{D6A6B584-2CBC-E6D2-05CE-B724DCCC1A37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39" creationId="{E397517D-5D3C-2222-FA9A-AA8429B33773}"/>
          </ac:spMkLst>
        </pc:spChg>
        <pc:spChg chg="mod">
          <ac:chgData name="Glazenburg, E.P. (Erwin)" userId="45bfe59b-42a7-4d59-bc42-ab1e4aba9ed6" providerId="ADAL" clId="{91F8CEDC-3639-40CD-B6E6-66F22007D960}" dt="2024-03-01T08:21:50.275" v="219" actId="27803"/>
          <ac:spMkLst>
            <pc:docMk/>
            <pc:sldMk cId="0" sldId="261"/>
            <ac:spMk id="140" creationId="{7862C282-4691-AD19-6BE5-D01D3763FE65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42" creationId="{53DED2F7-0B56-7942-7773-D0D014D6B658}"/>
          </ac:spMkLst>
        </pc:spChg>
        <pc:spChg chg="mod topLvl">
          <ac:chgData name="Glazenburg, E.P. (Erwin)" userId="45bfe59b-42a7-4d59-bc42-ab1e4aba9ed6" providerId="ADAL" clId="{91F8CEDC-3639-40CD-B6E6-66F22007D960}" dt="2024-03-01T12:09:17.052" v="381" actId="1076"/>
          <ac:spMkLst>
            <pc:docMk/>
            <pc:sldMk cId="0" sldId="261"/>
            <ac:spMk id="143" creationId="{507E0B3F-F430-9069-2E9C-7B2FCEECD45D}"/>
          </ac:spMkLst>
        </pc:spChg>
        <pc:spChg chg="mod topLvl">
          <ac:chgData name="Glazenburg, E.P. (Erwin)" userId="45bfe59b-42a7-4d59-bc42-ab1e4aba9ed6" providerId="ADAL" clId="{91F8CEDC-3639-40CD-B6E6-66F22007D960}" dt="2024-03-01T12:09:49.968" v="391" actId="164"/>
          <ac:spMkLst>
            <pc:docMk/>
            <pc:sldMk cId="0" sldId="261"/>
            <ac:spMk id="144" creationId="{18C4E3CC-47AD-4EB5-EDA5-8D9AFD1A0770}"/>
          </ac:spMkLst>
        </pc:spChg>
        <pc:spChg chg="mod topLvl">
          <ac:chgData name="Glazenburg, E.P. (Erwin)" userId="45bfe59b-42a7-4d59-bc42-ab1e4aba9ed6" providerId="ADAL" clId="{91F8CEDC-3639-40CD-B6E6-66F22007D960}" dt="2024-03-01T12:12:20.268" v="402" actId="164"/>
          <ac:spMkLst>
            <pc:docMk/>
            <pc:sldMk cId="0" sldId="261"/>
            <ac:spMk id="145" creationId="{AA494A89-C17C-12D8-4AB6-A8F0BB5C114E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46" creationId="{19E99DD8-459D-5CB6-1A2D-9206149BB709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47" creationId="{41050B97-4679-D159-4C47-3A3427CBD0D1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48" creationId="{A2000EEC-EE13-A335-E6A1-249D84FA1F55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49" creationId="{B8342E3E-2DA7-D019-5522-29FDE21A6856}"/>
          </ac:spMkLst>
        </pc:spChg>
        <pc:spChg chg="mod topLvl">
          <ac:chgData name="Glazenburg, E.P. (Erwin)" userId="45bfe59b-42a7-4d59-bc42-ab1e4aba9ed6" providerId="ADAL" clId="{91F8CEDC-3639-40CD-B6E6-66F22007D960}" dt="2024-03-01T08:36:25.352" v="358" actId="1076"/>
          <ac:spMkLst>
            <pc:docMk/>
            <pc:sldMk cId="0" sldId="261"/>
            <ac:spMk id="150" creationId="{FB186FCE-09D3-0EDA-D7C3-2E0E859B9417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51" creationId="{95903B1D-5BD1-8367-3DB1-27EF84F1D990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52" creationId="{9B03A373-CA54-90C8-C4F3-650084517A15}"/>
          </ac:spMkLst>
        </pc:spChg>
        <pc:spChg chg="mod topLvl">
          <ac:chgData name="Glazenburg, E.P. (Erwin)" userId="45bfe59b-42a7-4d59-bc42-ab1e4aba9ed6" providerId="ADAL" clId="{91F8CEDC-3639-40CD-B6E6-66F22007D960}" dt="2024-03-01T12:12:20.268" v="402" actId="164"/>
          <ac:spMkLst>
            <pc:docMk/>
            <pc:sldMk cId="0" sldId="261"/>
            <ac:spMk id="153" creationId="{6CE2F18C-4122-1F2D-8A63-152E1EA699C1}"/>
          </ac:spMkLst>
        </pc:spChg>
        <pc:spChg chg="mod topLvl">
          <ac:chgData name="Glazenburg, E.P. (Erwin)" userId="45bfe59b-42a7-4d59-bc42-ab1e4aba9ed6" providerId="ADAL" clId="{91F8CEDC-3639-40CD-B6E6-66F22007D960}" dt="2024-03-01T12:12:20.268" v="402" actId="164"/>
          <ac:spMkLst>
            <pc:docMk/>
            <pc:sldMk cId="0" sldId="261"/>
            <ac:spMk id="154" creationId="{62BE7052-D8CC-5456-FDC5-73491BB6815A}"/>
          </ac:spMkLst>
        </pc:spChg>
        <pc:spChg chg="mod topLvl">
          <ac:chgData name="Glazenburg, E.P. (Erwin)" userId="45bfe59b-42a7-4d59-bc42-ab1e4aba9ed6" providerId="ADAL" clId="{91F8CEDC-3639-40CD-B6E6-66F22007D960}" dt="2024-03-01T12:09:49.968" v="391" actId="164"/>
          <ac:spMkLst>
            <pc:docMk/>
            <pc:sldMk cId="0" sldId="261"/>
            <ac:spMk id="155" creationId="{98396117-3F05-F8E0-B779-9837930C8CD3}"/>
          </ac:spMkLst>
        </pc:spChg>
        <pc:spChg chg="mod topLvl">
          <ac:chgData name="Glazenburg, E.P. (Erwin)" userId="45bfe59b-42a7-4d59-bc42-ab1e4aba9ed6" providerId="ADAL" clId="{91F8CEDC-3639-40CD-B6E6-66F22007D960}" dt="2024-03-01T12:09:49.968" v="391" actId="164"/>
          <ac:spMkLst>
            <pc:docMk/>
            <pc:sldMk cId="0" sldId="261"/>
            <ac:spMk id="156" creationId="{DF94BB7C-529D-1C51-A854-92F9CB3C0CAA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57" creationId="{984836F6-3EB4-3230-A60C-A8A9AE82BFF2}"/>
          </ac:spMkLst>
        </pc:spChg>
        <pc:spChg chg="mod topLvl">
          <ac:chgData name="Glazenburg, E.P. (Erwin)" userId="45bfe59b-42a7-4d59-bc42-ab1e4aba9ed6" providerId="ADAL" clId="{91F8CEDC-3639-40CD-B6E6-66F22007D960}" dt="2024-03-01T08:36:03.086" v="355" actId="165"/>
          <ac:spMkLst>
            <pc:docMk/>
            <pc:sldMk cId="0" sldId="261"/>
            <ac:spMk id="158" creationId="{1B29E72F-E0DE-0452-2823-A7FB701B2A79}"/>
          </ac:spMkLst>
        </pc:spChg>
        <pc:grpChg chg="add del mod">
          <ac:chgData name="Glazenburg, E.P. (Erwin)" userId="45bfe59b-42a7-4d59-bc42-ab1e4aba9ed6" providerId="ADAL" clId="{91F8CEDC-3639-40CD-B6E6-66F22007D960}" dt="2024-02-28T14:44:53.835" v="76" actId="165"/>
          <ac:grpSpMkLst>
            <pc:docMk/>
            <pc:sldMk cId="0" sldId="261"/>
            <ac:grpSpMk id="2" creationId="{304D58C4-785D-8297-1067-34873A9F640A}"/>
          </ac:grpSpMkLst>
        </pc:grpChg>
        <pc:grpChg chg="add mod">
          <ac:chgData name="Glazenburg, E.P. (Erwin)" userId="45bfe59b-42a7-4d59-bc42-ab1e4aba9ed6" providerId="ADAL" clId="{91F8CEDC-3639-40CD-B6E6-66F22007D960}" dt="2024-03-01T12:09:32.287" v="389" actId="164"/>
          <ac:grpSpMkLst>
            <pc:docMk/>
            <pc:sldMk cId="0" sldId="261"/>
            <ac:grpSpMk id="2" creationId="{CD3D56C4-6686-BD26-C6DB-2913FEEE7BEB}"/>
          </ac:grpSpMkLst>
        </pc:grpChg>
        <pc:grpChg chg="add del mod">
          <ac:chgData name="Glazenburg, E.P. (Erwin)" userId="45bfe59b-42a7-4d59-bc42-ab1e4aba9ed6" providerId="ADAL" clId="{91F8CEDC-3639-40CD-B6E6-66F22007D960}" dt="2024-03-01T08:13:02.896" v="158" actId="165"/>
          <ac:grpSpMkLst>
            <pc:docMk/>
            <pc:sldMk cId="0" sldId="261"/>
            <ac:grpSpMk id="94" creationId="{0D1B94E9-166E-803A-9722-B0BC7A6ECC61}"/>
          </ac:grpSpMkLst>
        </pc:grpChg>
        <pc:grpChg chg="add mod">
          <ac:chgData name="Glazenburg, E.P. (Erwin)" userId="45bfe59b-42a7-4d59-bc42-ab1e4aba9ed6" providerId="ADAL" clId="{91F8CEDC-3639-40CD-B6E6-66F22007D960}" dt="2024-03-01T12:09:31.753" v="387" actId="164"/>
          <ac:grpSpMkLst>
            <pc:docMk/>
            <pc:sldMk cId="0" sldId="261"/>
            <ac:grpSpMk id="94" creationId="{F5A3F81E-8DAB-2059-5A8E-9A5CC5AE88E2}"/>
          </ac:grpSpMkLst>
        </pc:grpChg>
        <pc:grpChg chg="add mod topLvl">
          <ac:chgData name="Glazenburg, E.P. (Erwin)" userId="45bfe59b-42a7-4d59-bc42-ab1e4aba9ed6" providerId="ADAL" clId="{91F8CEDC-3639-40CD-B6E6-66F22007D960}" dt="2024-03-01T08:16:32.791" v="167" actId="165"/>
          <ac:grpSpMkLst>
            <pc:docMk/>
            <pc:sldMk cId="0" sldId="261"/>
            <ac:grpSpMk id="114" creationId="{D412104E-C081-EE49-43C8-4307DAAAD2D3}"/>
          </ac:grpSpMkLst>
        </pc:grpChg>
        <pc:grpChg chg="add mod topLvl">
          <ac:chgData name="Glazenburg, E.P. (Erwin)" userId="45bfe59b-42a7-4d59-bc42-ab1e4aba9ed6" providerId="ADAL" clId="{91F8CEDC-3639-40CD-B6E6-66F22007D960}" dt="2024-03-01T08:16:32.791" v="167" actId="165"/>
          <ac:grpSpMkLst>
            <pc:docMk/>
            <pc:sldMk cId="0" sldId="261"/>
            <ac:grpSpMk id="115" creationId="{095222F9-C106-CBEB-DD82-927325BB2CAA}"/>
          </ac:grpSpMkLst>
        </pc:grpChg>
        <pc:grpChg chg="add mod topLvl">
          <ac:chgData name="Glazenburg, E.P. (Erwin)" userId="45bfe59b-42a7-4d59-bc42-ab1e4aba9ed6" providerId="ADAL" clId="{91F8CEDC-3639-40CD-B6E6-66F22007D960}" dt="2024-03-01T08:33:52.949" v="348" actId="165"/>
          <ac:grpSpMkLst>
            <pc:docMk/>
            <pc:sldMk cId="0" sldId="261"/>
            <ac:grpSpMk id="116" creationId="{01846381-AE4C-8555-DC89-C3CDBD9ACF00}"/>
          </ac:grpSpMkLst>
        </pc:grpChg>
        <pc:grpChg chg="add mod topLvl">
          <ac:chgData name="Glazenburg, E.P. (Erwin)" userId="45bfe59b-42a7-4d59-bc42-ab1e4aba9ed6" providerId="ADAL" clId="{91F8CEDC-3639-40CD-B6E6-66F22007D960}" dt="2024-03-01T08:33:52.949" v="348" actId="165"/>
          <ac:grpSpMkLst>
            <pc:docMk/>
            <pc:sldMk cId="0" sldId="261"/>
            <ac:grpSpMk id="117" creationId="{3173BCD5-E2A1-97D3-182A-EAF0BCBA45C8}"/>
          </ac:grpSpMkLst>
        </pc:grpChg>
        <pc:grpChg chg="add mod">
          <ac:chgData name="Glazenburg, E.P. (Erwin)" userId="45bfe59b-42a7-4d59-bc42-ab1e4aba9ed6" providerId="ADAL" clId="{91F8CEDC-3639-40CD-B6E6-66F22007D960}" dt="2024-03-01T12:09:49.968" v="391" actId="164"/>
          <ac:grpSpMkLst>
            <pc:docMk/>
            <pc:sldMk cId="0" sldId="261"/>
            <ac:grpSpMk id="118" creationId="{A08BC594-CD4F-B3EA-4F2D-1C3AC7667DA7}"/>
          </ac:grpSpMkLst>
        </pc:grpChg>
        <pc:grpChg chg="add del mod">
          <ac:chgData name="Glazenburg, E.P. (Erwin)" userId="45bfe59b-42a7-4d59-bc42-ab1e4aba9ed6" providerId="ADAL" clId="{91F8CEDC-3639-40CD-B6E6-66F22007D960}" dt="2024-03-01T08:33:52.949" v="348" actId="165"/>
          <ac:grpSpMkLst>
            <pc:docMk/>
            <pc:sldMk cId="0" sldId="261"/>
            <ac:grpSpMk id="118" creationId="{E58093D9-0C48-6C30-5542-DCFBB0DE5B15}"/>
          </ac:grpSpMkLst>
        </pc:grpChg>
        <pc:grpChg chg="add del mod">
          <ac:chgData name="Glazenburg, E.P. (Erwin)" userId="45bfe59b-42a7-4d59-bc42-ab1e4aba9ed6" providerId="ADAL" clId="{91F8CEDC-3639-40CD-B6E6-66F22007D960}" dt="2024-03-01T08:16:32.791" v="167" actId="165"/>
          <ac:grpSpMkLst>
            <pc:docMk/>
            <pc:sldMk cId="0" sldId="261"/>
            <ac:grpSpMk id="120" creationId="{0B24334C-4E3A-9BFF-83B0-A3A117759819}"/>
          </ac:grpSpMkLst>
        </pc:grpChg>
        <pc:grpChg chg="add mod">
          <ac:chgData name="Glazenburg, E.P. (Erwin)" userId="45bfe59b-42a7-4d59-bc42-ab1e4aba9ed6" providerId="ADAL" clId="{91F8CEDC-3639-40CD-B6E6-66F22007D960}" dt="2024-03-01T12:12:20.268" v="402" actId="164"/>
          <ac:grpSpMkLst>
            <pc:docMk/>
            <pc:sldMk cId="0" sldId="261"/>
            <ac:grpSpMk id="120" creationId="{3AB06E93-ABD3-0B58-FD47-4387D7CB9CEB}"/>
          </ac:grpSpMkLst>
        </pc:grpChg>
        <pc:grpChg chg="mod">
          <ac:chgData name="Glazenburg, E.P. (Erwin)" userId="45bfe59b-42a7-4d59-bc42-ab1e4aba9ed6" providerId="ADAL" clId="{91F8CEDC-3639-40CD-B6E6-66F22007D960}" dt="2024-03-01T08:21:50.275" v="219" actId="27803"/>
          <ac:grpSpMkLst>
            <pc:docMk/>
            <pc:sldMk cId="0" sldId="261"/>
            <ac:grpSpMk id="123" creationId="{B6A2B3BE-E85B-A585-3BF2-93E202C1D92A}"/>
          </ac:grpSpMkLst>
        </pc:grpChg>
        <pc:grpChg chg="add del mod">
          <ac:chgData name="Glazenburg, E.P. (Erwin)" userId="45bfe59b-42a7-4d59-bc42-ab1e4aba9ed6" providerId="ADAL" clId="{91F8CEDC-3639-40CD-B6E6-66F22007D960}" dt="2024-03-01T08:36:03.086" v="355" actId="165"/>
          <ac:grpSpMkLst>
            <pc:docMk/>
            <pc:sldMk cId="0" sldId="261"/>
            <ac:grpSpMk id="141" creationId="{B1C903D9-3B49-3A36-B72F-E511FF0A9248}"/>
          </ac:grpSpMkLst>
        </pc:grpChg>
        <pc:picChg chg="add del">
          <ac:chgData name="Glazenburg, E.P. (Erwin)" userId="45bfe59b-42a7-4d59-bc42-ab1e4aba9ed6" providerId="ADAL" clId="{91F8CEDC-3639-40CD-B6E6-66F22007D960}" dt="2024-02-28T14:44:22.502" v="66" actId="478"/>
          <ac:picMkLst>
            <pc:docMk/>
            <pc:sldMk cId="0" sldId="261"/>
            <ac:picMk id="94" creationId="{00000000-0000-0000-0000-000000000000}"/>
          </ac:picMkLst>
        </pc:picChg>
        <pc:picChg chg="add del mod">
          <ac:chgData name="Glazenburg, E.P. (Erwin)" userId="45bfe59b-42a7-4d59-bc42-ab1e4aba9ed6" providerId="ADAL" clId="{91F8CEDC-3639-40CD-B6E6-66F22007D960}" dt="2024-03-01T08:21:59.599" v="221" actId="27803"/>
          <ac:picMkLst>
            <pc:docMk/>
            <pc:sldMk cId="0" sldId="261"/>
            <ac:picMk id="122" creationId="{E4D58C1F-C5B0-C446-0C21-43706C2FB410}"/>
          </ac:picMkLst>
        </pc:picChg>
        <pc:cxnChg chg="add mod topLvl">
          <ac:chgData name="Glazenburg, E.P. (Erwin)" userId="45bfe59b-42a7-4d59-bc42-ab1e4aba9ed6" providerId="ADAL" clId="{91F8CEDC-3639-40CD-B6E6-66F22007D960}" dt="2024-03-06T10:53:56.863" v="1251" actId="1076"/>
          <ac:cxnSpMkLst>
            <pc:docMk/>
            <pc:sldMk cId="0" sldId="261"/>
            <ac:cxnSpMk id="119" creationId="{211841D0-6D86-7051-DCFB-ECD046D3D8F8}"/>
          </ac:cxnSpMkLst>
        </pc:cxnChg>
      </pc:sldChg>
      <pc:sldChg chg="delSp modSp add del mod">
        <pc:chgData name="Glazenburg, E.P. (Erwin)" userId="45bfe59b-42a7-4d59-bc42-ab1e4aba9ed6" providerId="ADAL" clId="{91F8CEDC-3639-40CD-B6E6-66F22007D960}" dt="2024-03-01T08:22:20.011" v="222" actId="47"/>
        <pc:sldMkLst>
          <pc:docMk/>
          <pc:sldMk cId="1810827693" sldId="262"/>
        </pc:sldMkLst>
        <pc:spChg chg="mod">
          <ac:chgData name="Glazenburg, E.P. (Erwin)" userId="45bfe59b-42a7-4d59-bc42-ab1e4aba9ed6" providerId="ADAL" clId="{91F8CEDC-3639-40CD-B6E6-66F22007D960}" dt="2024-03-01T08:18:23.493" v="187" actId="1076"/>
          <ac:spMkLst>
            <pc:docMk/>
            <pc:sldMk cId="1810827693" sldId="262"/>
            <ac:spMk id="19" creationId="{A70E1CC8-969E-5294-3B24-ED7B7FC1802F}"/>
          </ac:spMkLst>
        </pc:spChg>
        <pc:spChg chg="mod">
          <ac:chgData name="Glazenburg, E.P. (Erwin)" userId="45bfe59b-42a7-4d59-bc42-ab1e4aba9ed6" providerId="ADAL" clId="{91F8CEDC-3639-40CD-B6E6-66F22007D960}" dt="2024-03-01T08:18:20.132" v="186" actId="1076"/>
          <ac:spMkLst>
            <pc:docMk/>
            <pc:sldMk cId="1810827693" sldId="262"/>
            <ac:spMk id="23" creationId="{1D9D2F1B-50AF-7AD3-6D9F-FC30CF9C6A24}"/>
          </ac:spMkLst>
        </pc:spChg>
        <pc:spChg chg="mod topLvl">
          <ac:chgData name="Glazenburg, E.P. (Erwin)" userId="45bfe59b-42a7-4d59-bc42-ab1e4aba9ed6" providerId="ADAL" clId="{91F8CEDC-3639-40CD-B6E6-66F22007D960}" dt="2024-03-01T08:18:44.384" v="193" actId="1076"/>
          <ac:spMkLst>
            <pc:docMk/>
            <pc:sldMk cId="1810827693" sldId="262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2" creationId="{861859AA-1387-A8FD-5A41-D183BDA019B1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3" creationId="{4B94D1C4-16A8-6BB0-985E-1E88E012FDF7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4" creationId="{F9C3DF0E-5364-B0FF-7981-CBABF1B1031C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5" creationId="{DA66D3A3-C68F-C5A3-A838-CB14A8FD2178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6" creationId="{8477AC99-17F9-8BD5-6220-EE9C4989DB77}"/>
          </ac:spMkLst>
        </pc:spChg>
        <pc:spChg chg="mod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7" creationId="{EFAFBC70-87A2-13CB-D72F-F99A47F4EE7D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8" creationId="{7C93299D-344B-1130-D09B-D0A1177CCA03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69" creationId="{82A5313D-53E0-BFD5-E5C9-AC8ACCADE1E2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0" creationId="{F16EF1F9-235E-8F5A-499C-7036505F29F9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1" creationId="{F8FFE7B2-127B-1BC6-8A6F-F9B26A1B974D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2" creationId="{31D68D6E-CB71-4D3A-5F37-6F7A697CAA09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3" creationId="{DBC1CF36-E6EE-85B8-5405-1FD2193F6CD1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4" creationId="{400DCC5A-5FD4-1EDF-9C24-5B64B215D121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5" creationId="{9609B81E-EABE-BAC7-3399-F1B1EBFDBFC6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6" creationId="{01A13F7D-A60E-A1A9-B38C-02810375A9A2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7" creationId="{102673DF-8921-1697-E709-3934842C16C2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8" creationId="{0C617719-7095-F1A8-7998-63E3239D8B49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79" creationId="{902A6423-703C-E87F-88CF-853B896E33E2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0" creationId="{AF4E2F73-EE9F-1AEC-235B-1C85AF0FBE8E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1" creationId="{0490CA48-EAA0-999E-DD0F-BB15C3ED8ECB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2" creationId="{F59724EC-43CF-5CF9-39B0-71501D6564AF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3" creationId="{9708572A-D0AD-0911-3054-95E0D1A3A5C3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4" creationId="{9D488D51-3967-F1B4-C5E1-9A367BBF5C7F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5" creationId="{F89CD289-BC66-5CE0-31CB-379A51E4EEED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6" creationId="{527C79F2-8C3E-F5B6-B826-5C1487BB7EC8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7" creationId="{609C4805-8848-DA59-E018-D1C97B328C71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8" creationId="{C7361ACD-EFF5-EBB3-231E-B4A9CAA62B75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89" creationId="{9914441F-033D-E5FE-9FB7-7727F7B8DD2E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0" creationId="{0339DAA3-3190-AB02-22B8-1452E3B4A46C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1" creationId="{2E416CFC-CB9B-ECC6-78A6-28C08A4A9149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2" creationId="{95235465-C4AC-6766-DD00-6C219CB0FAD8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3" creationId="{32985AF2-485A-CAF0-CEA2-B6E734AB0EE8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6" creationId="{C5140FFB-EF90-C970-7F64-3ACE7B04EFC7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7" creationId="{91384706-29CB-8CE6-65F4-160288D07DC3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8" creationId="{DADB17DA-420B-9986-BBD7-26EAD4A0A1C0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99" creationId="{22B9500A-5219-236F-4E53-5CFEF72C07B9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0" creationId="{7B6A5B53-9F94-007B-E5E1-C49C32D519C3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1" creationId="{52820006-021A-FF22-655D-373C540CBA07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2" creationId="{586F29D3-959C-54E9-52EB-B2EAD4C3BD58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3" creationId="{F96CF937-4C57-E620-9563-397E2AFB641B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4" creationId="{A6221E52-D8AA-E27E-2AFF-2F039897709F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5" creationId="{DE65A94F-6FD9-07C9-7F0D-E370ACAD0980}"/>
          </ac:spMkLst>
        </pc:spChg>
        <pc:spChg chg="mod topLvl">
          <ac:chgData name="Glazenburg, E.P. (Erwin)" userId="45bfe59b-42a7-4d59-bc42-ab1e4aba9ed6" providerId="ADAL" clId="{91F8CEDC-3639-40CD-B6E6-66F22007D960}" dt="2024-03-01T08:18:38.071" v="192" actId="1076"/>
          <ac:spMkLst>
            <pc:docMk/>
            <pc:sldMk cId="1810827693" sldId="262"/>
            <ac:spMk id="106" creationId="{2F348D6E-673C-0AA2-D61F-BD0D2CCACDE5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7" creationId="{B84B7BEA-C532-6B86-0D74-C0CF85D0CF7B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8" creationId="{1A39378F-F285-CF50-4B50-CB314056030A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09" creationId="{B43684C0-6A04-5C6C-49EB-6C30D6544546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10" creationId="{84484A94-2931-7CCF-179B-E5D103A37FEE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11" creationId="{25E85E90-5665-BEEB-51F3-C0A86ACC94B4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12" creationId="{562BA788-88C5-C580-CEDA-2D638CEDBE3B}"/>
          </ac:spMkLst>
        </pc:spChg>
        <pc:spChg chg="mod topLvl">
          <ac:chgData name="Glazenburg, E.P. (Erwin)" userId="45bfe59b-42a7-4d59-bc42-ab1e4aba9ed6" providerId="ADAL" clId="{91F8CEDC-3639-40CD-B6E6-66F22007D960}" dt="2024-03-01T08:18:31.414" v="189" actId="165"/>
          <ac:spMkLst>
            <pc:docMk/>
            <pc:sldMk cId="1810827693" sldId="262"/>
            <ac:spMk id="113" creationId="{68565792-EFE6-74D6-DFDF-364F51657EA6}"/>
          </ac:spMkLst>
        </pc:spChg>
        <pc:grpChg chg="mod">
          <ac:chgData name="Glazenburg, E.P. (Erwin)" userId="45bfe59b-42a7-4d59-bc42-ab1e4aba9ed6" providerId="ADAL" clId="{91F8CEDC-3639-40CD-B6E6-66F22007D960}" dt="2024-03-01T08:18:17.496" v="185" actId="1076"/>
          <ac:grpSpMkLst>
            <pc:docMk/>
            <pc:sldMk cId="1810827693" sldId="262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3-01T08:18:25.645" v="188" actId="1076"/>
          <ac:grpSpMkLst>
            <pc:docMk/>
            <pc:sldMk cId="1810827693" sldId="262"/>
            <ac:grpSpMk id="115" creationId="{095222F9-C106-CBEB-DD82-927325BB2CAA}"/>
          </ac:grpSpMkLst>
        </pc:grpChg>
        <pc:grpChg chg="mod topLvl">
          <ac:chgData name="Glazenburg, E.P. (Erwin)" userId="45bfe59b-42a7-4d59-bc42-ab1e4aba9ed6" providerId="ADAL" clId="{91F8CEDC-3639-40CD-B6E6-66F22007D960}" dt="2024-03-01T08:18:46.122" v="194" actId="1076"/>
          <ac:grpSpMkLst>
            <pc:docMk/>
            <pc:sldMk cId="1810827693" sldId="262"/>
            <ac:grpSpMk id="116" creationId="{01846381-AE4C-8555-DC89-C3CDBD9ACF00}"/>
          </ac:grpSpMkLst>
        </pc:grpChg>
        <pc:grpChg chg="mod topLvl">
          <ac:chgData name="Glazenburg, E.P. (Erwin)" userId="45bfe59b-42a7-4d59-bc42-ab1e4aba9ed6" providerId="ADAL" clId="{91F8CEDC-3639-40CD-B6E6-66F22007D960}" dt="2024-03-01T08:18:31.414" v="189" actId="165"/>
          <ac:grpSpMkLst>
            <pc:docMk/>
            <pc:sldMk cId="1810827693" sldId="262"/>
            <ac:grpSpMk id="117" creationId="{3173BCD5-E2A1-97D3-182A-EAF0BCBA45C8}"/>
          </ac:grpSpMkLst>
        </pc:grpChg>
        <pc:grpChg chg="del">
          <ac:chgData name="Glazenburg, E.P. (Erwin)" userId="45bfe59b-42a7-4d59-bc42-ab1e4aba9ed6" providerId="ADAL" clId="{91F8CEDC-3639-40CD-B6E6-66F22007D960}" dt="2024-03-01T08:18:31.414" v="189" actId="165"/>
          <ac:grpSpMkLst>
            <pc:docMk/>
            <pc:sldMk cId="1810827693" sldId="262"/>
            <ac:grpSpMk id="118" creationId="{E58093D9-0C48-6C30-5542-DCFBB0DE5B15}"/>
          </ac:grpSpMkLst>
        </pc:grpChg>
        <pc:cxnChg chg="mod">
          <ac:chgData name="Glazenburg, E.P. (Erwin)" userId="45bfe59b-42a7-4d59-bc42-ab1e4aba9ed6" providerId="ADAL" clId="{91F8CEDC-3639-40CD-B6E6-66F22007D960}" dt="2024-03-01T08:18:11.829" v="183" actId="14100"/>
          <ac:cxnSpMkLst>
            <pc:docMk/>
            <pc:sldMk cId="1810827693" sldId="262"/>
            <ac:cxnSpMk id="119" creationId="{211841D0-6D86-7051-DCFB-ECD046D3D8F8}"/>
          </ac:cxnSpMkLst>
        </pc:cxnChg>
      </pc:sldChg>
      <pc:sldChg chg="addSp delSp modSp add del mod modTransition">
        <pc:chgData name="Glazenburg, E.P. (Erwin)" userId="45bfe59b-42a7-4d59-bc42-ab1e4aba9ed6" providerId="ADAL" clId="{91F8CEDC-3639-40CD-B6E6-66F22007D960}" dt="2024-03-01T08:12:30.221" v="150" actId="47"/>
        <pc:sldMkLst>
          <pc:docMk/>
          <pc:sldMk cId="2757922963" sldId="262"/>
        </pc:sldMkLst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" creationId="{56627078-095F-2F96-0B70-504E3F45514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" creationId="{5E0A7CF2-AC61-7875-CFE4-63E61716C41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" creationId="{371FA758-1E11-5982-073E-CF70EFA2CFC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" creationId="{85A343BB-4D8D-8ECA-2EFB-093CB12153F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" creationId="{04555263-A204-327E-2B0F-A4C5741571B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0" creationId="{2C1BE672-EFC0-2507-3D0E-76CEBEB5789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" creationId="{7B4BD0BC-B17F-34A2-88E7-12B7DD8A961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" creationId="{110F0E17-9BDC-92D7-FD7A-D4412B301B2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3" creationId="{88AF18FA-73D7-10B2-C824-C5581788406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4" creationId="{F2D4F4DA-3B3A-E723-5667-5E34198155B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5" creationId="{B98A3B63-3E18-6D74-D9E3-B7713286578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6" creationId="{E80A00D4-2272-0AC2-CE9A-3CA3AB1F45A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7" creationId="{5A7FA359-7ED8-BBEB-39F8-0AB55206BCCF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8" creationId="{1A5AAB0D-3FD6-968F-FD77-8679DBCE494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9" creationId="{08F3B0DB-641B-0806-1CE0-1FD2EE678993}"/>
          </ac:spMkLst>
        </pc:spChg>
        <pc:spChg chg="mod">
          <ac:chgData name="Glazenburg, E.P. (Erwin)" userId="45bfe59b-42a7-4d59-bc42-ab1e4aba9ed6" providerId="ADAL" clId="{91F8CEDC-3639-40CD-B6E6-66F22007D960}" dt="2024-02-28T14:50:29.638" v="104" actId="1076"/>
          <ac:spMkLst>
            <pc:docMk/>
            <pc:sldMk cId="2757922963" sldId="262"/>
            <ac:spMk id="19" creationId="{A70E1CC8-969E-5294-3B24-ED7B7FC1802F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0" creationId="{B9F01824-C973-1EC4-CBB1-17D998BB1C97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1" creationId="{203A0128-5FCB-1CFD-B558-DFB2641BBCE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2" creationId="{055A34D7-9E30-265A-5657-A0112E3C10F2}"/>
          </ac:spMkLst>
        </pc:spChg>
        <pc:spChg chg="mod">
          <ac:chgData name="Glazenburg, E.P. (Erwin)" userId="45bfe59b-42a7-4d59-bc42-ab1e4aba9ed6" providerId="ADAL" clId="{91F8CEDC-3639-40CD-B6E6-66F22007D960}" dt="2024-02-28T14:50:39.892" v="108" actId="1076"/>
          <ac:spMkLst>
            <pc:docMk/>
            <pc:sldMk cId="2757922963" sldId="262"/>
            <ac:spMk id="23" creationId="{1D9D2F1B-50AF-7AD3-6D9F-FC30CF9C6A2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3" creationId="{DCCB21C1-AA3D-CD31-67D7-D12F2956CF79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4" creationId="{ABA925D0-DE3D-4039-44D8-088046D027CA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5" creationId="{DE3D58EB-0615-049A-633A-35EF8C9C7D99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6" creationId="{4221F745-E025-012A-F810-064A9C3C2A3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7" creationId="{806B1B5B-8F14-570E-F4E1-D3F7BD74F79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8" creationId="{11FB95EB-78D7-E90D-279A-F9B0757C385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29" creationId="{305770D8-C17A-0E7B-0DEB-06E0416B19E7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0" creationId="{B97E57FE-D463-90E9-8672-ABDAFAF08D5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1" creationId="{75F9825D-B6D7-F406-92E0-B5524668D18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2" creationId="{F27790D9-45BA-0A86-C261-AE9D8185C23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3" creationId="{4C7AA598-9040-909D-C991-8D86FEB69F7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4" creationId="{6D3B8CF9-D6AC-2E98-54C1-EACAE369B54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5" creationId="{C14118F5-82D3-441D-618A-EA879EC50BB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6" creationId="{0EDCE3CC-8F5D-3B2E-8DDC-E5936D98374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7" creationId="{DB65C28D-1406-87E8-572D-42337C3A9A4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8" creationId="{2C14974E-FAA9-29E6-22AD-FC407A8F203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39" creationId="{D7E67B41-9F88-D3B4-F587-DE308AD5A8E7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0" creationId="{ECBE5168-2751-95AB-8F93-DE1BBD055AF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1" creationId="{D278A264-EB5D-23EC-8CD3-984E970F57D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2" creationId="{78A6428E-C1A3-E3BB-6A9F-E93BDB8DA0BA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3" creationId="{30858F6B-6A58-CF8E-B944-E9A11A0C851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4" creationId="{6029701E-C825-EDA0-0175-0BFBF15BD759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5" creationId="{95A65A65-32D1-1FB4-BB7B-E671AD35A0A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6" creationId="{9A51CBA4-2654-C021-F6FF-5D2C6BB856B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7" creationId="{E2750E07-7FB9-73EF-CDE8-30C77E73C00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8" creationId="{9CFE40BE-CB88-F607-F049-0C9D4AA31FA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49" creationId="{52032F8C-F6B8-745F-D769-49E7713662A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0" creationId="{428044B7-7205-1571-E1EE-149CAE722C2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1" creationId="{6A182114-1977-DDD6-296D-209B78B6671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2" creationId="{4BB5DD40-92D3-9009-79EE-36AED699084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3" creationId="{4FD414E1-2562-2414-C75C-1186A9FCEFDB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4" creationId="{12559208-7D1C-0B77-9839-F10CA96E5E3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5" creationId="{20CA8BC6-E8D6-05A7-4B5A-A09301319CC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6" creationId="{C596088D-2D0D-C3B4-9DF3-7CF8CBC97FC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7" creationId="{3A26C34A-3043-8860-5923-6EFCE11BD6D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8" creationId="{9C3E711D-447E-D47D-AB60-A7CD5E4170E9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59" creationId="{660CBF03-1971-E04B-7693-656930AC536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0" creationId="{B31AD55B-BBEC-94F0-D398-2640C2EEFCFB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1" creationId="{1E66F01D-E566-3D54-1781-C9BFEAF055E2}"/>
          </ac:spMkLst>
        </pc:spChg>
        <pc:spChg chg="mod">
          <ac:chgData name="Glazenburg, E.P. (Erwin)" userId="45bfe59b-42a7-4d59-bc42-ab1e4aba9ed6" providerId="ADAL" clId="{91F8CEDC-3639-40CD-B6E6-66F22007D960}" dt="2024-02-28T14:50:52.719" v="111" actId="1076"/>
          <ac:spMkLst>
            <pc:docMk/>
            <pc:sldMk cId="2757922963" sldId="262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2" creationId="{8391E47D-05F1-10D8-55AC-2E3AA8A4767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3" creationId="{5E5FE8D4-A75B-5C06-BB9D-505E0BACE25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4" creationId="{4A709EBE-E4A7-4F34-3AB6-973C7125C24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5" creationId="{7D04CB70-51D7-80D6-D204-A0A089519C4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6" creationId="{E28F235F-7EEA-8893-D627-B2549026A28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7" creationId="{F53AA4A2-2FAA-EC87-A416-086F06FA5D3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8" creationId="{F0A0BA75-D9FD-2DE4-DAF4-B0A0F3A77EF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69" creationId="{5F456D79-8161-BAE6-7430-1694D700FAB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0" creationId="{FD318176-1138-DC75-A472-E1231F4B954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1" creationId="{8B57841E-329E-49E0-084D-6D61EE373F9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2" creationId="{65331F4C-492E-B58B-2553-A95EAABB5B4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3" creationId="{4493EB06-8B87-D080-187C-C636CBF484C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4" creationId="{DE756CE6-0687-9C1B-953D-878A9E3271E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5" creationId="{35B053B1-1AAC-B938-6DD6-8543DE8F7042}"/>
          </ac:spMkLst>
        </pc:spChg>
        <pc:spChg chg="mod">
          <ac:chgData name="Glazenburg, E.P. (Erwin)" userId="45bfe59b-42a7-4d59-bc42-ab1e4aba9ed6" providerId="ADAL" clId="{91F8CEDC-3639-40CD-B6E6-66F22007D960}" dt="2024-02-28T14:54:03.932" v="131" actId="1076"/>
          <ac:spMkLst>
            <pc:docMk/>
            <pc:sldMk cId="2757922963" sldId="262"/>
            <ac:spMk id="75" creationId="{9609B81E-EABE-BAC7-3399-F1B1EBFDBFC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6" creationId="{53B9182E-816C-3EEF-5FEF-68B8F550A8D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7" creationId="{4F7E2E79-F658-9CE7-90AB-070D514BF57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8" creationId="{88994E0F-1D05-8FD1-F7BD-2A32029F929B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79" creationId="{4A45CE83-C605-3E44-779A-8CE4C5701CB7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0" creationId="{08863226-97DA-C368-8798-22A1473C9E2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1" creationId="{5EE6E1FE-C50F-785F-8B2B-589BBB75B13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2" creationId="{C0B13BED-C207-C1ED-64C4-129593C53D07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3" creationId="{3DC58866-9E18-6D9B-E3CE-0015E73D8BD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4" creationId="{57C10EA3-05EC-AC47-E09A-CB5F84459F7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5" creationId="{7110C289-ECA4-882F-1DC1-8F531D2CAE2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6" creationId="{80776A02-2D8D-4174-FCAB-A5C91D51C47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7" creationId="{A6E78208-ECB6-74CF-AB51-7663A2128985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8" creationId="{F73CCF9D-51E4-9483-B388-3B67EE67BD3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89" creationId="{8B525F39-D381-6D45-1A80-B5755C166CC9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0" creationId="{85BE3029-0B1C-748D-B172-0C5FEF4297C4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1" creationId="{92BD503E-F91B-03DE-BEE7-3251955377C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2" creationId="{E25D673E-DDF8-62BF-DDE5-812371F19A9E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3" creationId="{40C16E99-9AD5-4E40-E3F0-A885ACCB22BB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4" creationId="{FED170E6-930A-2CEC-947E-DFEF12D2214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5" creationId="{9DC3E903-AD6F-55AE-C932-53A68D4AA3D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6" creationId="{0590D813-5846-4014-7C62-4CB4B4B7964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7" creationId="{0E709FB9-E70E-5B62-1C25-59D5ED5C974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8" creationId="{198F7ECE-73AA-7AF2-F1BD-5B3A93BA933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99" creationId="{16DDD011-32C6-9FA8-F4BC-B8799B8012F3}"/>
          </ac:spMkLst>
        </pc:spChg>
        <pc:spChg chg="mod">
          <ac:chgData name="Glazenburg, E.P. (Erwin)" userId="45bfe59b-42a7-4d59-bc42-ab1e4aba9ed6" providerId="ADAL" clId="{91F8CEDC-3639-40CD-B6E6-66F22007D960}" dt="2024-02-28T14:42:21.592" v="38"/>
          <ac:spMkLst>
            <pc:docMk/>
            <pc:sldMk cId="2757922963" sldId="262"/>
            <ac:spMk id="100" creationId="{00000000-0000-0000-0000-000000000000}"/>
          </ac:spMkLst>
        </pc:spChg>
        <pc:spChg chg="mod">
          <ac:chgData name="Glazenburg, E.P. (Erwin)" userId="45bfe59b-42a7-4d59-bc42-ab1e4aba9ed6" providerId="ADAL" clId="{91F8CEDC-3639-40CD-B6E6-66F22007D960}" dt="2024-02-28T14:50:49.225" v="110" actId="14100"/>
          <ac:spMkLst>
            <pc:docMk/>
            <pc:sldMk cId="2757922963" sldId="262"/>
            <ac:spMk id="106" creationId="{2F348D6E-673C-0AA2-D61F-BD0D2CCACDE5}"/>
          </ac:spMkLst>
        </pc:spChg>
        <pc:spChg chg="del">
          <ac:chgData name="Glazenburg, E.P. (Erwin)" userId="45bfe59b-42a7-4d59-bc42-ab1e4aba9ed6" providerId="ADAL" clId="{91F8CEDC-3639-40CD-B6E6-66F22007D960}" dt="2024-02-28T14:40:29.875" v="29" actId="478"/>
          <ac:spMkLst>
            <pc:docMk/>
            <pc:sldMk cId="2757922963" sldId="262"/>
            <ac:spMk id="110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2-28T14:40:29.875" v="29" actId="478"/>
          <ac:spMkLst>
            <pc:docMk/>
            <pc:sldMk cId="2757922963" sldId="262"/>
            <ac:spMk id="111" creationId="{00000000-0000-0000-0000-00000000000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2" creationId="{060195AA-C830-C503-356E-60C164D6C2B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3" creationId="{3BEC7987-D5CC-BE4A-CEA0-DC797F384B90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4" creationId="{2A9CE8B2-4E98-40D2-B6A1-7C6CD7D63836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5" creationId="{CA9C9E63-7461-D3C5-D430-C8DE6A153E51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6" creationId="{AF6F4FD2-89F7-87A7-FC68-A4625723014D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7" creationId="{5C9368C0-303F-852B-4C1F-8A12D892E20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8" creationId="{C0EC4E19-9676-09A7-060A-FF5B331250CC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19" creationId="{B4F6D9FF-0218-E79D-B856-C093AB42A92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0" creationId="{39B5697C-51CC-01E8-A101-D70C639781D3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1" creationId="{78250F33-230D-1C13-E916-7AB1093642F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2" creationId="{4C895E0A-5098-6126-2187-9F94E73C9A42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3" creationId="{823A9CC7-6F3D-C177-3A7C-AFD37B707C08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4" creationId="{BEBE0E02-83F6-0DC6-8FAB-9D2C552F027A}"/>
          </ac:spMkLst>
        </pc:spChg>
        <pc:spChg chg="mod">
          <ac:chgData name="Glazenburg, E.P. (Erwin)" userId="45bfe59b-42a7-4d59-bc42-ab1e4aba9ed6" providerId="ADAL" clId="{91F8CEDC-3639-40CD-B6E6-66F22007D960}" dt="2024-02-28T14:43:38.463" v="53" actId="27803"/>
          <ac:spMkLst>
            <pc:docMk/>
            <pc:sldMk cId="2757922963" sldId="262"/>
            <ac:spMk id="125" creationId="{41054DEF-3227-F28D-03EF-53F0A012130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27" creationId="{DB105461-ECEF-ECD1-2ABE-9F5C32CB40B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28" creationId="{8FBB839B-9459-C312-CE79-1FBCDF53A019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29" creationId="{D3A3D70F-6FFB-A187-CD71-8E640D20A71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0" creationId="{6088EA1D-BE49-AE03-55FC-6EA434C807A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1" creationId="{6691F894-7DBE-D266-848B-67B053CE79C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2" creationId="{2F9ED749-C050-FA26-212A-379011464EC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3" creationId="{02BBD356-281A-E98D-92ED-E14C13442F3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4" creationId="{F7C9CBFD-5F87-00FD-BFFA-27C556704C3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5" creationId="{17EED533-3EFC-45FD-664F-8065C2E93C7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6" creationId="{B530187A-962A-8C90-1C71-95D216E4445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7" creationId="{FB382DA0-4476-8334-03AB-E271A28AE97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8" creationId="{1C8E992D-B807-FD31-A097-DA8CA4DA066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39" creationId="{FD3F8A75-E002-2E47-3C5D-3B7CD3FDDD06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0" creationId="{A4C6CF41-5A5D-0F15-FBAE-8611C4303C62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1" creationId="{E9A750A0-85E5-9EEF-7B14-E8081D313FA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2" creationId="{FC9FF96A-5777-BD93-3E85-8FBADD61BEC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3" creationId="{2AA5F9AF-F991-184F-17A7-CE91AD6DEC4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4" creationId="{94C4B5A0-D9AB-A3C5-4506-333D46448AF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5" creationId="{196D19AA-1290-050E-532C-6BD898BD6EA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6" creationId="{ADCD296D-4987-B6E0-F26D-C5218856762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7" creationId="{D5D2CD37-9CAA-91B3-B3E3-B60A85F15E1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8" creationId="{274B53E8-8940-86B1-3012-257457D1618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49" creationId="{540B29E1-068F-1F28-C850-95871EC40D32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0" creationId="{9E1E28F6-0FC4-2CF7-D0D0-63B3FB9004B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1" creationId="{7682B7A3-FE45-2FCC-B133-E967590868F2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2" creationId="{0439F43C-8541-DB38-74EB-3239C765FE1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3" creationId="{7D542CE9-E9AA-5008-B2B9-4D4080FF67A9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4" creationId="{C2BDAA16-9DF5-433D-CFBA-18E2681A5F3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5" creationId="{AE468D98-24AE-C4F1-0153-D2DB89C7A57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6" creationId="{ED625E82-90E5-8E11-71C7-C021F5CA39D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7" creationId="{D4DF2779-B976-C189-0F7C-C8F01EBCB9D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8" creationId="{81A68142-0AE4-D1C2-17B6-CAA85F29495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59" creationId="{B54F45B7-D8D8-3B6F-243B-20C745F9153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0" creationId="{24CC057C-D7A6-37C1-9447-90BE69EBC94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1" creationId="{DA4AC8F5-D108-BA19-E004-ADFB6F599EA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2" creationId="{5CD29D91-EDB4-F4B1-D985-A22B1DA9F46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3" creationId="{C7ACDEB0-B229-04F1-5C26-2A14DE69345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4" creationId="{AF0613A3-E596-0ADC-C8E2-65DE1EFDC4E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5" creationId="{BEDFF920-694E-00A3-BA80-52C708943C0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6" creationId="{FD688708-57BF-3914-D02D-DA3FC467107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7" creationId="{994764BE-67C3-FFBE-32FC-A8E76BDE942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8" creationId="{97446972-3FBC-3F03-718B-0461A4F9F2F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69" creationId="{FD5D556B-2517-39DE-1480-1A97103089A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0" creationId="{6E1A3FEF-9BBE-DDDD-45D6-F0CAC9EABAD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1" creationId="{B7D37EF5-8AF2-DA8B-1E52-6741D3EC064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2" creationId="{CDF1F66D-425D-2E48-B6C9-297116855E3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3" creationId="{47A6A9E0-BA9C-E211-A0A5-AA106CFAA7F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4" creationId="{CCCF8CF9-C2CF-347A-218B-C7778EFA725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5" creationId="{6CB01F8F-8952-2C44-44B2-96707D693AA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6" creationId="{AF2C19F8-6309-E356-5208-40EE017AA36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7" creationId="{5BA1670C-18F1-34E5-98EC-9F5905532DE1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8" creationId="{A27CF1B2-C38D-C4FC-D8BA-F9E1BB903BE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79" creationId="{45E9A6F7-9824-5D9F-D85C-46F33FF03C1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0" creationId="{851F8487-50E4-02B4-A410-F82A5C3CACC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1" creationId="{A974D4FB-AA1E-5B44-F132-2545B11CE70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2" creationId="{F25C8990-9A8C-C67E-735E-EF06CD5575D9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3" creationId="{3E0B6479-870F-CFE4-B9D7-B516A41DC77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4" creationId="{3B150130-81EE-A2A8-2C74-B50F40BDF74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5" creationId="{5EDD3624-EC33-AEA2-5DD9-55303E505EF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6" creationId="{FDA77DD2-3631-6A18-B8BA-032F529B928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7" creationId="{BE5E27E5-E2A3-8F29-4911-DCD808E4548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8" creationId="{11602198-FBA1-FA19-1F74-21A70BAA97B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89" creationId="{F7BCFF46-6F40-1136-0DB3-8B4D43ED7C8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0" creationId="{7EF61C54-170D-7E3E-90C4-AB113FFEE09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1" creationId="{407B133C-BBC3-7EF7-ED57-A2454950448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2" creationId="{54CFE0E2-6F01-7074-5E98-B5A137845DD1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3" creationId="{A43F25A9-31C3-8C51-A324-87A34B14485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4" creationId="{8BEDC979-7783-D4CC-F20E-4AA13A35877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5" creationId="{11F71042-1DE3-3997-B060-E1698E95F0B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6" creationId="{2D9A3957-11D0-F9F3-9C24-406980919D1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7" creationId="{4D21D0D0-FBC0-8515-C682-36A42E5B081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8" creationId="{509A9475-B4E9-2843-6156-BC6FCA58556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199" creationId="{9485A040-A9D4-ED50-3E7A-F54840DEE21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0" creationId="{0FE7A30E-5A59-F4D0-682B-3DD86E4AAD2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1" creationId="{420C02AF-FC88-7DB3-C6C8-11514100A34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2" creationId="{1E624031-CC5A-1A93-ADCF-0EAC3EF13E2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3" creationId="{5B7E4ED3-2D70-B219-7CC6-02747B3D540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4" creationId="{0D1B9667-CA47-EFF4-6429-9993CD219C1E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5" creationId="{82DA1C01-8515-D3E4-F01E-A3EE2845402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6" creationId="{1B9A58DE-0636-DF51-2D0B-E099F71F6F3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7" creationId="{E54F3BA4-AD12-45B2-AD2C-3FCFEA46844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8" creationId="{C40696D9-F54B-862A-C0A8-E53E9A38515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09" creationId="{64E4F0E6-323F-C6DD-E2F8-97272EEEB01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0" creationId="{47A48535-5BF3-1D0A-DE54-F0CE5567A2D3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1" creationId="{E6A78810-D296-C6FC-2D4D-8D24BC07B9B5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2" creationId="{5AA941BD-F70F-3DE2-15FF-BC3C435E642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3" creationId="{8C969858-5DE6-54B8-777C-49DD105F431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4" creationId="{4857C7AD-7969-EE93-E745-4A24D3B28B4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5" creationId="{5C7207DD-2A0B-0F7C-31A3-F0D02CC2D6E6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6" creationId="{AB54E343-BD52-5999-C941-3A8AF6948E47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7" creationId="{B05F9B61-D7F0-BDA5-95CD-1E03E0723649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8" creationId="{29F41175-F87C-1A85-AEF7-A30F7AB80C35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19" creationId="{18DEA33B-B841-0E73-D511-B4B0B29321A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0" creationId="{B733D3F2-416E-C0F7-5733-CD4FF0E1D3D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1" creationId="{C539E648-0084-146D-50F7-8F1C000C997C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2" creationId="{7712CD59-CF28-BA31-58AE-B79ABF4A932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3" creationId="{E16C3D8E-4A90-3D2A-4BAC-E591C4E89FD8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4" creationId="{4A12903C-CDDC-9114-8517-889AD40F79C1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5" creationId="{B4D93E02-A2CF-94A7-221F-181A8AA5B101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6" creationId="{413B9861-7390-F284-627B-1B4E09328A6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7" creationId="{5DAFD91C-6313-F8F2-0D56-16153C60D5FF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8" creationId="{C0BB1CB2-E9D6-E387-D102-A74CF5DBFDD0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29" creationId="{491E0880-8FCB-046C-FA3D-F14239C43292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0" creationId="{5AA62101-D9C4-6C90-D09A-8039727A82AA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1" creationId="{6FC42180-C0A0-F970-F62D-7B0DAC573F92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2" creationId="{00F0ADE5-EB69-713A-3DE2-CEA3EC11AE74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3" creationId="{5361A897-8F05-1B4E-E5E8-3BDD8B0C879B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4" creationId="{9F1E7A69-35A8-0D65-AB18-970D7FC9183D}"/>
          </ac:spMkLst>
        </pc:spChg>
        <pc:spChg chg="mod topLvl">
          <ac:chgData name="Glazenburg, E.P. (Erwin)" userId="45bfe59b-42a7-4d59-bc42-ab1e4aba9ed6" providerId="ADAL" clId="{91F8CEDC-3639-40CD-B6E6-66F22007D960}" dt="2024-02-28T14:44:15.385" v="63" actId="165"/>
          <ac:spMkLst>
            <pc:docMk/>
            <pc:sldMk cId="2757922963" sldId="262"/>
            <ac:spMk id="235" creationId="{5FA844FD-C8D6-A849-A03D-014B8423799C}"/>
          </ac:spMkLst>
        </pc:spChg>
        <pc:grpChg chg="mod">
          <ac:chgData name="Glazenburg, E.P. (Erwin)" userId="45bfe59b-42a7-4d59-bc42-ab1e4aba9ed6" providerId="ADAL" clId="{91F8CEDC-3639-40CD-B6E6-66F22007D960}" dt="2024-02-28T14:43:41.057" v="55" actId="1076"/>
          <ac:grpSpMkLst>
            <pc:docMk/>
            <pc:sldMk cId="2757922963" sldId="262"/>
            <ac:grpSpMk id="4" creationId="{2FD777C9-A2D5-B4D1-4834-82E194626F03}"/>
          </ac:grpSpMkLst>
        </pc:grpChg>
        <pc:grpChg chg="mod">
          <ac:chgData name="Glazenburg, E.P. (Erwin)" userId="45bfe59b-42a7-4d59-bc42-ab1e4aba9ed6" providerId="ADAL" clId="{91F8CEDC-3639-40CD-B6E6-66F22007D960}" dt="2024-02-28T14:50:43.194" v="109" actId="1076"/>
          <ac:grpSpMkLst>
            <pc:docMk/>
            <pc:sldMk cId="2757922963" sldId="262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2-28T14:50:31.309" v="105" actId="1076"/>
          <ac:grpSpMkLst>
            <pc:docMk/>
            <pc:sldMk cId="2757922963" sldId="262"/>
            <ac:grpSpMk id="115" creationId="{095222F9-C106-CBEB-DD82-927325BB2CAA}"/>
          </ac:grpSpMkLst>
        </pc:grpChg>
        <pc:grpChg chg="mod">
          <ac:chgData name="Glazenburg, E.P. (Erwin)" userId="45bfe59b-42a7-4d59-bc42-ab1e4aba9ed6" providerId="ADAL" clId="{91F8CEDC-3639-40CD-B6E6-66F22007D960}" dt="2024-02-28T14:50:54.485" v="112" actId="1076"/>
          <ac:grpSpMkLst>
            <pc:docMk/>
            <pc:sldMk cId="2757922963" sldId="262"/>
            <ac:grpSpMk id="116" creationId="{01846381-AE4C-8555-DC89-C3CDBD9ACF00}"/>
          </ac:grpSpMkLst>
        </pc:grpChg>
        <pc:grpChg chg="add del mod">
          <ac:chgData name="Glazenburg, E.P. (Erwin)" userId="45bfe59b-42a7-4d59-bc42-ab1e4aba9ed6" providerId="ADAL" clId="{91F8CEDC-3639-40CD-B6E6-66F22007D960}" dt="2024-02-28T14:44:27.065" v="67" actId="21"/>
          <ac:grpSpMkLst>
            <pc:docMk/>
            <pc:sldMk cId="2757922963" sldId="262"/>
            <ac:grpSpMk id="126" creationId="{29555773-1646-A65D-B00C-D6B3D895CCE1}"/>
          </ac:grpSpMkLst>
        </pc:grpChg>
        <pc:picChg chg="add del mod">
          <ac:chgData name="Glazenburg, E.P. (Erwin)" userId="45bfe59b-42a7-4d59-bc42-ab1e4aba9ed6" providerId="ADAL" clId="{91F8CEDC-3639-40CD-B6E6-66F22007D960}" dt="2024-02-28T14:44:17.847" v="65" actId="27803"/>
          <ac:picMkLst>
            <pc:docMk/>
            <pc:sldMk cId="2757922963" sldId="262"/>
            <ac:picMk id="3" creationId="{3B842DAB-179A-E3A6-6B0F-2DD0CB3A9E7A}"/>
          </ac:picMkLst>
        </pc:pic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1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2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3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4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5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6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7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8" creationId="{00000000-0000-0000-0000-000000000000}"/>
          </ac:cxnSpMkLst>
        </pc:cxnChg>
        <pc:cxnChg chg="del">
          <ac:chgData name="Glazenburg, E.P. (Erwin)" userId="45bfe59b-42a7-4d59-bc42-ab1e4aba9ed6" providerId="ADAL" clId="{91F8CEDC-3639-40CD-B6E6-66F22007D960}" dt="2024-02-28T14:40:29.875" v="29" actId="478"/>
          <ac:cxnSpMkLst>
            <pc:docMk/>
            <pc:sldMk cId="2757922963" sldId="262"/>
            <ac:cxnSpMk id="109" creationId="{00000000-0000-0000-0000-000000000000}"/>
          </ac:cxnSpMkLst>
        </pc:cxnChg>
        <pc:cxnChg chg="mod">
          <ac:chgData name="Glazenburg, E.P. (Erwin)" userId="45bfe59b-42a7-4d59-bc42-ab1e4aba9ed6" providerId="ADAL" clId="{91F8CEDC-3639-40CD-B6E6-66F22007D960}" dt="2024-02-28T14:50:37.671" v="107" actId="14100"/>
          <ac:cxnSpMkLst>
            <pc:docMk/>
            <pc:sldMk cId="2757922963" sldId="262"/>
            <ac:cxnSpMk id="119" creationId="{211841D0-6D86-7051-DCFB-ECD046D3D8F8}"/>
          </ac:cxnSpMkLst>
        </pc:cxnChg>
      </pc:sldChg>
      <pc:sldChg chg="addSp delSp modSp add del mod modTransition">
        <pc:chgData name="Glazenburg, E.P. (Erwin)" userId="45bfe59b-42a7-4d59-bc42-ab1e4aba9ed6" providerId="ADAL" clId="{91F8CEDC-3639-40CD-B6E6-66F22007D960}" dt="2024-03-06T13:55:10.870" v="1642" actId="47"/>
        <pc:sldMkLst>
          <pc:docMk/>
          <pc:sldMk cId="2841209701" sldId="262"/>
        </pc:sldMkLst>
        <pc:spChg chg="mod">
          <ac:chgData name="Glazenburg, E.P. (Erwin)" userId="45bfe59b-42a7-4d59-bc42-ab1e4aba9ed6" providerId="ADAL" clId="{91F8CEDC-3639-40CD-B6E6-66F22007D960}" dt="2024-03-01T08:22:37.271" v="230" actId="1076"/>
          <ac:spMkLst>
            <pc:docMk/>
            <pc:sldMk cId="2841209701" sldId="262"/>
            <ac:spMk id="19" creationId="{A70E1CC8-969E-5294-3B24-ED7B7FC1802F}"/>
          </ac:spMkLst>
        </pc:spChg>
        <pc:spChg chg="mod ord">
          <ac:chgData name="Glazenburg, E.P. (Erwin)" userId="45bfe59b-42a7-4d59-bc42-ab1e4aba9ed6" providerId="ADAL" clId="{91F8CEDC-3639-40CD-B6E6-66F22007D960}" dt="2024-03-01T12:11:29.283" v="399" actId="1076"/>
          <ac:spMkLst>
            <pc:docMk/>
            <pc:sldMk cId="2841209701" sldId="262"/>
            <ac:spMk id="23" creationId="{1D9D2F1B-50AF-7AD3-6D9F-FC30CF9C6A24}"/>
          </ac:spMkLst>
        </pc:spChg>
        <pc:spChg chg="mod">
          <ac:chgData name="Glazenburg, E.P. (Erwin)" userId="45bfe59b-42a7-4d59-bc42-ab1e4aba9ed6" providerId="ADAL" clId="{91F8CEDC-3639-40CD-B6E6-66F22007D960}" dt="2024-03-06T10:54:10.215" v="1255" actId="1076"/>
          <ac:spMkLst>
            <pc:docMk/>
            <pc:sldMk cId="2841209701" sldId="262"/>
            <ac:spMk id="27" creationId="{EA7B8AF7-288D-EA5B-EF82-47C1B4A4716D}"/>
          </ac:spMkLst>
        </pc:spChg>
        <pc:spChg chg="mod topLvl">
          <ac:chgData name="Glazenburg, E.P. (Erwin)" userId="45bfe59b-42a7-4d59-bc42-ab1e4aba9ed6" providerId="ADAL" clId="{91F8CEDC-3639-40CD-B6E6-66F22007D960}" dt="2024-03-01T08:23:12.861" v="242" actId="1076"/>
          <ac:spMkLst>
            <pc:docMk/>
            <pc:sldMk cId="2841209701" sldId="262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2" creationId="{861859AA-1387-A8FD-5A41-D183BDA019B1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3" creationId="{4B94D1C4-16A8-6BB0-985E-1E88E012FDF7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4" creationId="{F9C3DF0E-5364-B0FF-7981-CBABF1B1031C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5" creationId="{DA66D3A3-C68F-C5A3-A838-CB14A8FD2178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6" creationId="{8477AC99-17F9-8BD5-6220-EE9C4989DB77}"/>
          </ac:spMkLst>
        </pc:spChg>
        <pc:spChg chg="mod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7" creationId="{EFAFBC70-87A2-13CB-D72F-F99A47F4EE7D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8" creationId="{7C93299D-344B-1130-D09B-D0A1177CCA03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69" creationId="{82A5313D-53E0-BFD5-E5C9-AC8ACCADE1E2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0" creationId="{F16EF1F9-235E-8F5A-499C-7036505F29F9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1" creationId="{F8FFE7B2-127B-1BC6-8A6F-F9B26A1B974D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2" creationId="{31D68D6E-CB71-4D3A-5F37-6F7A697CAA09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3" creationId="{DBC1CF36-E6EE-85B8-5405-1FD2193F6CD1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4" creationId="{400DCC5A-5FD4-1EDF-9C24-5B64B215D121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5" creationId="{9609B81E-EABE-BAC7-3399-F1B1EBFDBFC6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6" creationId="{01A13F7D-A60E-A1A9-B38C-02810375A9A2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7" creationId="{102673DF-8921-1697-E709-3934842C16C2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8" creationId="{0C617719-7095-F1A8-7998-63E3239D8B49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79" creationId="{902A6423-703C-E87F-88CF-853B896E33E2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0" creationId="{AF4E2F73-EE9F-1AEC-235B-1C85AF0FBE8E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1" creationId="{0490CA48-EAA0-999E-DD0F-BB15C3ED8ECB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2" creationId="{F59724EC-43CF-5CF9-39B0-71501D6564AF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3" creationId="{9708572A-D0AD-0911-3054-95E0D1A3A5C3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4" creationId="{9D488D51-3967-F1B4-C5E1-9A367BBF5C7F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5" creationId="{F89CD289-BC66-5CE0-31CB-379A51E4EEED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6" creationId="{527C79F2-8C3E-F5B6-B826-5C1487BB7EC8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7" creationId="{609C4805-8848-DA59-E018-D1C97B328C71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8" creationId="{C7361ACD-EFF5-EBB3-231E-B4A9CAA62B75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89" creationId="{9914441F-033D-E5FE-9FB7-7727F7B8DD2E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0" creationId="{0339DAA3-3190-AB02-22B8-1452E3B4A46C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1" creationId="{2E416CFC-CB9B-ECC6-78A6-28C08A4A9149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2" creationId="{95235465-C4AC-6766-DD00-6C219CB0FAD8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3" creationId="{32985AF2-485A-CAF0-CEA2-B6E734AB0EE8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6" creationId="{C5140FFB-EF90-C970-7F64-3ACE7B04EFC7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7" creationId="{91384706-29CB-8CE6-65F4-160288D07DC3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8" creationId="{DADB17DA-420B-9986-BBD7-26EAD4A0A1C0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99" creationId="{22B9500A-5219-236F-4E53-5CFEF72C07B9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0" creationId="{7B6A5B53-9F94-007B-E5E1-C49C32D519C3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1" creationId="{52820006-021A-FF22-655D-373C540CBA07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2" creationId="{586F29D3-959C-54E9-52EB-B2EAD4C3BD58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3" creationId="{F96CF937-4C57-E620-9563-397E2AFB641B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4" creationId="{A6221E52-D8AA-E27E-2AFF-2F039897709F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5" creationId="{DE65A94F-6FD9-07C9-7F0D-E370ACAD0980}"/>
          </ac:spMkLst>
        </pc:spChg>
        <pc:spChg chg="mod topLvl">
          <ac:chgData name="Glazenburg, E.P. (Erwin)" userId="45bfe59b-42a7-4d59-bc42-ab1e4aba9ed6" providerId="ADAL" clId="{91F8CEDC-3639-40CD-B6E6-66F22007D960}" dt="2024-03-01T08:23:10.324" v="241" actId="1076"/>
          <ac:spMkLst>
            <pc:docMk/>
            <pc:sldMk cId="2841209701" sldId="262"/>
            <ac:spMk id="106" creationId="{2F348D6E-673C-0AA2-D61F-BD0D2CCACDE5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7" creationId="{B84B7BEA-C532-6B86-0D74-C0CF85D0CF7B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8" creationId="{1A39378F-F285-CF50-4B50-CB314056030A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09" creationId="{B43684C0-6A04-5C6C-49EB-6C30D6544546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10" creationId="{84484A94-2931-7CCF-179B-E5D103A37FEE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11" creationId="{25E85E90-5665-BEEB-51F3-C0A86ACC94B4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12" creationId="{562BA788-88C5-C580-CEDA-2D638CEDBE3B}"/>
          </ac:spMkLst>
        </pc:spChg>
        <pc:spChg chg="mod topLvl">
          <ac:chgData name="Glazenburg, E.P. (Erwin)" userId="45bfe59b-42a7-4d59-bc42-ab1e4aba9ed6" providerId="ADAL" clId="{91F8CEDC-3639-40CD-B6E6-66F22007D960}" dt="2024-03-01T08:22:43.956" v="232" actId="165"/>
          <ac:spMkLst>
            <pc:docMk/>
            <pc:sldMk cId="2841209701" sldId="262"/>
            <ac:spMk id="113" creationId="{68565792-EFE6-74D6-DFDF-364F51657EA6}"/>
          </ac:spMkLst>
        </pc:spChg>
        <pc:spChg chg="add mod">
          <ac:chgData name="Glazenburg, E.P. (Erwin)" userId="45bfe59b-42a7-4d59-bc42-ab1e4aba9ed6" providerId="ADAL" clId="{91F8CEDC-3639-40CD-B6E6-66F22007D960}" dt="2024-03-01T08:36:45.072" v="360"/>
          <ac:spMkLst>
            <pc:docMk/>
            <pc:sldMk cId="2841209701" sldId="262"/>
            <ac:spMk id="123" creationId="{420048D9-ADC9-68E5-2F49-4E4C8C8C0BE2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42" creationId="{53DED2F7-0B56-7942-7773-D0D014D6B658}"/>
          </ac:spMkLst>
        </pc:spChg>
        <pc:spChg chg="mod topLvl">
          <ac:chgData name="Glazenburg, E.P. (Erwin)" userId="45bfe59b-42a7-4d59-bc42-ab1e4aba9ed6" providerId="ADAL" clId="{91F8CEDC-3639-40CD-B6E6-66F22007D960}" dt="2024-03-01T08:36:51.293" v="361" actId="14100"/>
          <ac:spMkLst>
            <pc:docMk/>
            <pc:sldMk cId="2841209701" sldId="262"/>
            <ac:spMk id="143" creationId="{507E0B3F-F430-9069-2E9C-7B2FCEECD45D}"/>
          </ac:spMkLst>
        </pc:spChg>
        <pc:spChg chg="mod topLvl">
          <ac:chgData name="Glazenburg, E.P. (Erwin)" userId="45bfe59b-42a7-4d59-bc42-ab1e4aba9ed6" providerId="ADAL" clId="{91F8CEDC-3639-40CD-B6E6-66F22007D960}" dt="2024-03-01T08:23:55.004" v="248" actId="164"/>
          <ac:spMkLst>
            <pc:docMk/>
            <pc:sldMk cId="2841209701" sldId="262"/>
            <ac:spMk id="144" creationId="{18C4E3CC-47AD-4EB5-EDA5-8D9AFD1A0770}"/>
          </ac:spMkLst>
        </pc:spChg>
        <pc:spChg chg="mod topLvl">
          <ac:chgData name="Glazenburg, E.P. (Erwin)" userId="45bfe59b-42a7-4d59-bc42-ab1e4aba9ed6" providerId="ADAL" clId="{91F8CEDC-3639-40CD-B6E6-66F22007D960}" dt="2024-03-01T08:24:08.609" v="249" actId="164"/>
          <ac:spMkLst>
            <pc:docMk/>
            <pc:sldMk cId="2841209701" sldId="262"/>
            <ac:spMk id="145" creationId="{AA494A89-C17C-12D8-4AB6-A8F0BB5C114E}"/>
          </ac:spMkLst>
        </pc:spChg>
        <pc:spChg chg="mod topLvl">
          <ac:chgData name="Glazenburg, E.P. (Erwin)" userId="45bfe59b-42a7-4d59-bc42-ab1e4aba9ed6" providerId="ADAL" clId="{91F8CEDC-3639-40CD-B6E6-66F22007D960}" dt="2024-03-04T14:25:10.076" v="921" actId="206"/>
          <ac:spMkLst>
            <pc:docMk/>
            <pc:sldMk cId="2841209701" sldId="262"/>
            <ac:spMk id="146" creationId="{19E99DD8-459D-5CB6-1A2D-9206149BB709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47" creationId="{41050B97-4679-D159-4C47-3A3427CBD0D1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48" creationId="{A2000EEC-EE13-A335-E6A1-249D84FA1F55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49" creationId="{B8342E3E-2DA7-D019-5522-29FDE21A6856}"/>
          </ac:spMkLst>
        </pc:spChg>
        <pc:spChg chg="del mod topLvl">
          <ac:chgData name="Glazenburg, E.P. (Erwin)" userId="45bfe59b-42a7-4d59-bc42-ab1e4aba9ed6" providerId="ADAL" clId="{91F8CEDC-3639-40CD-B6E6-66F22007D960}" dt="2024-03-01T08:36:44.424" v="359" actId="478"/>
          <ac:spMkLst>
            <pc:docMk/>
            <pc:sldMk cId="2841209701" sldId="262"/>
            <ac:spMk id="150" creationId="{FB186FCE-09D3-0EDA-D7C3-2E0E859B9417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51" creationId="{95903B1D-5BD1-8367-3DB1-27EF84F1D990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52" creationId="{9B03A373-CA54-90C8-C4F3-650084517A15}"/>
          </ac:spMkLst>
        </pc:spChg>
        <pc:spChg chg="mod topLvl">
          <ac:chgData name="Glazenburg, E.P. (Erwin)" userId="45bfe59b-42a7-4d59-bc42-ab1e4aba9ed6" providerId="ADAL" clId="{91F8CEDC-3639-40CD-B6E6-66F22007D960}" dt="2024-03-01T08:24:08.609" v="249" actId="164"/>
          <ac:spMkLst>
            <pc:docMk/>
            <pc:sldMk cId="2841209701" sldId="262"/>
            <ac:spMk id="153" creationId="{6CE2F18C-4122-1F2D-8A63-152E1EA699C1}"/>
          </ac:spMkLst>
        </pc:spChg>
        <pc:spChg chg="mod topLvl">
          <ac:chgData name="Glazenburg, E.P. (Erwin)" userId="45bfe59b-42a7-4d59-bc42-ab1e4aba9ed6" providerId="ADAL" clId="{91F8CEDC-3639-40CD-B6E6-66F22007D960}" dt="2024-03-01T08:24:08.609" v="249" actId="164"/>
          <ac:spMkLst>
            <pc:docMk/>
            <pc:sldMk cId="2841209701" sldId="262"/>
            <ac:spMk id="154" creationId="{62BE7052-D8CC-5456-FDC5-73491BB6815A}"/>
          </ac:spMkLst>
        </pc:spChg>
        <pc:spChg chg="mod topLvl">
          <ac:chgData name="Glazenburg, E.P. (Erwin)" userId="45bfe59b-42a7-4d59-bc42-ab1e4aba9ed6" providerId="ADAL" clId="{91F8CEDC-3639-40CD-B6E6-66F22007D960}" dt="2024-03-01T08:23:55.004" v="248" actId="164"/>
          <ac:spMkLst>
            <pc:docMk/>
            <pc:sldMk cId="2841209701" sldId="262"/>
            <ac:spMk id="155" creationId="{98396117-3F05-F8E0-B779-9837930C8CD3}"/>
          </ac:spMkLst>
        </pc:spChg>
        <pc:spChg chg="mod topLvl">
          <ac:chgData name="Glazenburg, E.P. (Erwin)" userId="45bfe59b-42a7-4d59-bc42-ab1e4aba9ed6" providerId="ADAL" clId="{91F8CEDC-3639-40CD-B6E6-66F22007D960}" dt="2024-03-01T08:23:55.004" v="248" actId="164"/>
          <ac:spMkLst>
            <pc:docMk/>
            <pc:sldMk cId="2841209701" sldId="262"/>
            <ac:spMk id="156" creationId="{DF94BB7C-529D-1C51-A854-92F9CB3C0CAA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57" creationId="{984836F6-3EB4-3230-A60C-A8A9AE82BFF2}"/>
          </ac:spMkLst>
        </pc:spChg>
        <pc:spChg chg="mod topLvl">
          <ac:chgData name="Glazenburg, E.P. (Erwin)" userId="45bfe59b-42a7-4d59-bc42-ab1e4aba9ed6" providerId="ADAL" clId="{91F8CEDC-3639-40CD-B6E6-66F22007D960}" dt="2024-03-01T08:23:18.691" v="243" actId="165"/>
          <ac:spMkLst>
            <pc:docMk/>
            <pc:sldMk cId="2841209701" sldId="262"/>
            <ac:spMk id="158" creationId="{1B29E72F-E0DE-0452-2823-A7FB701B2A79}"/>
          </ac:spMkLst>
        </pc:spChg>
        <pc:grpChg chg="mod">
          <ac:chgData name="Glazenburg, E.P. (Erwin)" userId="45bfe59b-42a7-4d59-bc42-ab1e4aba9ed6" providerId="ADAL" clId="{91F8CEDC-3639-40CD-B6E6-66F22007D960}" dt="2024-03-01T08:22:34.467" v="229" actId="1076"/>
          <ac:grpSpMkLst>
            <pc:docMk/>
            <pc:sldMk cId="2841209701" sldId="262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3-01T08:22:38.743" v="231" actId="1076"/>
          <ac:grpSpMkLst>
            <pc:docMk/>
            <pc:sldMk cId="2841209701" sldId="262"/>
            <ac:grpSpMk id="115" creationId="{095222F9-C106-CBEB-DD82-927325BB2CAA}"/>
          </ac:grpSpMkLst>
        </pc:grpChg>
        <pc:grpChg chg="mod topLvl">
          <ac:chgData name="Glazenburg, E.P. (Erwin)" userId="45bfe59b-42a7-4d59-bc42-ab1e4aba9ed6" providerId="ADAL" clId="{91F8CEDC-3639-40CD-B6E6-66F22007D960}" dt="2024-03-01T08:23:02.522" v="237" actId="1076"/>
          <ac:grpSpMkLst>
            <pc:docMk/>
            <pc:sldMk cId="2841209701" sldId="262"/>
            <ac:grpSpMk id="116" creationId="{01846381-AE4C-8555-DC89-C3CDBD9ACF00}"/>
          </ac:grpSpMkLst>
        </pc:grpChg>
        <pc:grpChg chg="mod topLvl">
          <ac:chgData name="Glazenburg, E.P. (Erwin)" userId="45bfe59b-42a7-4d59-bc42-ab1e4aba9ed6" providerId="ADAL" clId="{91F8CEDC-3639-40CD-B6E6-66F22007D960}" dt="2024-03-01T08:22:43.956" v="232" actId="165"/>
          <ac:grpSpMkLst>
            <pc:docMk/>
            <pc:sldMk cId="2841209701" sldId="262"/>
            <ac:grpSpMk id="117" creationId="{3173BCD5-E2A1-97D3-182A-EAF0BCBA45C8}"/>
          </ac:grpSpMkLst>
        </pc:grpChg>
        <pc:grpChg chg="del">
          <ac:chgData name="Glazenburg, E.P. (Erwin)" userId="45bfe59b-42a7-4d59-bc42-ab1e4aba9ed6" providerId="ADAL" clId="{91F8CEDC-3639-40CD-B6E6-66F22007D960}" dt="2024-03-01T08:22:43.956" v="232" actId="165"/>
          <ac:grpSpMkLst>
            <pc:docMk/>
            <pc:sldMk cId="2841209701" sldId="262"/>
            <ac:grpSpMk id="118" creationId="{E58093D9-0C48-6C30-5542-DCFBB0DE5B15}"/>
          </ac:grpSpMkLst>
        </pc:grpChg>
        <pc:grpChg chg="add mod">
          <ac:chgData name="Glazenburg, E.P. (Erwin)" userId="45bfe59b-42a7-4d59-bc42-ab1e4aba9ed6" providerId="ADAL" clId="{91F8CEDC-3639-40CD-B6E6-66F22007D960}" dt="2024-03-01T08:23:30.268" v="245" actId="164"/>
          <ac:grpSpMkLst>
            <pc:docMk/>
            <pc:sldMk cId="2841209701" sldId="262"/>
            <ac:grpSpMk id="120" creationId="{E85D09B9-F4E3-9B4E-D27B-3C2C01E0CA82}"/>
          </ac:grpSpMkLst>
        </pc:grpChg>
        <pc:grpChg chg="add mod">
          <ac:chgData name="Glazenburg, E.P. (Erwin)" userId="45bfe59b-42a7-4d59-bc42-ab1e4aba9ed6" providerId="ADAL" clId="{91F8CEDC-3639-40CD-B6E6-66F22007D960}" dt="2024-03-01T12:09:57.878" v="392" actId="1076"/>
          <ac:grpSpMkLst>
            <pc:docMk/>
            <pc:sldMk cId="2841209701" sldId="262"/>
            <ac:grpSpMk id="121" creationId="{3C7F549F-010D-CDC2-BC4A-FE01FA553726}"/>
          </ac:grpSpMkLst>
        </pc:grpChg>
        <pc:grpChg chg="add mod">
          <ac:chgData name="Glazenburg, E.P. (Erwin)" userId="45bfe59b-42a7-4d59-bc42-ab1e4aba9ed6" providerId="ADAL" clId="{91F8CEDC-3639-40CD-B6E6-66F22007D960}" dt="2024-03-01T08:24:08.609" v="249" actId="164"/>
          <ac:grpSpMkLst>
            <pc:docMk/>
            <pc:sldMk cId="2841209701" sldId="262"/>
            <ac:grpSpMk id="122" creationId="{42CDD7BB-3FA7-AA31-6BCD-67C05C823AC6}"/>
          </ac:grpSpMkLst>
        </pc:grpChg>
        <pc:grpChg chg="del">
          <ac:chgData name="Glazenburg, E.P. (Erwin)" userId="45bfe59b-42a7-4d59-bc42-ab1e4aba9ed6" providerId="ADAL" clId="{91F8CEDC-3639-40CD-B6E6-66F22007D960}" dt="2024-03-01T08:23:18.691" v="243" actId="165"/>
          <ac:grpSpMkLst>
            <pc:docMk/>
            <pc:sldMk cId="2841209701" sldId="262"/>
            <ac:grpSpMk id="141" creationId="{B1C903D9-3B49-3A36-B72F-E511FF0A9248}"/>
          </ac:grpSpMkLst>
        </pc:grpChg>
        <pc:cxnChg chg="mod">
          <ac:chgData name="Glazenburg, E.P. (Erwin)" userId="45bfe59b-42a7-4d59-bc42-ab1e4aba9ed6" providerId="ADAL" clId="{91F8CEDC-3639-40CD-B6E6-66F22007D960}" dt="2024-03-01T08:22:31.216" v="227" actId="14100"/>
          <ac:cxnSpMkLst>
            <pc:docMk/>
            <pc:sldMk cId="2841209701" sldId="262"/>
            <ac:cxnSpMk id="119" creationId="{211841D0-6D86-7051-DCFB-ECD046D3D8F8}"/>
          </ac:cxnSpMkLst>
        </pc:cxnChg>
      </pc:sldChg>
      <pc:sldChg chg="addSp delSp modSp add del mod modTransition">
        <pc:chgData name="Glazenburg, E.P. (Erwin)" userId="45bfe59b-42a7-4d59-bc42-ab1e4aba9ed6" providerId="ADAL" clId="{91F8CEDC-3639-40CD-B6E6-66F22007D960}" dt="2024-03-06T13:55:14.580" v="1643" actId="47"/>
        <pc:sldMkLst>
          <pc:docMk/>
          <pc:sldMk cId="1323968711" sldId="263"/>
        </pc:sldMkLst>
        <pc:spChg chg="mod">
          <ac:chgData name="Glazenburg, E.P. (Erwin)" userId="45bfe59b-42a7-4d59-bc42-ab1e4aba9ed6" providerId="ADAL" clId="{91F8CEDC-3639-40CD-B6E6-66F22007D960}" dt="2024-03-01T08:31:58.184" v="326" actId="1076"/>
          <ac:spMkLst>
            <pc:docMk/>
            <pc:sldMk cId="1323968711" sldId="263"/>
            <ac:spMk id="19" creationId="{A70E1CC8-969E-5294-3B24-ED7B7FC1802F}"/>
          </ac:spMkLst>
        </pc:spChg>
        <pc:spChg chg="mod ord">
          <ac:chgData name="Glazenburg, E.P. (Erwin)" userId="45bfe59b-42a7-4d59-bc42-ab1e4aba9ed6" providerId="ADAL" clId="{91F8CEDC-3639-40CD-B6E6-66F22007D960}" dt="2024-03-01T12:11:33.405" v="401" actId="1076"/>
          <ac:spMkLst>
            <pc:docMk/>
            <pc:sldMk cId="1323968711" sldId="263"/>
            <ac:spMk id="23" creationId="{1D9D2F1B-50AF-7AD3-6D9F-FC30CF9C6A24}"/>
          </ac:spMkLst>
        </pc:spChg>
        <pc:spChg chg="mod">
          <ac:chgData name="Glazenburg, E.P. (Erwin)" userId="45bfe59b-42a7-4d59-bc42-ab1e4aba9ed6" providerId="ADAL" clId="{91F8CEDC-3639-40CD-B6E6-66F22007D960}" dt="2024-03-01T08:38:22.067" v="374" actId="692"/>
          <ac:spMkLst>
            <pc:docMk/>
            <pc:sldMk cId="1323968711" sldId="263"/>
            <ac:spMk id="53" creationId="{BEA4FBBB-5078-A0DC-46F8-0822A0193612}"/>
          </ac:spMkLst>
        </pc:spChg>
        <pc:spChg chg="mod">
          <ac:chgData name="Glazenburg, E.P. (Erwin)" userId="45bfe59b-42a7-4d59-bc42-ab1e4aba9ed6" providerId="ADAL" clId="{91F8CEDC-3639-40CD-B6E6-66F22007D960}" dt="2024-03-01T08:32:21.317" v="336" actId="1076"/>
          <ac:spMkLst>
            <pc:docMk/>
            <pc:sldMk cId="1323968711" sldId="263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3-01T08:28:45.482" v="317" actId="1076"/>
          <ac:spMkLst>
            <pc:docMk/>
            <pc:sldMk cId="1323968711" sldId="263"/>
            <ac:spMk id="82" creationId="{F59724EC-43CF-5CF9-39B0-71501D6564AF}"/>
          </ac:spMkLst>
        </pc:spChg>
        <pc:spChg chg="mod">
          <ac:chgData name="Glazenburg, E.P. (Erwin)" userId="45bfe59b-42a7-4d59-bc42-ab1e4aba9ed6" providerId="ADAL" clId="{91F8CEDC-3639-40CD-B6E6-66F22007D960}" dt="2024-03-01T08:28:45.482" v="317" actId="1076"/>
          <ac:spMkLst>
            <pc:docMk/>
            <pc:sldMk cId="1323968711" sldId="263"/>
            <ac:spMk id="83" creationId="{9708572A-D0AD-0911-3054-95E0D1A3A5C3}"/>
          </ac:spMkLst>
        </pc:spChg>
        <pc:spChg chg="mod ord">
          <ac:chgData name="Glazenburg, E.P. (Erwin)" userId="45bfe59b-42a7-4d59-bc42-ab1e4aba9ed6" providerId="ADAL" clId="{91F8CEDC-3639-40CD-B6E6-66F22007D960}" dt="2024-03-01T08:32:28.837" v="338" actId="166"/>
          <ac:spMkLst>
            <pc:docMk/>
            <pc:sldMk cId="1323968711" sldId="263"/>
            <ac:spMk id="91" creationId="{2E416CFC-CB9B-ECC6-78A6-28C08A4A9149}"/>
          </ac:spMkLst>
        </pc:spChg>
        <pc:spChg chg="mod">
          <ac:chgData name="Glazenburg, E.P. (Erwin)" userId="45bfe59b-42a7-4d59-bc42-ab1e4aba9ed6" providerId="ADAL" clId="{91F8CEDC-3639-40CD-B6E6-66F22007D960}" dt="2024-03-01T08:28:53.276" v="318" actId="1076"/>
          <ac:spMkLst>
            <pc:docMk/>
            <pc:sldMk cId="1323968711" sldId="263"/>
            <ac:spMk id="96" creationId="{C5140FFB-EF90-C970-7F64-3ACE7B04EFC7}"/>
          </ac:spMkLst>
        </pc:spChg>
        <pc:spChg chg="mod">
          <ac:chgData name="Glazenburg, E.P. (Erwin)" userId="45bfe59b-42a7-4d59-bc42-ab1e4aba9ed6" providerId="ADAL" clId="{91F8CEDC-3639-40CD-B6E6-66F22007D960}" dt="2024-03-01T08:28:53.276" v="318" actId="1076"/>
          <ac:spMkLst>
            <pc:docMk/>
            <pc:sldMk cId="1323968711" sldId="263"/>
            <ac:spMk id="97" creationId="{91384706-29CB-8CE6-65F4-160288D07DC3}"/>
          </ac:spMkLst>
        </pc:spChg>
        <pc:spChg chg="add del mod">
          <ac:chgData name="Glazenburg, E.P. (Erwin)" userId="45bfe59b-42a7-4d59-bc42-ab1e4aba9ed6" providerId="ADAL" clId="{91F8CEDC-3639-40CD-B6E6-66F22007D960}" dt="2024-03-01T08:32:17.043" v="334" actId="21"/>
          <ac:spMkLst>
            <pc:docMk/>
            <pc:sldMk cId="1323968711" sldId="263"/>
            <ac:spMk id="106" creationId="{2F348D6E-673C-0AA2-D61F-BD0D2CCACDE5}"/>
          </ac:spMkLst>
        </pc:spChg>
        <pc:spChg chg="add mod">
          <ac:chgData name="Glazenburg, E.P. (Erwin)" userId="45bfe59b-42a7-4d59-bc42-ab1e4aba9ed6" providerId="ADAL" clId="{91F8CEDC-3639-40CD-B6E6-66F22007D960}" dt="2024-03-01T08:37:08.249" v="365"/>
          <ac:spMkLst>
            <pc:docMk/>
            <pc:sldMk cId="1323968711" sldId="263"/>
            <ac:spMk id="124" creationId="{E71D6839-BD2D-0B6B-44C5-4CDD78E0A0FB}"/>
          </ac:spMkLst>
        </pc:spChg>
        <pc:spChg chg="mod">
          <ac:chgData name="Glazenburg, E.P. (Erwin)" userId="45bfe59b-42a7-4d59-bc42-ab1e4aba9ed6" providerId="ADAL" clId="{91F8CEDC-3639-40CD-B6E6-66F22007D960}" dt="2024-03-01T08:38:02.681" v="372"/>
          <ac:spMkLst>
            <pc:docMk/>
            <pc:sldMk cId="1323968711" sldId="263"/>
            <ac:spMk id="126" creationId="{52780397-8616-FC32-FB42-A1508A62503C}"/>
          </ac:spMkLst>
        </pc:spChg>
        <pc:spChg chg="mod">
          <ac:chgData name="Glazenburg, E.P. (Erwin)" userId="45bfe59b-42a7-4d59-bc42-ab1e4aba9ed6" providerId="ADAL" clId="{91F8CEDC-3639-40CD-B6E6-66F22007D960}" dt="2024-03-01T08:38:02.681" v="372"/>
          <ac:spMkLst>
            <pc:docMk/>
            <pc:sldMk cId="1323968711" sldId="263"/>
            <ac:spMk id="127" creationId="{3C4D168C-2E9E-9BB7-6516-EAD2632D8246}"/>
          </ac:spMkLst>
        </pc:spChg>
        <pc:spChg chg="mod">
          <ac:chgData name="Glazenburg, E.P. (Erwin)" userId="45bfe59b-42a7-4d59-bc42-ab1e4aba9ed6" providerId="ADAL" clId="{91F8CEDC-3639-40CD-B6E6-66F22007D960}" dt="2024-03-01T08:38:02.681" v="372"/>
          <ac:spMkLst>
            <pc:docMk/>
            <pc:sldMk cId="1323968711" sldId="263"/>
            <ac:spMk id="128" creationId="{4BA7BE5C-D45B-AA94-1A66-045BE6482A11}"/>
          </ac:spMkLst>
        </pc:spChg>
        <pc:spChg chg="mod">
          <ac:chgData name="Glazenburg, E.P. (Erwin)" userId="45bfe59b-42a7-4d59-bc42-ab1e4aba9ed6" providerId="ADAL" clId="{91F8CEDC-3639-40CD-B6E6-66F22007D960}" dt="2024-03-01T08:37:24.832" v="368" actId="14100"/>
          <ac:spMkLst>
            <pc:docMk/>
            <pc:sldMk cId="1323968711" sldId="263"/>
            <ac:spMk id="143" creationId="{507E0B3F-F430-9069-2E9C-7B2FCEECD45D}"/>
          </ac:spMkLst>
        </pc:spChg>
        <pc:spChg chg="mod">
          <ac:chgData name="Glazenburg, E.P. (Erwin)" userId="45bfe59b-42a7-4d59-bc42-ab1e4aba9ed6" providerId="ADAL" clId="{91F8CEDC-3639-40CD-B6E6-66F22007D960}" dt="2024-03-01T08:37:35.286" v="370" actId="206"/>
          <ac:spMkLst>
            <pc:docMk/>
            <pc:sldMk cId="1323968711" sldId="263"/>
            <ac:spMk id="146" creationId="{19E99DD8-459D-5CB6-1A2D-9206149BB709}"/>
          </ac:spMkLst>
        </pc:spChg>
        <pc:spChg chg="del">
          <ac:chgData name="Glazenburg, E.P. (Erwin)" userId="45bfe59b-42a7-4d59-bc42-ab1e4aba9ed6" providerId="ADAL" clId="{91F8CEDC-3639-40CD-B6E6-66F22007D960}" dt="2024-03-01T08:37:07.881" v="364" actId="478"/>
          <ac:spMkLst>
            <pc:docMk/>
            <pc:sldMk cId="1323968711" sldId="263"/>
            <ac:spMk id="150" creationId="{FB186FCE-09D3-0EDA-D7C3-2E0E859B9417}"/>
          </ac:spMkLst>
        </pc:spChg>
        <pc:grpChg chg="mod">
          <ac:chgData name="Glazenburg, E.P. (Erwin)" userId="45bfe59b-42a7-4d59-bc42-ab1e4aba9ed6" providerId="ADAL" clId="{91F8CEDC-3639-40CD-B6E6-66F22007D960}" dt="2024-03-01T08:27:22.367" v="286" actId="1076"/>
          <ac:grpSpMkLst>
            <pc:docMk/>
            <pc:sldMk cId="1323968711" sldId="263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3-04T14:25:33.916" v="922" actId="1076"/>
          <ac:grpSpMkLst>
            <pc:docMk/>
            <pc:sldMk cId="1323968711" sldId="263"/>
            <ac:grpSpMk id="115" creationId="{095222F9-C106-CBEB-DD82-927325BB2CAA}"/>
          </ac:grpSpMkLst>
        </pc:grpChg>
        <pc:grpChg chg="mod">
          <ac:chgData name="Glazenburg, E.P. (Erwin)" userId="45bfe59b-42a7-4d59-bc42-ab1e4aba9ed6" providerId="ADAL" clId="{91F8CEDC-3639-40CD-B6E6-66F22007D960}" dt="2024-03-01T08:28:40.600" v="316" actId="1076"/>
          <ac:grpSpMkLst>
            <pc:docMk/>
            <pc:sldMk cId="1323968711" sldId="263"/>
            <ac:grpSpMk id="116" creationId="{01846381-AE4C-8555-DC89-C3CDBD9ACF00}"/>
          </ac:grpSpMkLst>
        </pc:grpChg>
        <pc:grpChg chg="del mod">
          <ac:chgData name="Glazenburg, E.P. (Erwin)" userId="45bfe59b-42a7-4d59-bc42-ab1e4aba9ed6" providerId="ADAL" clId="{91F8CEDC-3639-40CD-B6E6-66F22007D960}" dt="2024-03-01T08:37:59.622" v="371" actId="478"/>
          <ac:grpSpMkLst>
            <pc:docMk/>
            <pc:sldMk cId="1323968711" sldId="263"/>
            <ac:grpSpMk id="117" creationId="{3173BCD5-E2A1-97D3-182A-EAF0BCBA45C8}"/>
          </ac:grpSpMkLst>
        </pc:grpChg>
        <pc:grpChg chg="mod">
          <ac:chgData name="Glazenburg, E.P. (Erwin)" userId="45bfe59b-42a7-4d59-bc42-ab1e4aba9ed6" providerId="ADAL" clId="{91F8CEDC-3639-40CD-B6E6-66F22007D960}" dt="2024-03-01T12:10:10.583" v="393" actId="1076"/>
          <ac:grpSpMkLst>
            <pc:docMk/>
            <pc:sldMk cId="1323968711" sldId="263"/>
            <ac:grpSpMk id="121" creationId="{3C7F549F-010D-CDC2-BC4A-FE01FA553726}"/>
          </ac:grpSpMkLst>
        </pc:grpChg>
        <pc:grpChg chg="add mod">
          <ac:chgData name="Glazenburg, E.P. (Erwin)" userId="45bfe59b-42a7-4d59-bc42-ab1e4aba9ed6" providerId="ADAL" clId="{91F8CEDC-3639-40CD-B6E6-66F22007D960}" dt="2024-03-01T08:38:02.681" v="372"/>
          <ac:grpSpMkLst>
            <pc:docMk/>
            <pc:sldMk cId="1323968711" sldId="263"/>
            <ac:grpSpMk id="125" creationId="{EB19AA6D-DD0E-ECEB-C104-873DEB518517}"/>
          </ac:grpSpMkLst>
        </pc:grpChg>
        <pc:cxnChg chg="mod">
          <ac:chgData name="Glazenburg, E.P. (Erwin)" userId="45bfe59b-42a7-4d59-bc42-ab1e4aba9ed6" providerId="ADAL" clId="{91F8CEDC-3639-40CD-B6E6-66F22007D960}" dt="2024-03-01T08:31:36.798" v="319" actId="14100"/>
          <ac:cxnSpMkLst>
            <pc:docMk/>
            <pc:sldMk cId="1323968711" sldId="263"/>
            <ac:cxnSpMk id="119" creationId="{211841D0-6D86-7051-DCFB-ECD046D3D8F8}"/>
          </ac:cxnSpMkLst>
        </pc:cxnChg>
      </pc:sldChg>
      <pc:sldChg chg="addSp delSp modSp add del mod modNotes">
        <pc:chgData name="Glazenburg, E.P. (Erwin)" userId="45bfe59b-42a7-4d59-bc42-ab1e4aba9ed6" providerId="ADAL" clId="{91F8CEDC-3639-40CD-B6E6-66F22007D960}" dt="2024-03-01T08:12:29.191" v="149" actId="47"/>
        <pc:sldMkLst>
          <pc:docMk/>
          <pc:sldMk cId="1599863541" sldId="263"/>
        </pc:sldMkLst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" creationId="{938DDFF1-909E-EC0C-AED8-748AD1E670A4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6" creationId="{DD8EF171-51D5-B6DC-8B6C-60113A06BF60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7" creationId="{8E17DB98-D582-F57F-9E31-639F1A1E4916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8" creationId="{3EBD2897-4517-94F1-AE91-9AAE2B9FD2E8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9" creationId="{802699A6-3702-0850-E436-999F599B3DFF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10" creationId="{40324E35-6DFE-6D8C-67FB-ECFA64CE7F5A}"/>
          </ac:spMkLst>
        </pc:spChg>
        <pc:spChg chg="del mod topLvl">
          <ac:chgData name="Glazenburg, E.P. (Erwin)" userId="45bfe59b-42a7-4d59-bc42-ab1e4aba9ed6" providerId="ADAL" clId="{91F8CEDC-3639-40CD-B6E6-66F22007D960}" dt="2024-02-28T14:39:24.619" v="10" actId="478"/>
          <ac:spMkLst>
            <pc:docMk/>
            <pc:sldMk cId="1599863541" sldId="263"/>
            <ac:spMk id="11" creationId="{48FE1D15-4C81-647E-F1A1-C4E03EF5525E}"/>
          </ac:spMkLst>
        </pc:spChg>
        <pc:spChg chg="del mod topLvl">
          <ac:chgData name="Glazenburg, E.P. (Erwin)" userId="45bfe59b-42a7-4d59-bc42-ab1e4aba9ed6" providerId="ADAL" clId="{91F8CEDC-3639-40CD-B6E6-66F22007D960}" dt="2024-02-28T14:39:27.109" v="13" actId="478"/>
          <ac:spMkLst>
            <pc:docMk/>
            <pc:sldMk cId="1599863541" sldId="263"/>
            <ac:spMk id="12" creationId="{E14B37C7-E5FE-1A6C-81AD-846015F0BCCA}"/>
          </ac:spMkLst>
        </pc:spChg>
        <pc:spChg chg="del mod topLvl">
          <ac:chgData name="Glazenburg, E.P. (Erwin)" userId="45bfe59b-42a7-4d59-bc42-ab1e4aba9ed6" providerId="ADAL" clId="{91F8CEDC-3639-40CD-B6E6-66F22007D960}" dt="2024-02-28T14:39:26.508" v="12" actId="478"/>
          <ac:spMkLst>
            <pc:docMk/>
            <pc:sldMk cId="1599863541" sldId="263"/>
            <ac:spMk id="13" creationId="{CFBF240C-78BC-89E4-CDD8-9C76C4CE9961}"/>
          </ac:spMkLst>
        </pc:spChg>
        <pc:spChg chg="del mod topLvl">
          <ac:chgData name="Glazenburg, E.P. (Erwin)" userId="45bfe59b-42a7-4d59-bc42-ab1e4aba9ed6" providerId="ADAL" clId="{91F8CEDC-3639-40CD-B6E6-66F22007D960}" dt="2024-02-28T14:39:25.790" v="11" actId="478"/>
          <ac:spMkLst>
            <pc:docMk/>
            <pc:sldMk cId="1599863541" sldId="263"/>
            <ac:spMk id="14" creationId="{477EE172-B0C8-3A82-AB9E-05E3565E19EA}"/>
          </ac:spMkLst>
        </pc:spChg>
        <pc:spChg chg="del mod topLvl">
          <ac:chgData name="Glazenburg, E.P. (Erwin)" userId="45bfe59b-42a7-4d59-bc42-ab1e4aba9ed6" providerId="ADAL" clId="{91F8CEDC-3639-40CD-B6E6-66F22007D960}" dt="2024-02-28T14:39:27.605" v="14" actId="478"/>
          <ac:spMkLst>
            <pc:docMk/>
            <pc:sldMk cId="1599863541" sldId="263"/>
            <ac:spMk id="15" creationId="{B5281919-2D05-A250-77C4-8F28FC319CEB}"/>
          </ac:spMkLst>
        </pc:spChg>
        <pc:spChg chg="del mod topLvl">
          <ac:chgData name="Glazenburg, E.P. (Erwin)" userId="45bfe59b-42a7-4d59-bc42-ab1e4aba9ed6" providerId="ADAL" clId="{91F8CEDC-3639-40CD-B6E6-66F22007D960}" dt="2024-02-28T14:39:33.626" v="22" actId="478"/>
          <ac:spMkLst>
            <pc:docMk/>
            <pc:sldMk cId="1599863541" sldId="263"/>
            <ac:spMk id="16" creationId="{BEF490B3-8413-D2A0-4452-E72965F70CF1}"/>
          </ac:spMkLst>
        </pc:spChg>
        <pc:spChg chg="del mod topLvl">
          <ac:chgData name="Glazenburg, E.P. (Erwin)" userId="45bfe59b-42a7-4d59-bc42-ab1e4aba9ed6" providerId="ADAL" clId="{91F8CEDC-3639-40CD-B6E6-66F22007D960}" dt="2024-02-28T14:39:32.530" v="20" actId="478"/>
          <ac:spMkLst>
            <pc:docMk/>
            <pc:sldMk cId="1599863541" sldId="263"/>
            <ac:spMk id="17" creationId="{76B5CB95-D17D-D743-3954-3E077E2E523F}"/>
          </ac:spMkLst>
        </pc:spChg>
        <pc:spChg chg="del mod topLvl">
          <ac:chgData name="Glazenburg, E.P. (Erwin)" userId="45bfe59b-42a7-4d59-bc42-ab1e4aba9ed6" providerId="ADAL" clId="{91F8CEDC-3639-40CD-B6E6-66F22007D960}" dt="2024-02-28T14:39:32.852" v="21" actId="478"/>
          <ac:spMkLst>
            <pc:docMk/>
            <pc:sldMk cId="1599863541" sldId="263"/>
            <ac:spMk id="18" creationId="{E41FF6D8-8055-7339-271F-B2674E7CC8D0}"/>
          </ac:spMkLst>
        </pc:spChg>
        <pc:spChg chg="del mod topLvl">
          <ac:chgData name="Glazenburg, E.P. (Erwin)" userId="45bfe59b-42a7-4d59-bc42-ab1e4aba9ed6" providerId="ADAL" clId="{91F8CEDC-3639-40CD-B6E6-66F22007D960}" dt="2024-02-28T14:39:33.984" v="23" actId="478"/>
          <ac:spMkLst>
            <pc:docMk/>
            <pc:sldMk cId="1599863541" sldId="263"/>
            <ac:spMk id="19" creationId="{7E38B918-91EC-8BB4-9149-98109729985A}"/>
          </ac:spMkLst>
        </pc:spChg>
        <pc:spChg chg="mod">
          <ac:chgData name="Glazenburg, E.P. (Erwin)" userId="45bfe59b-42a7-4d59-bc42-ab1e4aba9ed6" providerId="ADAL" clId="{91F8CEDC-3639-40CD-B6E6-66F22007D960}" dt="2024-02-28T14:51:47.694" v="118" actId="1076"/>
          <ac:spMkLst>
            <pc:docMk/>
            <pc:sldMk cId="1599863541" sldId="263"/>
            <ac:spMk id="19" creationId="{A70E1CC8-969E-5294-3B24-ED7B7FC1802F}"/>
          </ac:spMkLst>
        </pc:spChg>
        <pc:spChg chg="del mod topLvl">
          <ac:chgData name="Glazenburg, E.P. (Erwin)" userId="45bfe59b-42a7-4d59-bc42-ab1e4aba9ed6" providerId="ADAL" clId="{91F8CEDC-3639-40CD-B6E6-66F22007D960}" dt="2024-02-28T14:39:34.285" v="24" actId="478"/>
          <ac:spMkLst>
            <pc:docMk/>
            <pc:sldMk cId="1599863541" sldId="263"/>
            <ac:spMk id="20" creationId="{EDBDDB96-75C7-62D5-E940-C5140EC27941}"/>
          </ac:spMkLst>
        </pc:spChg>
        <pc:spChg chg="del mod topLvl">
          <ac:chgData name="Glazenburg, E.P. (Erwin)" userId="45bfe59b-42a7-4d59-bc42-ab1e4aba9ed6" providerId="ADAL" clId="{91F8CEDC-3639-40CD-B6E6-66F22007D960}" dt="2024-02-28T14:39:37.129" v="28" actId="478"/>
          <ac:spMkLst>
            <pc:docMk/>
            <pc:sldMk cId="1599863541" sldId="263"/>
            <ac:spMk id="21" creationId="{C1F3FA08-77F7-0C12-2D93-08397E33288D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2" creationId="{FABEB8BF-2AAB-27D5-F64F-48FBB39D28EE}"/>
          </ac:spMkLst>
        </pc:spChg>
        <pc:spChg chg="mod">
          <ac:chgData name="Glazenburg, E.P. (Erwin)" userId="45bfe59b-42a7-4d59-bc42-ab1e4aba9ed6" providerId="ADAL" clId="{91F8CEDC-3639-40CD-B6E6-66F22007D960}" dt="2024-02-28T14:52:00.321" v="122" actId="1076"/>
          <ac:spMkLst>
            <pc:docMk/>
            <pc:sldMk cId="1599863541" sldId="263"/>
            <ac:spMk id="23" creationId="{1D9D2F1B-50AF-7AD3-6D9F-FC30CF9C6A24}"/>
          </ac:spMkLst>
        </pc:spChg>
        <pc:spChg chg="del mod topLvl">
          <ac:chgData name="Glazenburg, E.P. (Erwin)" userId="45bfe59b-42a7-4d59-bc42-ab1e4aba9ed6" providerId="ADAL" clId="{91F8CEDC-3639-40CD-B6E6-66F22007D960}" dt="2024-02-28T14:39:36.333" v="27" actId="478"/>
          <ac:spMkLst>
            <pc:docMk/>
            <pc:sldMk cId="1599863541" sldId="263"/>
            <ac:spMk id="23" creationId="{74295008-339A-1B34-7AA7-B381B0012122}"/>
          </ac:spMkLst>
        </pc:spChg>
        <pc:spChg chg="del mod topLvl">
          <ac:chgData name="Glazenburg, E.P. (Erwin)" userId="45bfe59b-42a7-4d59-bc42-ab1e4aba9ed6" providerId="ADAL" clId="{91F8CEDC-3639-40CD-B6E6-66F22007D960}" dt="2024-02-28T14:39:35.943" v="26" actId="478"/>
          <ac:spMkLst>
            <pc:docMk/>
            <pc:sldMk cId="1599863541" sldId="263"/>
            <ac:spMk id="24" creationId="{80E0570C-0B22-7017-D4DD-E59B0F0EB3C5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5" creationId="{AC60D0FB-1655-0767-3B4C-FD7BE9BB418C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6" creationId="{372648C4-DBD8-4B14-2A03-A4A694C45BF5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7" creationId="{72139833-D7D1-A0FF-3818-A14B2C229903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8" creationId="{73D92E3E-D0BF-DA40-B49D-040AD015A458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29" creationId="{20B2ACEA-0FEB-35A5-76C9-73E2F559E007}"/>
          </ac:spMkLst>
        </pc:spChg>
        <pc:spChg chg="mod">
          <ac:chgData name="Glazenburg, E.P. (Erwin)" userId="45bfe59b-42a7-4d59-bc42-ab1e4aba9ed6" providerId="ADAL" clId="{91F8CEDC-3639-40CD-B6E6-66F22007D960}" dt="2024-03-01T08:09:32.839" v="148" actId="692"/>
          <ac:spMkLst>
            <pc:docMk/>
            <pc:sldMk cId="1599863541" sldId="263"/>
            <ac:spMk id="29" creationId="{8D2DC821-DE6A-EBCD-2807-1E83D4B923C9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0" creationId="{2C9C7D0B-E40E-8003-FE7F-7400DE64622E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1" creationId="{893C5D2E-5BFF-2209-CD6D-65C2C2D0979A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2" creationId="{F78AB2E4-22F6-C1FE-FD61-108B3541BF73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3" creationId="{628B2F4D-C4E8-7B2E-A752-17D8C1529F41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4" creationId="{C9DA8DD4-0CB0-E885-0BA8-64ADCA615CCE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5" creationId="{A930AD37-1B3C-2897-8DF3-39CC1A4E8F7A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6" creationId="{BE3AA43D-0D7F-CD99-D214-E42DAFE97905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7" creationId="{5F632932-CA19-B77D-6631-5106CACC5C4F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38" creationId="{7AEB2548-CD46-F710-2ABD-67C58E8F170C}"/>
          </ac:spMkLst>
        </pc:spChg>
        <pc:spChg chg="del mod topLvl">
          <ac:chgData name="Glazenburg, E.P. (Erwin)" userId="45bfe59b-42a7-4d59-bc42-ab1e4aba9ed6" providerId="ADAL" clId="{91F8CEDC-3639-40CD-B6E6-66F22007D960}" dt="2024-02-28T14:39:28.312" v="15" actId="478"/>
          <ac:spMkLst>
            <pc:docMk/>
            <pc:sldMk cId="1599863541" sldId="263"/>
            <ac:spMk id="39" creationId="{D71A3707-BA54-3733-6F72-5EA29B21BC7D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40" creationId="{A180CF54-279F-1FD3-5D3A-5706F89058A1}"/>
          </ac:spMkLst>
        </pc:spChg>
        <pc:spChg chg="del mod topLvl">
          <ac:chgData name="Glazenburg, E.P. (Erwin)" userId="45bfe59b-42a7-4d59-bc42-ab1e4aba9ed6" providerId="ADAL" clId="{91F8CEDC-3639-40CD-B6E6-66F22007D960}" dt="2024-02-28T14:39:31.896" v="18" actId="478"/>
          <ac:spMkLst>
            <pc:docMk/>
            <pc:sldMk cId="1599863541" sldId="263"/>
            <ac:spMk id="41" creationId="{E8C67D5C-F32E-2F43-CDC9-7E45EE4F4279}"/>
          </ac:spMkLst>
        </pc:spChg>
        <pc:spChg chg="del mod topLvl">
          <ac:chgData name="Glazenburg, E.P. (Erwin)" userId="45bfe59b-42a7-4d59-bc42-ab1e4aba9ed6" providerId="ADAL" clId="{91F8CEDC-3639-40CD-B6E6-66F22007D960}" dt="2024-02-28T14:39:32.198" v="19" actId="478"/>
          <ac:spMkLst>
            <pc:docMk/>
            <pc:sldMk cId="1599863541" sldId="263"/>
            <ac:spMk id="42" creationId="{38F1FE45-653B-5469-A331-0E91090463BA}"/>
          </ac:spMkLst>
        </pc:spChg>
        <pc:spChg chg="del mod topLvl">
          <ac:chgData name="Glazenburg, E.P. (Erwin)" userId="45bfe59b-42a7-4d59-bc42-ab1e4aba9ed6" providerId="ADAL" clId="{91F8CEDC-3639-40CD-B6E6-66F22007D960}" dt="2024-02-28T14:39:29.437" v="16" actId="478"/>
          <ac:spMkLst>
            <pc:docMk/>
            <pc:sldMk cId="1599863541" sldId="263"/>
            <ac:spMk id="43" creationId="{665CF980-E94D-202F-828C-817E9AA925D1}"/>
          </ac:spMkLst>
        </pc:spChg>
        <pc:spChg chg="del mod topLvl">
          <ac:chgData name="Glazenburg, E.P. (Erwin)" userId="45bfe59b-42a7-4d59-bc42-ab1e4aba9ed6" providerId="ADAL" clId="{91F8CEDC-3639-40CD-B6E6-66F22007D960}" dt="2024-02-28T14:39:30.280" v="17" actId="478"/>
          <ac:spMkLst>
            <pc:docMk/>
            <pc:sldMk cId="1599863541" sldId="263"/>
            <ac:spMk id="44" creationId="{860CCFFA-143D-30D7-B0BF-996403CF0700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45" creationId="{253809A1-FD92-F0A6-592F-CFDE34DC952E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46" creationId="{5C69A53C-1BD2-C44A-DE24-3E4A0465F03C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47" creationId="{80C5FFE7-4F24-5E80-47F1-ED9D3C5AA50A}"/>
          </ac:spMkLst>
        </pc:spChg>
        <pc:spChg chg="del mod topLvl">
          <ac:chgData name="Glazenburg, E.P. (Erwin)" userId="45bfe59b-42a7-4d59-bc42-ab1e4aba9ed6" providerId="ADAL" clId="{91F8CEDC-3639-40CD-B6E6-66F22007D960}" dt="2024-02-28T14:39:35.526" v="25" actId="478"/>
          <ac:spMkLst>
            <pc:docMk/>
            <pc:sldMk cId="1599863541" sldId="263"/>
            <ac:spMk id="48" creationId="{3172559E-4424-1268-D6AD-6B273B3D7515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49" creationId="{76D2ED3B-70B9-04BA-F1EC-731274965473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0" creationId="{D99AE473-4542-4EFA-9B07-AB034AE7A3F1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1" creationId="{19BEFADD-7D6B-9326-0AD7-44A8BEEC3A18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2" creationId="{F6574120-59A0-6BD8-CBF3-4B4AC79BED39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3" creationId="{F2652997-A237-53D9-FAD4-EA3DDEA28166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4" creationId="{4CC0B349-B6E9-6759-2F0F-171F7DBE362B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5" creationId="{A9A67E79-0A27-C639-85D8-90D1A1569B84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6" creationId="{87C03C74-C6F2-434A-9667-F52775B9CEB1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7" creationId="{C74EFF33-8D9B-9D74-02C8-D48E2E21B441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8" creationId="{2A500C90-84DA-9A01-6843-B3BD3680D72D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59" creationId="{948CDE5F-A294-2E84-D6D4-28117DF07E1A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60" creationId="{6A1290BC-462D-EC06-CD82-8CC42BC95C65}"/>
          </ac:spMkLst>
        </pc:spChg>
        <pc:spChg chg="mod">
          <ac:chgData name="Glazenburg, E.P. (Erwin)" userId="45bfe59b-42a7-4d59-bc42-ab1e4aba9ed6" providerId="ADAL" clId="{91F8CEDC-3639-40CD-B6E6-66F22007D960}" dt="2024-02-28T14:52:16.847" v="127" actId="1076"/>
          <ac:spMkLst>
            <pc:docMk/>
            <pc:sldMk cId="1599863541" sldId="263"/>
            <ac:spMk id="61" creationId="{C04008AA-CCC4-02F7-1EF6-A583A50A0EBE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61" creationId="{FC780DCD-92FA-5A57-B0C4-202D88F29BBF}"/>
          </ac:spMkLst>
        </pc:spChg>
        <pc:spChg chg="mod topLvl">
          <ac:chgData name="Glazenburg, E.P. (Erwin)" userId="45bfe59b-42a7-4d59-bc42-ab1e4aba9ed6" providerId="ADAL" clId="{91F8CEDC-3639-40CD-B6E6-66F22007D960}" dt="2024-02-28T14:40:58.100" v="35" actId="1076"/>
          <ac:spMkLst>
            <pc:docMk/>
            <pc:sldMk cId="1599863541" sldId="263"/>
            <ac:spMk id="62" creationId="{7B395960-8BDD-3ABF-0FD0-8F7DF1612B46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3" creationId="{BD4A2045-36AB-88CC-C518-99A1C1E10733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4" creationId="{225DED10-DB5A-5862-99A8-26C4D82AC0C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5" creationId="{6AD3B139-B153-1D02-22A8-DDCDED11591A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6" creationId="{43A64710-DD6A-8FF7-56EC-3B620BECF1E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7" creationId="{1D7A07BC-B8F5-6545-D267-0162839A3400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8" creationId="{BB266C00-A664-0FA0-4EAC-C8A6F8C4B06C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69" creationId="{FCC8FFCE-0C61-3071-D2E5-24572362350B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0" creationId="{B2CF604F-34E7-0FD1-945C-573480747E06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1" creationId="{9D3E2B50-1336-9D1A-93D1-A14FDA48A54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2" creationId="{578B2F48-5727-8CC1-E234-C9B37CC75D6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3" creationId="{719249B5-2370-7D80-0357-F0DC43538131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4" creationId="{AAAA6486-5B02-0EF2-490E-877B1F0013C0}"/>
          </ac:spMkLst>
        </pc:spChg>
        <pc:spChg chg="mod">
          <ac:chgData name="Glazenburg, E.P. (Erwin)" userId="45bfe59b-42a7-4d59-bc42-ab1e4aba9ed6" providerId="ADAL" clId="{91F8CEDC-3639-40CD-B6E6-66F22007D960}" dt="2024-02-28T14:54:07.759" v="132" actId="1076"/>
          <ac:spMkLst>
            <pc:docMk/>
            <pc:sldMk cId="1599863541" sldId="263"/>
            <ac:spMk id="75" creationId="{9609B81E-EABE-BAC7-3399-F1B1EBFDBFC6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5" creationId="{DA0EFF64-6EFC-6904-B19C-C975AA81255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6" creationId="{35FFD0BE-09B6-FB44-629F-581EC34980F2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7" creationId="{BADE2518-F813-1AA9-0042-E1D5F4B03A1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8" creationId="{10F47FD3-EAC3-82B9-C437-F5478B7C7B08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79" creationId="{B43E06CB-31F7-3FC4-F395-853F95C47DB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0" creationId="{88A9D510-E6F3-FA64-4240-8FBDF5043D2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1" creationId="{A063415F-18D3-29CC-BFF8-1AC3DA563C9F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2" creationId="{BB17B348-0773-9DFE-262C-DADAC40167BA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3" creationId="{469D833C-191D-3E3D-B1CC-8E1B853B807F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4" creationId="{E3A4EFF9-A309-A5F0-8A91-FAB61B628080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5" creationId="{FACFAC30-2A63-B83D-3064-9034A8CF5818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6" creationId="{0ED9A616-04C3-FF33-FD12-44B375660652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7" creationId="{18072A76-82EC-DC07-9210-C9517321B049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8" creationId="{95412A7D-4AC0-6045-34AA-38F277F45CE4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89" creationId="{05C657B7-250D-CA73-C6F0-CE6AB206C596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0" creationId="{05CA3161-D752-1ED2-CEAA-DACB7FD65C25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1" creationId="{7FFDE898-396E-75A6-2926-D6CD2BEAD281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2" creationId="{0A692E57-D1D1-00B8-5788-F7C8BB50E132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3" creationId="{49614E4A-49B2-CB94-D826-FA350DB9A8F4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4" creationId="{FE197F04-5913-892F-2562-3AFF37FFC849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5" creationId="{8BC9C324-5EE0-DD15-D280-C012FE1F9353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6" creationId="{53DCE633-A410-F26C-C7F2-0F5900B317B4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7" creationId="{62FAB8E0-99B9-D30C-3065-8FFB754DD97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8" creationId="{000334D3-BE13-0275-2E1E-3894AD8F6C68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99" creationId="{7B3E0650-F6F5-5421-4610-AB337C4CDD5C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0" creationId="{09C83A17-99D2-F592-30A9-871CE642722D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1" creationId="{6CD8F790-34E7-EF85-4ED8-A6587903DD2D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2" creationId="{37AA9BAF-91CE-5058-4F37-0A881A7848B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3" creationId="{DADA9056-5665-564A-EFD2-6F1D600D4258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4" creationId="{0E7FED35-0D78-0E67-237B-8D6963E9BE5E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5" creationId="{C723F9C1-A6AF-89F4-7AB0-ABC2E4E61A5B}"/>
          </ac:spMkLst>
        </pc:spChg>
        <pc:spChg chg="mod">
          <ac:chgData name="Glazenburg, E.P. (Erwin)" userId="45bfe59b-42a7-4d59-bc42-ab1e4aba9ed6" providerId="ADAL" clId="{91F8CEDC-3639-40CD-B6E6-66F22007D960}" dt="2024-02-28T14:52:14.592" v="126" actId="14100"/>
          <ac:spMkLst>
            <pc:docMk/>
            <pc:sldMk cId="1599863541" sldId="263"/>
            <ac:spMk id="106" creationId="{2F348D6E-673C-0AA2-D61F-BD0D2CCACDE5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6" creationId="{A99426DC-2E3E-1CEB-8836-30F12C510EF8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7" creationId="{34A497D9-7ECF-B811-8AB8-DD2CEA197A4F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8" creationId="{56102CDF-B493-46A1-320B-69AF9C60597F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09" creationId="{2D29F9B7-78DF-7280-FBC2-0EFE2D22BCBA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10" creationId="{3B402E0C-220D-2BE4-7885-A01101CB780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11" creationId="{0F03C29E-D16D-A567-40AF-BAAB627A198A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12" creationId="{3566E7C7-8DA4-FB68-EBBA-C244BEA9DAE7}"/>
          </ac:spMkLst>
        </pc:spChg>
        <pc:spChg chg="del mod topLvl">
          <ac:chgData name="Glazenburg, E.P. (Erwin)" userId="45bfe59b-42a7-4d59-bc42-ab1e4aba9ed6" providerId="ADAL" clId="{91F8CEDC-3639-40CD-B6E6-66F22007D960}" dt="2024-02-28T14:39:00.422" v="5" actId="478"/>
          <ac:spMkLst>
            <pc:docMk/>
            <pc:sldMk cId="1599863541" sldId="263"/>
            <ac:spMk id="113" creationId="{B9C25096-F6D9-006C-6C62-BC304443C0D5}"/>
          </ac:spMkLst>
        </pc:spChg>
        <pc:spChg chg="mod">
          <ac:chgData name="Glazenburg, E.P. (Erwin)" userId="45bfe59b-42a7-4d59-bc42-ab1e4aba9ed6" providerId="ADAL" clId="{91F8CEDC-3639-40CD-B6E6-66F22007D960}" dt="2024-02-28T14:42:21.592" v="38"/>
          <ac:spMkLst>
            <pc:docMk/>
            <pc:sldMk cId="1599863541" sldId="263"/>
            <ac:spMk id="116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2-28T14:38:58.335" v="4" actId="478"/>
          <ac:spMkLst>
            <pc:docMk/>
            <pc:sldMk cId="1599863541" sldId="263"/>
            <ac:spMk id="117" creationId="{00000000-0000-0000-0000-000000000000}"/>
          </ac:spMkLst>
        </pc:spChg>
        <pc:grpChg chg="del mod">
          <ac:chgData name="Glazenburg, E.P. (Erwin)" userId="45bfe59b-42a7-4d59-bc42-ab1e4aba9ed6" providerId="ADAL" clId="{91F8CEDC-3639-40CD-B6E6-66F22007D960}" dt="2024-02-28T14:38:54.136" v="3" actId="165"/>
          <ac:grpSpMkLst>
            <pc:docMk/>
            <pc:sldMk cId="1599863541" sldId="263"/>
            <ac:grpSpMk id="4" creationId="{F6F0169D-FECF-41D8-638B-2444298A96EA}"/>
          </ac:grpSpMkLst>
        </pc:grpChg>
        <pc:grpChg chg="mod">
          <ac:chgData name="Glazenburg, E.P. (Erwin)" userId="45bfe59b-42a7-4d59-bc42-ab1e4aba9ed6" providerId="ADAL" clId="{91F8CEDC-3639-40CD-B6E6-66F22007D960}" dt="2024-02-28T14:52:02.311" v="123" actId="1076"/>
          <ac:grpSpMkLst>
            <pc:docMk/>
            <pc:sldMk cId="1599863541" sldId="263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2-28T14:51:45.822" v="117" actId="1076"/>
          <ac:grpSpMkLst>
            <pc:docMk/>
            <pc:sldMk cId="1599863541" sldId="263"/>
            <ac:grpSpMk id="115" creationId="{095222F9-C106-CBEB-DD82-927325BB2CAA}"/>
          </ac:grpSpMkLst>
        </pc:grpChg>
        <pc:grpChg chg="mod">
          <ac:chgData name="Glazenburg, E.P. (Erwin)" userId="45bfe59b-42a7-4d59-bc42-ab1e4aba9ed6" providerId="ADAL" clId="{91F8CEDC-3639-40CD-B6E6-66F22007D960}" dt="2024-02-28T14:52:11.099" v="125" actId="1076"/>
          <ac:grpSpMkLst>
            <pc:docMk/>
            <pc:sldMk cId="1599863541" sldId="263"/>
            <ac:grpSpMk id="116" creationId="{01846381-AE4C-8555-DC89-C3CDBD9ACF00}"/>
          </ac:grpSpMkLst>
        </pc:grpChg>
        <pc:grpChg chg="mod">
          <ac:chgData name="Glazenburg, E.P. (Erwin)" userId="45bfe59b-42a7-4d59-bc42-ab1e4aba9ed6" providerId="ADAL" clId="{91F8CEDC-3639-40CD-B6E6-66F22007D960}" dt="2024-02-28T14:52:08.323" v="124" actId="1076"/>
          <ac:grpSpMkLst>
            <pc:docMk/>
            <pc:sldMk cId="1599863541" sldId="263"/>
            <ac:grpSpMk id="117" creationId="{3173BCD5-E2A1-97D3-182A-EAF0BCBA45C8}"/>
          </ac:grpSpMkLst>
        </pc:grpChg>
        <pc:picChg chg="add del mod">
          <ac:chgData name="Glazenburg, E.P. (Erwin)" userId="45bfe59b-42a7-4d59-bc42-ab1e4aba9ed6" providerId="ADAL" clId="{91F8CEDC-3639-40CD-B6E6-66F22007D960}" dt="2024-02-28T14:38:39.270" v="1" actId="27803"/>
          <ac:picMkLst>
            <pc:docMk/>
            <pc:sldMk cId="1599863541" sldId="263"/>
            <ac:picMk id="3" creationId="{FCF23ADD-E226-41C0-4C13-BD33018726F5}"/>
          </ac:picMkLst>
        </pc:picChg>
        <pc:cxnChg chg="mod">
          <ac:chgData name="Glazenburg, E.P. (Erwin)" userId="45bfe59b-42a7-4d59-bc42-ab1e4aba9ed6" providerId="ADAL" clId="{91F8CEDC-3639-40CD-B6E6-66F22007D960}" dt="2024-02-28T14:51:58.259" v="121" actId="14100"/>
          <ac:cxnSpMkLst>
            <pc:docMk/>
            <pc:sldMk cId="1599863541" sldId="263"/>
            <ac:cxnSpMk id="119" creationId="{211841D0-6D86-7051-DCFB-ECD046D3D8F8}"/>
          </ac:cxnSpMkLst>
        </pc:cxnChg>
      </pc:sldChg>
      <pc:sldChg chg="add del">
        <pc:chgData name="Glazenburg, E.P. (Erwin)" userId="45bfe59b-42a7-4d59-bc42-ab1e4aba9ed6" providerId="ADAL" clId="{91F8CEDC-3639-40CD-B6E6-66F22007D960}" dt="2024-03-01T08:25:36.600" v="266" actId="47"/>
        <pc:sldMkLst>
          <pc:docMk/>
          <pc:sldMk cId="1798422228" sldId="263"/>
        </pc:sldMkLst>
      </pc:sldChg>
      <pc:sldChg chg="modSp add del mod">
        <pc:chgData name="Glazenburg, E.P. (Erwin)" userId="45bfe59b-42a7-4d59-bc42-ab1e4aba9ed6" providerId="ADAL" clId="{91F8CEDC-3639-40CD-B6E6-66F22007D960}" dt="2024-03-01T08:26:48.888" v="281" actId="47"/>
        <pc:sldMkLst>
          <pc:docMk/>
          <pc:sldMk cId="4017836135" sldId="263"/>
        </pc:sldMkLst>
        <pc:spChg chg="mod">
          <ac:chgData name="Glazenburg, E.P. (Erwin)" userId="45bfe59b-42a7-4d59-bc42-ab1e4aba9ed6" providerId="ADAL" clId="{91F8CEDC-3639-40CD-B6E6-66F22007D960}" dt="2024-03-01T08:26:11.321" v="278" actId="1076"/>
          <ac:spMkLst>
            <pc:docMk/>
            <pc:sldMk cId="4017836135" sldId="263"/>
            <ac:spMk id="19" creationId="{A70E1CC8-969E-5294-3B24-ED7B7FC1802F}"/>
          </ac:spMkLst>
        </pc:spChg>
        <pc:spChg chg="mod">
          <ac:chgData name="Glazenburg, E.P. (Erwin)" userId="45bfe59b-42a7-4d59-bc42-ab1e4aba9ed6" providerId="ADAL" clId="{91F8CEDC-3639-40CD-B6E6-66F22007D960}" dt="2024-03-01T08:26:01.902" v="274" actId="1076"/>
          <ac:spMkLst>
            <pc:docMk/>
            <pc:sldMk cId="4017836135" sldId="263"/>
            <ac:spMk id="23" creationId="{1D9D2F1B-50AF-7AD3-6D9F-FC30CF9C6A24}"/>
          </ac:spMkLst>
        </pc:spChg>
        <pc:spChg chg="mod">
          <ac:chgData name="Glazenburg, E.P. (Erwin)" userId="45bfe59b-42a7-4d59-bc42-ab1e4aba9ed6" providerId="ADAL" clId="{91F8CEDC-3639-40CD-B6E6-66F22007D960}" dt="2024-03-01T08:25:48.608" v="269" actId="1076"/>
          <ac:spMkLst>
            <pc:docMk/>
            <pc:sldMk cId="4017836135" sldId="263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3-01T08:25:45.632" v="268" actId="14100"/>
          <ac:spMkLst>
            <pc:docMk/>
            <pc:sldMk cId="4017836135" sldId="263"/>
            <ac:spMk id="106" creationId="{2F348D6E-673C-0AA2-D61F-BD0D2CCACDE5}"/>
          </ac:spMkLst>
        </pc:spChg>
        <pc:grpChg chg="mod">
          <ac:chgData name="Glazenburg, E.P. (Erwin)" userId="45bfe59b-42a7-4d59-bc42-ab1e4aba9ed6" providerId="ADAL" clId="{91F8CEDC-3639-40CD-B6E6-66F22007D960}" dt="2024-03-01T08:26:04.524" v="275" actId="1076"/>
          <ac:grpSpMkLst>
            <pc:docMk/>
            <pc:sldMk cId="4017836135" sldId="263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3-01T08:26:38.671" v="280" actId="1037"/>
          <ac:grpSpMkLst>
            <pc:docMk/>
            <pc:sldMk cId="4017836135" sldId="263"/>
            <ac:grpSpMk id="115" creationId="{095222F9-C106-CBEB-DD82-927325BB2CAA}"/>
          </ac:grpSpMkLst>
        </pc:grpChg>
        <pc:grpChg chg="mod">
          <ac:chgData name="Glazenburg, E.P. (Erwin)" userId="45bfe59b-42a7-4d59-bc42-ab1e4aba9ed6" providerId="ADAL" clId="{91F8CEDC-3639-40CD-B6E6-66F22007D960}" dt="2024-03-01T08:25:51.898" v="271" actId="1076"/>
          <ac:grpSpMkLst>
            <pc:docMk/>
            <pc:sldMk cId="4017836135" sldId="263"/>
            <ac:grpSpMk id="116" creationId="{01846381-AE4C-8555-DC89-C3CDBD9ACF00}"/>
          </ac:grpSpMkLst>
        </pc:grpChg>
        <pc:grpChg chg="mod">
          <ac:chgData name="Glazenburg, E.P. (Erwin)" userId="45bfe59b-42a7-4d59-bc42-ab1e4aba9ed6" providerId="ADAL" clId="{91F8CEDC-3639-40CD-B6E6-66F22007D960}" dt="2024-03-01T08:25:50.109" v="270" actId="1076"/>
          <ac:grpSpMkLst>
            <pc:docMk/>
            <pc:sldMk cId="4017836135" sldId="263"/>
            <ac:grpSpMk id="117" creationId="{3173BCD5-E2A1-97D3-182A-EAF0BCBA45C8}"/>
          </ac:grpSpMkLst>
        </pc:grpChg>
        <pc:cxnChg chg="mod">
          <ac:chgData name="Glazenburg, E.P. (Erwin)" userId="45bfe59b-42a7-4d59-bc42-ab1e4aba9ed6" providerId="ADAL" clId="{91F8CEDC-3639-40CD-B6E6-66F22007D960}" dt="2024-03-01T08:26:09.279" v="277" actId="1076"/>
          <ac:cxnSpMkLst>
            <pc:docMk/>
            <pc:sldMk cId="4017836135" sldId="263"/>
            <ac:cxnSpMk id="119" creationId="{211841D0-6D86-7051-DCFB-ECD046D3D8F8}"/>
          </ac:cxnSpMkLst>
        </pc:cxnChg>
      </pc:sldChg>
      <pc:sldChg chg="modSp add del mod">
        <pc:chgData name="Glazenburg, E.P. (Erwin)" userId="45bfe59b-42a7-4d59-bc42-ab1e4aba9ed6" providerId="ADAL" clId="{91F8CEDC-3639-40CD-B6E6-66F22007D960}" dt="2024-03-01T08:22:21.014" v="223" actId="47"/>
        <pc:sldMkLst>
          <pc:docMk/>
          <pc:sldMk cId="4219098517" sldId="263"/>
        </pc:sldMkLst>
        <pc:spChg chg="mod">
          <ac:chgData name="Glazenburg, E.P. (Erwin)" userId="45bfe59b-42a7-4d59-bc42-ab1e4aba9ed6" providerId="ADAL" clId="{91F8CEDC-3639-40CD-B6E6-66F22007D960}" dt="2024-03-01T08:19:12.662" v="203" actId="1076"/>
          <ac:spMkLst>
            <pc:docMk/>
            <pc:sldMk cId="4219098517" sldId="263"/>
            <ac:spMk id="19" creationId="{A70E1CC8-969E-5294-3B24-ED7B7FC1802F}"/>
          </ac:spMkLst>
        </pc:spChg>
        <pc:spChg chg="mod">
          <ac:chgData name="Glazenburg, E.P. (Erwin)" userId="45bfe59b-42a7-4d59-bc42-ab1e4aba9ed6" providerId="ADAL" clId="{91F8CEDC-3639-40CD-B6E6-66F22007D960}" dt="2024-03-01T08:19:08.871" v="201" actId="1076"/>
          <ac:spMkLst>
            <pc:docMk/>
            <pc:sldMk cId="4219098517" sldId="263"/>
            <ac:spMk id="23" creationId="{1D9D2F1B-50AF-7AD3-6D9F-FC30CF9C6A24}"/>
          </ac:spMkLst>
        </pc:spChg>
        <pc:spChg chg="mod">
          <ac:chgData name="Glazenburg, E.P. (Erwin)" userId="45bfe59b-42a7-4d59-bc42-ab1e4aba9ed6" providerId="ADAL" clId="{91F8CEDC-3639-40CD-B6E6-66F22007D960}" dt="2024-03-01T08:19:36.206" v="211" actId="692"/>
          <ac:spMkLst>
            <pc:docMk/>
            <pc:sldMk cId="4219098517" sldId="263"/>
            <ac:spMk id="29" creationId="{8D2DC821-DE6A-EBCD-2807-1E83D4B923C9}"/>
          </ac:spMkLst>
        </pc:spChg>
        <pc:spChg chg="mod">
          <ac:chgData name="Glazenburg, E.P. (Erwin)" userId="45bfe59b-42a7-4d59-bc42-ab1e4aba9ed6" providerId="ADAL" clId="{91F8CEDC-3639-40CD-B6E6-66F22007D960}" dt="2024-03-01T08:19:26.138" v="206" actId="1076"/>
          <ac:spMkLst>
            <pc:docMk/>
            <pc:sldMk cId="4219098517" sldId="263"/>
            <ac:spMk id="61" creationId="{C04008AA-CCC4-02F7-1EF6-A583A50A0EBE}"/>
          </ac:spMkLst>
        </pc:spChg>
        <pc:spChg chg="mod">
          <ac:chgData name="Glazenburg, E.P. (Erwin)" userId="45bfe59b-42a7-4d59-bc42-ab1e4aba9ed6" providerId="ADAL" clId="{91F8CEDC-3639-40CD-B6E6-66F22007D960}" dt="2024-03-01T08:19:23.486" v="205" actId="14100"/>
          <ac:spMkLst>
            <pc:docMk/>
            <pc:sldMk cId="4219098517" sldId="263"/>
            <ac:spMk id="106" creationId="{2F348D6E-673C-0AA2-D61F-BD0D2CCACDE5}"/>
          </ac:spMkLst>
        </pc:spChg>
        <pc:grpChg chg="mod">
          <ac:chgData name="Glazenburg, E.P. (Erwin)" userId="45bfe59b-42a7-4d59-bc42-ab1e4aba9ed6" providerId="ADAL" clId="{91F8CEDC-3639-40CD-B6E6-66F22007D960}" dt="2024-03-01T08:19:10.673" v="202" actId="1076"/>
          <ac:grpSpMkLst>
            <pc:docMk/>
            <pc:sldMk cId="4219098517" sldId="263"/>
            <ac:grpSpMk id="114" creationId="{D412104E-C081-EE49-43C8-4307DAAAD2D3}"/>
          </ac:grpSpMkLst>
        </pc:grpChg>
        <pc:grpChg chg="mod">
          <ac:chgData name="Glazenburg, E.P. (Erwin)" userId="45bfe59b-42a7-4d59-bc42-ab1e4aba9ed6" providerId="ADAL" clId="{91F8CEDC-3639-40CD-B6E6-66F22007D960}" dt="2024-03-01T08:19:14.653" v="204" actId="1076"/>
          <ac:grpSpMkLst>
            <pc:docMk/>
            <pc:sldMk cId="4219098517" sldId="263"/>
            <ac:grpSpMk id="115" creationId="{095222F9-C106-CBEB-DD82-927325BB2CAA}"/>
          </ac:grpSpMkLst>
        </pc:grpChg>
        <pc:grpChg chg="mod">
          <ac:chgData name="Glazenburg, E.P. (Erwin)" userId="45bfe59b-42a7-4d59-bc42-ab1e4aba9ed6" providerId="ADAL" clId="{91F8CEDC-3639-40CD-B6E6-66F22007D960}" dt="2024-03-01T08:19:30.098" v="208" actId="1076"/>
          <ac:grpSpMkLst>
            <pc:docMk/>
            <pc:sldMk cId="4219098517" sldId="263"/>
            <ac:grpSpMk id="116" creationId="{01846381-AE4C-8555-DC89-C3CDBD9ACF00}"/>
          </ac:grpSpMkLst>
        </pc:grpChg>
        <pc:grpChg chg="mod">
          <ac:chgData name="Glazenburg, E.P. (Erwin)" userId="45bfe59b-42a7-4d59-bc42-ab1e4aba9ed6" providerId="ADAL" clId="{91F8CEDC-3639-40CD-B6E6-66F22007D960}" dt="2024-03-01T08:19:28.384" v="207" actId="1076"/>
          <ac:grpSpMkLst>
            <pc:docMk/>
            <pc:sldMk cId="4219098517" sldId="263"/>
            <ac:grpSpMk id="117" creationId="{3173BCD5-E2A1-97D3-182A-EAF0BCBA45C8}"/>
          </ac:grpSpMkLst>
        </pc:grpChg>
        <pc:cxnChg chg="mod">
          <ac:chgData name="Glazenburg, E.P. (Erwin)" userId="45bfe59b-42a7-4d59-bc42-ab1e4aba9ed6" providerId="ADAL" clId="{91F8CEDC-3639-40CD-B6E6-66F22007D960}" dt="2024-03-01T08:19:04.143" v="200" actId="14100"/>
          <ac:cxnSpMkLst>
            <pc:docMk/>
            <pc:sldMk cId="4219098517" sldId="263"/>
            <ac:cxnSpMk id="119" creationId="{211841D0-6D86-7051-DCFB-ECD046D3D8F8}"/>
          </ac:cxnSpMkLst>
        </pc:cxnChg>
      </pc:sldChg>
      <pc:sldChg chg="modSp new del mod">
        <pc:chgData name="Glazenburg, E.P. (Erwin)" userId="45bfe59b-42a7-4d59-bc42-ab1e4aba9ed6" providerId="ADAL" clId="{91F8CEDC-3639-40CD-B6E6-66F22007D960}" dt="2024-03-01T14:27:34.540" v="403" actId="47"/>
        <pc:sldMkLst>
          <pc:docMk/>
          <pc:sldMk cId="1553367531" sldId="264"/>
        </pc:sldMkLst>
        <pc:spChg chg="mod">
          <ac:chgData name="Glazenburg, E.P. (Erwin)" userId="45bfe59b-42a7-4d59-bc42-ab1e4aba9ed6" providerId="ADAL" clId="{91F8CEDC-3639-40CD-B6E6-66F22007D960}" dt="2024-03-01T12:09:32.310" v="390" actId="27636"/>
          <ac:spMkLst>
            <pc:docMk/>
            <pc:sldMk cId="1553367531" sldId="264"/>
            <ac:spMk id="2" creationId="{E67A69B0-F032-AD91-FB18-053124534A00}"/>
          </ac:spMkLst>
        </pc:spChg>
      </pc:sldChg>
      <pc:sldChg chg="addSp delSp modSp new del mod">
        <pc:chgData name="Glazenburg, E.P. (Erwin)" userId="45bfe59b-42a7-4d59-bc42-ab1e4aba9ed6" providerId="ADAL" clId="{91F8CEDC-3639-40CD-B6E6-66F22007D960}" dt="2024-03-01T15:13:14.975" v="663" actId="47"/>
        <pc:sldMkLst>
          <pc:docMk/>
          <pc:sldMk cId="1650185848" sldId="264"/>
        </pc:sldMkLst>
        <pc:spChg chg="mod">
          <ac:chgData name="Glazenburg, E.P. (Erwin)" userId="45bfe59b-42a7-4d59-bc42-ab1e4aba9ed6" providerId="ADAL" clId="{91F8CEDC-3639-40CD-B6E6-66F22007D960}" dt="2024-03-01T14:32:59.048" v="408" actId="27636"/>
          <ac:spMkLst>
            <pc:docMk/>
            <pc:sldMk cId="1650185848" sldId="264"/>
            <ac:spMk id="2" creationId="{512CA7F8-D35C-841D-3355-9B1BFAF40CB6}"/>
          </ac:spMkLst>
        </pc:spChg>
        <pc:picChg chg="add del mod">
          <ac:chgData name="Glazenburg, E.P. (Erwin)" userId="45bfe59b-42a7-4d59-bc42-ab1e4aba9ed6" providerId="ADAL" clId="{91F8CEDC-3639-40CD-B6E6-66F22007D960}" dt="2024-03-01T15:13:13.730" v="662" actId="21"/>
          <ac:picMkLst>
            <pc:docMk/>
            <pc:sldMk cId="1650185848" sldId="264"/>
            <ac:picMk id="4" creationId="{508F0010-00B8-D09A-955D-034835D13C38}"/>
          </ac:picMkLst>
        </pc:picChg>
      </pc:sldChg>
      <pc:sldChg chg="addSp delSp modSp add mod modNotesTx">
        <pc:chgData name="Glazenburg, E.P. (Erwin)" userId="45bfe59b-42a7-4d59-bc42-ab1e4aba9ed6" providerId="ADAL" clId="{91F8CEDC-3639-40CD-B6E6-66F22007D960}" dt="2024-03-08T12:53:27.819" v="3313" actId="1076"/>
        <pc:sldMkLst>
          <pc:docMk/>
          <pc:sldMk cId="2345630976" sldId="265"/>
        </pc:sldMkLst>
        <pc:spChg chg="add del mod">
          <ac:chgData name="Glazenburg, E.P. (Erwin)" userId="45bfe59b-42a7-4d59-bc42-ab1e4aba9ed6" providerId="ADAL" clId="{91F8CEDC-3639-40CD-B6E6-66F22007D960}" dt="2024-03-06T10:24:47.664" v="1127" actId="478"/>
          <ac:spMkLst>
            <pc:docMk/>
            <pc:sldMk cId="2345630976" sldId="265"/>
            <ac:spMk id="3" creationId="{28CB84EE-F7F0-AC8B-926B-3DC4FB4902E3}"/>
          </ac:spMkLst>
        </pc:spChg>
        <pc:spChg chg="add del mod">
          <ac:chgData name="Glazenburg, E.P. (Erwin)" userId="45bfe59b-42a7-4d59-bc42-ab1e4aba9ed6" providerId="ADAL" clId="{91F8CEDC-3639-40CD-B6E6-66F22007D960}" dt="2024-03-01T15:14:22.903" v="675" actId="478"/>
          <ac:spMkLst>
            <pc:docMk/>
            <pc:sldMk cId="2345630976" sldId="265"/>
            <ac:spMk id="6" creationId="{9A9BB0BD-ABF5-9B9C-56B2-097A97742069}"/>
          </ac:spMkLst>
        </pc:spChg>
        <pc:spChg chg="mod">
          <ac:chgData name="Glazenburg, E.P. (Erwin)" userId="45bfe59b-42a7-4d59-bc42-ab1e4aba9ed6" providerId="ADAL" clId="{91F8CEDC-3639-40CD-B6E6-66F22007D960}" dt="2024-03-07T09:53:31.542" v="2061"/>
          <ac:spMkLst>
            <pc:docMk/>
            <pc:sldMk cId="2345630976" sldId="265"/>
            <ac:spMk id="78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1T14:42:25.977" v="514" actId="478"/>
          <ac:spMkLst>
            <pc:docMk/>
            <pc:sldMk cId="2345630976" sldId="265"/>
            <ac:spMk id="80" creationId="{00000000-0000-0000-0000-000000000000}"/>
          </ac:spMkLst>
        </pc:spChg>
        <pc:picChg chg="add del mod">
          <ac:chgData name="Glazenburg, E.P. (Erwin)" userId="45bfe59b-42a7-4d59-bc42-ab1e4aba9ed6" providerId="ADAL" clId="{91F8CEDC-3639-40CD-B6E6-66F22007D960}" dt="2024-03-08T12:53:06.838" v="3308" actId="478"/>
          <ac:picMkLst>
            <pc:docMk/>
            <pc:sldMk cId="2345630976" sldId="265"/>
            <ac:picMk id="2" creationId="{6DC3C7A6-6F4F-B24C-88AF-895032E7751F}"/>
          </ac:picMkLst>
        </pc:picChg>
        <pc:picChg chg="add del mod">
          <ac:chgData name="Glazenburg, E.P. (Erwin)" userId="45bfe59b-42a7-4d59-bc42-ab1e4aba9ed6" providerId="ADAL" clId="{91F8CEDC-3639-40CD-B6E6-66F22007D960}" dt="2024-03-04T14:22:22.627" v="899" actId="478"/>
          <ac:picMkLst>
            <pc:docMk/>
            <pc:sldMk cId="2345630976" sldId="265"/>
            <ac:picMk id="2" creationId="{CFBBFD0F-F7D5-DF38-BCCE-31053198A5AD}"/>
          </ac:picMkLst>
        </pc:picChg>
        <pc:picChg chg="del">
          <ac:chgData name="Glazenburg, E.P. (Erwin)" userId="45bfe59b-42a7-4d59-bc42-ab1e4aba9ed6" providerId="ADAL" clId="{91F8CEDC-3639-40CD-B6E6-66F22007D960}" dt="2024-03-01T14:42:24.967" v="513" actId="21"/>
          <ac:picMkLst>
            <pc:docMk/>
            <pc:sldMk cId="2345630976" sldId="265"/>
            <ac:picMk id="3" creationId="{D046FCF9-5E91-25E2-EB63-83790EFFFBBC}"/>
          </ac:picMkLst>
        </pc:picChg>
        <pc:picChg chg="add del mod">
          <ac:chgData name="Glazenburg, E.P. (Erwin)" userId="45bfe59b-42a7-4d59-bc42-ab1e4aba9ed6" providerId="ADAL" clId="{91F8CEDC-3639-40CD-B6E6-66F22007D960}" dt="2024-03-05T09:43:13.350" v="1119" actId="478"/>
          <ac:picMkLst>
            <pc:docMk/>
            <pc:sldMk cId="2345630976" sldId="265"/>
            <ac:picMk id="4" creationId="{9EA43CA8-C5BF-FD1E-7C18-C416A47BB0DB}"/>
          </ac:picMkLst>
        </pc:picChg>
        <pc:picChg chg="del">
          <ac:chgData name="Glazenburg, E.P. (Erwin)" userId="45bfe59b-42a7-4d59-bc42-ab1e4aba9ed6" providerId="ADAL" clId="{91F8CEDC-3639-40CD-B6E6-66F22007D960}" dt="2024-03-01T14:42:00.525" v="503" actId="478"/>
          <ac:picMkLst>
            <pc:docMk/>
            <pc:sldMk cId="2345630976" sldId="265"/>
            <ac:picMk id="5" creationId="{08B12421-044C-37F8-156F-78F4E318FC3F}"/>
          </ac:picMkLst>
        </pc:picChg>
        <pc:picChg chg="add del mod modCrop">
          <ac:chgData name="Glazenburg, E.P. (Erwin)" userId="45bfe59b-42a7-4d59-bc42-ab1e4aba9ed6" providerId="ADAL" clId="{91F8CEDC-3639-40CD-B6E6-66F22007D960}" dt="2024-03-06T10:38:18.161" v="1240" actId="478"/>
          <ac:picMkLst>
            <pc:docMk/>
            <pc:sldMk cId="2345630976" sldId="265"/>
            <ac:picMk id="5" creationId="{CB0AAF61-AA81-FD0A-7297-CF1916A90A09}"/>
          </ac:picMkLst>
        </pc:picChg>
        <pc:picChg chg="add mod">
          <ac:chgData name="Glazenburg, E.P. (Erwin)" userId="45bfe59b-42a7-4d59-bc42-ab1e4aba9ed6" providerId="ADAL" clId="{91F8CEDC-3639-40CD-B6E6-66F22007D960}" dt="2024-03-04T14:22:36.825" v="904" actId="1076"/>
          <ac:picMkLst>
            <pc:docMk/>
            <pc:sldMk cId="2345630976" sldId="265"/>
            <ac:picMk id="6" creationId="{CF8B1900-8507-3F72-B1D7-86C7061D7503}"/>
          </ac:picMkLst>
        </pc:picChg>
        <pc:picChg chg="add mod modCrop">
          <ac:chgData name="Glazenburg, E.P. (Erwin)" userId="45bfe59b-42a7-4d59-bc42-ab1e4aba9ed6" providerId="ADAL" clId="{91F8CEDC-3639-40CD-B6E6-66F22007D960}" dt="2024-03-08T12:53:27.819" v="3313" actId="1076"/>
          <ac:picMkLst>
            <pc:docMk/>
            <pc:sldMk cId="2345630976" sldId="265"/>
            <ac:picMk id="8" creationId="{FF72A4E9-DDFE-94BF-08B7-C3EC1CD20C1B}"/>
          </ac:picMkLst>
        </pc:picChg>
        <pc:cxnChg chg="del">
          <ac:chgData name="Glazenburg, E.P. (Erwin)" userId="45bfe59b-42a7-4d59-bc42-ab1e4aba9ed6" providerId="ADAL" clId="{91F8CEDC-3639-40CD-B6E6-66F22007D960}" dt="2024-03-01T14:42:03.514" v="505" actId="478"/>
          <ac:cxnSpMkLst>
            <pc:docMk/>
            <pc:sldMk cId="2345630976" sldId="265"/>
            <ac:cxnSpMk id="7" creationId="{BAEFEB98-6456-39C8-4EA5-8A22AC732517}"/>
          </ac:cxnSpMkLst>
        </pc:cxnChg>
      </pc:sldChg>
      <pc:sldChg chg="addSp delSp modSp add mod modTransition">
        <pc:chgData name="Glazenburg, E.P. (Erwin)" userId="45bfe59b-42a7-4d59-bc42-ab1e4aba9ed6" providerId="ADAL" clId="{91F8CEDC-3639-40CD-B6E6-66F22007D960}" dt="2024-03-12T19:21:13.547" v="3434"/>
        <pc:sldMkLst>
          <pc:docMk/>
          <pc:sldMk cId="3760978169" sldId="266"/>
        </pc:sldMkLst>
        <pc:spChg chg="mod ord">
          <ac:chgData name="Glazenburg, E.P. (Erwin)" userId="45bfe59b-42a7-4d59-bc42-ab1e4aba9ed6" providerId="ADAL" clId="{91F8CEDC-3639-40CD-B6E6-66F22007D960}" dt="2024-03-08T12:54:02.765" v="3325" actId="14100"/>
          <ac:spMkLst>
            <pc:docMk/>
            <pc:sldMk cId="3760978169" sldId="266"/>
            <ac:spMk id="6" creationId="{9A9BB0BD-ABF5-9B9C-56B2-097A97742069}"/>
          </ac:spMkLst>
        </pc:spChg>
        <pc:spChg chg="add del mod">
          <ac:chgData name="Glazenburg, E.P. (Erwin)" userId="45bfe59b-42a7-4d59-bc42-ab1e4aba9ed6" providerId="ADAL" clId="{91F8CEDC-3639-40CD-B6E6-66F22007D960}" dt="2024-03-06T10:30:22.876" v="1153" actId="478"/>
          <ac:spMkLst>
            <pc:docMk/>
            <pc:sldMk cId="3760978169" sldId="266"/>
            <ac:spMk id="7" creationId="{3EFA90AD-CB47-BE2D-1E6A-8E6B9764515C}"/>
          </ac:spMkLst>
        </pc:spChg>
        <pc:spChg chg="add del mod">
          <ac:chgData name="Glazenburg, E.P. (Erwin)" userId="45bfe59b-42a7-4d59-bc42-ab1e4aba9ed6" providerId="ADAL" clId="{91F8CEDC-3639-40CD-B6E6-66F22007D960}" dt="2024-03-06T10:30:20.860" v="1152" actId="478"/>
          <ac:spMkLst>
            <pc:docMk/>
            <pc:sldMk cId="3760978169" sldId="266"/>
            <ac:spMk id="8" creationId="{D4A20641-246F-0AF1-1EBF-4B6C5EE6C2B6}"/>
          </ac:spMkLst>
        </pc:spChg>
        <pc:spChg chg="add mod">
          <ac:chgData name="Glazenburg, E.P. (Erwin)" userId="45bfe59b-42a7-4d59-bc42-ab1e4aba9ed6" providerId="ADAL" clId="{91F8CEDC-3639-40CD-B6E6-66F22007D960}" dt="2024-03-06T11:03:56.451" v="1436" actId="207"/>
          <ac:spMkLst>
            <pc:docMk/>
            <pc:sldMk cId="3760978169" sldId="266"/>
            <ac:spMk id="9" creationId="{AF7F989A-DA9C-1E49-2077-FCD70050021B}"/>
          </ac:spMkLst>
        </pc:spChg>
        <pc:spChg chg="mod">
          <ac:chgData name="Glazenburg, E.P. (Erwin)" userId="45bfe59b-42a7-4d59-bc42-ab1e4aba9ed6" providerId="ADAL" clId="{91F8CEDC-3639-40CD-B6E6-66F22007D960}" dt="2024-03-12T19:21:13.547" v="3434"/>
          <ac:spMkLst>
            <pc:docMk/>
            <pc:sldMk cId="3760978169" sldId="266"/>
            <ac:spMk id="78" creationId="{00000000-0000-0000-0000-000000000000}"/>
          </ac:spMkLst>
        </pc:spChg>
        <pc:picChg chg="add del mod">
          <ac:chgData name="Glazenburg, E.P. (Erwin)" userId="45bfe59b-42a7-4d59-bc42-ab1e4aba9ed6" providerId="ADAL" clId="{91F8CEDC-3639-40CD-B6E6-66F22007D960}" dt="2024-03-06T10:24:54.855" v="1130"/>
          <ac:picMkLst>
            <pc:docMk/>
            <pc:sldMk cId="3760978169" sldId="266"/>
            <ac:picMk id="2" creationId="{C11CD6B5-0417-BE02-FB71-23C36E41FC21}"/>
          </ac:picMkLst>
        </pc:picChg>
        <pc:picChg chg="del">
          <ac:chgData name="Glazenburg, E.P. (Erwin)" userId="45bfe59b-42a7-4d59-bc42-ab1e4aba9ed6" providerId="ADAL" clId="{91F8CEDC-3639-40CD-B6E6-66F22007D960}" dt="2024-03-04T14:22:53.082" v="905" actId="478"/>
          <ac:picMkLst>
            <pc:docMk/>
            <pc:sldMk cId="3760978169" sldId="266"/>
            <ac:picMk id="2" creationId="{CFBBFD0F-F7D5-DF38-BCCE-31053198A5AD}"/>
          </ac:picMkLst>
        </pc:picChg>
        <pc:picChg chg="add mod">
          <ac:chgData name="Glazenburg, E.P. (Erwin)" userId="45bfe59b-42a7-4d59-bc42-ab1e4aba9ed6" providerId="ADAL" clId="{91F8CEDC-3639-40CD-B6E6-66F22007D960}" dt="2024-03-04T14:22:53.460" v="906"/>
          <ac:picMkLst>
            <pc:docMk/>
            <pc:sldMk cId="3760978169" sldId="266"/>
            <ac:picMk id="3" creationId="{2B44E4AB-179F-31DD-806B-95D2B108FC88}"/>
          </ac:picMkLst>
        </pc:picChg>
        <pc:picChg chg="del">
          <ac:chgData name="Glazenburg, E.P. (Erwin)" userId="45bfe59b-42a7-4d59-bc42-ab1e4aba9ed6" providerId="ADAL" clId="{91F8CEDC-3639-40CD-B6E6-66F22007D960}" dt="2024-03-06T10:24:53.009" v="1128" actId="478"/>
          <ac:picMkLst>
            <pc:docMk/>
            <pc:sldMk cId="3760978169" sldId="266"/>
            <ac:picMk id="4" creationId="{9EA43CA8-C5BF-FD1E-7C18-C416A47BB0DB}"/>
          </ac:picMkLst>
        </pc:picChg>
        <pc:picChg chg="add del mod">
          <ac:chgData name="Glazenburg, E.P. (Erwin)" userId="45bfe59b-42a7-4d59-bc42-ab1e4aba9ed6" providerId="ADAL" clId="{91F8CEDC-3639-40CD-B6E6-66F22007D960}" dt="2024-03-08T12:53:32.471" v="3314" actId="478"/>
          <ac:picMkLst>
            <pc:docMk/>
            <pc:sldMk cId="3760978169" sldId="266"/>
            <ac:picMk id="5" creationId="{C99C50C3-EF16-E84C-7A19-3B5E288A0283}"/>
          </ac:picMkLst>
        </pc:picChg>
        <pc:picChg chg="add del mod">
          <ac:chgData name="Glazenburg, E.P. (Erwin)" userId="45bfe59b-42a7-4d59-bc42-ab1e4aba9ed6" providerId="ADAL" clId="{91F8CEDC-3639-40CD-B6E6-66F22007D960}" dt="2024-03-08T12:53:35.590" v="3316"/>
          <ac:picMkLst>
            <pc:docMk/>
            <pc:sldMk cId="3760978169" sldId="266"/>
            <ac:picMk id="11" creationId="{5FACE968-DAF2-4A0A-8A83-E93D3C6F1D76}"/>
          </ac:picMkLst>
        </pc:picChg>
        <pc:picChg chg="add mod ord">
          <ac:chgData name="Glazenburg, E.P. (Erwin)" userId="45bfe59b-42a7-4d59-bc42-ab1e4aba9ed6" providerId="ADAL" clId="{91F8CEDC-3639-40CD-B6E6-66F22007D960}" dt="2024-03-08T12:53:41.606" v="3318" actId="167"/>
          <ac:picMkLst>
            <pc:docMk/>
            <pc:sldMk cId="3760978169" sldId="266"/>
            <ac:picMk id="12" creationId="{CC86D2F6-05C3-5BED-08E5-2B8C6ABC55D1}"/>
          </ac:picMkLst>
        </pc:picChg>
      </pc:sldChg>
      <pc:sldChg chg="addSp delSp modSp new mod">
        <pc:chgData name="Glazenburg, E.P. (Erwin)" userId="45bfe59b-42a7-4d59-bc42-ab1e4aba9ed6" providerId="ADAL" clId="{91F8CEDC-3639-40CD-B6E6-66F22007D960}" dt="2024-03-07T09:04:47.622" v="2032" actId="207"/>
        <pc:sldMkLst>
          <pc:docMk/>
          <pc:sldMk cId="1239379461" sldId="267"/>
        </pc:sldMkLst>
        <pc:spChg chg="add mod">
          <ac:chgData name="Glazenburg, E.P. (Erwin)" userId="45bfe59b-42a7-4d59-bc42-ab1e4aba9ed6" providerId="ADAL" clId="{91F8CEDC-3639-40CD-B6E6-66F22007D960}" dt="2024-03-07T09:04:47.622" v="2032" actId="207"/>
          <ac:spMkLst>
            <pc:docMk/>
            <pc:sldMk cId="1239379461" sldId="267"/>
            <ac:spMk id="2" creationId="{20074DFF-5D43-CBAC-DA71-6340091C5C16}"/>
          </ac:spMkLst>
        </pc:spChg>
        <pc:spChg chg="del mod">
          <ac:chgData name="Glazenburg, E.P. (Erwin)" userId="45bfe59b-42a7-4d59-bc42-ab1e4aba9ed6" providerId="ADAL" clId="{91F8CEDC-3639-40CD-B6E6-66F22007D960}" dt="2024-03-04T13:29:23.823" v="857" actId="478"/>
          <ac:spMkLst>
            <pc:docMk/>
            <pc:sldMk cId="1239379461" sldId="267"/>
            <ac:spMk id="2" creationId="{986B6B93-0C40-C0E5-DD09-9ADAFE44725C}"/>
          </ac:spMkLst>
        </pc:spChg>
        <pc:spChg chg="del mod">
          <ac:chgData name="Glazenburg, E.P. (Erwin)" userId="45bfe59b-42a7-4d59-bc42-ab1e4aba9ed6" providerId="ADAL" clId="{91F8CEDC-3639-40CD-B6E6-66F22007D960}" dt="2024-03-04T14:44:49.438" v="1098" actId="478"/>
          <ac:spMkLst>
            <pc:docMk/>
            <pc:sldMk cId="1239379461" sldId="267"/>
            <ac:spMk id="3" creationId="{7922DC48-740E-3D50-4C3F-6CDEC14A38C8}"/>
          </ac:spMkLst>
        </pc:spChg>
        <pc:spChg chg="add mod">
          <ac:chgData name="Glazenburg, E.P. (Erwin)" userId="45bfe59b-42a7-4d59-bc42-ab1e4aba9ed6" providerId="ADAL" clId="{91F8CEDC-3639-40CD-B6E6-66F22007D960}" dt="2024-03-04T14:46:35.222" v="1112" actId="465"/>
          <ac:spMkLst>
            <pc:docMk/>
            <pc:sldMk cId="1239379461" sldId="267"/>
            <ac:spMk id="4" creationId="{0D631C3C-F0B7-5B6B-434C-9E99F4C48F4C}"/>
          </ac:spMkLst>
        </pc:spChg>
        <pc:spChg chg="add del mod">
          <ac:chgData name="Glazenburg, E.P. (Erwin)" userId="45bfe59b-42a7-4d59-bc42-ab1e4aba9ed6" providerId="ADAL" clId="{91F8CEDC-3639-40CD-B6E6-66F22007D960}" dt="2024-03-04T14:44:59.844" v="1100" actId="478"/>
          <ac:spMkLst>
            <pc:docMk/>
            <pc:sldMk cId="1239379461" sldId="267"/>
            <ac:spMk id="6" creationId="{4A427A61-965B-40CF-1C6D-DF500BAC3A12}"/>
          </ac:spMkLst>
        </pc:spChg>
        <pc:picChg chg="add mod modCrop">
          <ac:chgData name="Glazenburg, E.P. (Erwin)" userId="45bfe59b-42a7-4d59-bc42-ab1e4aba9ed6" providerId="ADAL" clId="{91F8CEDC-3639-40CD-B6E6-66F22007D960}" dt="2024-03-06T10:36:07.614" v="1239" actId="732"/>
          <ac:picMkLst>
            <pc:docMk/>
            <pc:sldMk cId="1239379461" sldId="267"/>
            <ac:picMk id="8" creationId="{8120D168-44E1-7F93-16EE-5698A4C8324A}"/>
          </ac:picMkLst>
        </pc:picChg>
      </pc:sldChg>
      <pc:sldChg chg="modSp new del mod">
        <pc:chgData name="Glazenburg, E.P. (Erwin)" userId="45bfe59b-42a7-4d59-bc42-ab1e4aba9ed6" providerId="ADAL" clId="{91F8CEDC-3639-40CD-B6E6-66F22007D960}" dt="2024-03-06T13:55:23.222" v="1644" actId="47"/>
        <pc:sldMkLst>
          <pc:docMk/>
          <pc:sldMk cId="2372411279" sldId="268"/>
        </pc:sldMkLst>
        <pc:spChg chg="mod">
          <ac:chgData name="Glazenburg, E.P. (Erwin)" userId="45bfe59b-42a7-4d59-bc42-ab1e4aba9ed6" providerId="ADAL" clId="{91F8CEDC-3639-40CD-B6E6-66F22007D960}" dt="2024-03-04T08:49:21.711" v="826" actId="20577"/>
          <ac:spMkLst>
            <pc:docMk/>
            <pc:sldMk cId="2372411279" sldId="268"/>
            <ac:spMk id="2" creationId="{ED2D2293-BD45-0B78-A632-2C3AB3FDA34A}"/>
          </ac:spMkLst>
        </pc:spChg>
      </pc:sldChg>
      <pc:sldChg chg="addSp delSp modSp add mod modTransition">
        <pc:chgData name="Glazenburg, E.P. (Erwin)" userId="45bfe59b-42a7-4d59-bc42-ab1e4aba9ed6" providerId="ADAL" clId="{91F8CEDC-3639-40CD-B6E6-66F22007D960}" dt="2024-03-12T19:21:20.016" v="3435"/>
        <pc:sldMkLst>
          <pc:docMk/>
          <pc:sldMk cId="2444145398" sldId="269"/>
        </pc:sldMkLst>
        <pc:spChg chg="add del mod">
          <ac:chgData name="Glazenburg, E.P. (Erwin)" userId="45bfe59b-42a7-4d59-bc42-ab1e4aba9ed6" providerId="ADAL" clId="{91F8CEDC-3639-40CD-B6E6-66F22007D960}" dt="2024-03-08T12:54:34.332" v="3335" actId="478"/>
          <ac:spMkLst>
            <pc:docMk/>
            <pc:sldMk cId="2444145398" sldId="269"/>
            <ac:spMk id="2" creationId="{19EE6676-4489-E9EC-31D2-C533F77A5214}"/>
          </ac:spMkLst>
        </pc:spChg>
        <pc:spChg chg="add del mod">
          <ac:chgData name="Glazenburg, E.P. (Erwin)" userId="45bfe59b-42a7-4d59-bc42-ab1e4aba9ed6" providerId="ADAL" clId="{91F8CEDC-3639-40CD-B6E6-66F22007D960}" dt="2024-03-08T12:54:35.381" v="3336" actId="478"/>
          <ac:spMkLst>
            <pc:docMk/>
            <pc:sldMk cId="2444145398" sldId="269"/>
            <ac:spMk id="4" creationId="{8407906F-1F65-6AD8-E89B-FA416BDBAD62}"/>
          </ac:spMkLst>
        </pc:spChg>
        <pc:spChg chg="del">
          <ac:chgData name="Glazenburg, E.P. (Erwin)" userId="45bfe59b-42a7-4d59-bc42-ab1e4aba9ed6" providerId="ADAL" clId="{91F8CEDC-3639-40CD-B6E6-66F22007D960}" dt="2024-03-06T10:34:55.455" v="1236" actId="478"/>
          <ac:spMkLst>
            <pc:docMk/>
            <pc:sldMk cId="2444145398" sldId="269"/>
            <ac:spMk id="6" creationId="{9A9BB0BD-ABF5-9B9C-56B2-097A97742069}"/>
          </ac:spMkLst>
        </pc:spChg>
        <pc:spChg chg="add del mod">
          <ac:chgData name="Glazenburg, E.P. (Erwin)" userId="45bfe59b-42a7-4d59-bc42-ab1e4aba9ed6" providerId="ADAL" clId="{91F8CEDC-3639-40CD-B6E6-66F22007D960}" dt="2024-03-08T12:54:22.321" v="3331" actId="478"/>
          <ac:spMkLst>
            <pc:docMk/>
            <pc:sldMk cId="2444145398" sldId="269"/>
            <ac:spMk id="7" creationId="{B71C3403-89FD-2442-EB8B-B262F017B9D2}"/>
          </ac:spMkLst>
        </pc:spChg>
        <pc:spChg chg="add del mod">
          <ac:chgData name="Glazenburg, E.P. (Erwin)" userId="45bfe59b-42a7-4d59-bc42-ab1e4aba9ed6" providerId="ADAL" clId="{91F8CEDC-3639-40CD-B6E6-66F22007D960}" dt="2024-03-08T12:54:19.910" v="3330" actId="478"/>
          <ac:spMkLst>
            <pc:docMk/>
            <pc:sldMk cId="2444145398" sldId="269"/>
            <ac:spMk id="8" creationId="{33A74151-F8C2-7BAD-A2C5-1A432E7670D0}"/>
          </ac:spMkLst>
        </pc:spChg>
        <pc:spChg chg="add mod">
          <ac:chgData name="Glazenburg, E.P. (Erwin)" userId="45bfe59b-42a7-4d59-bc42-ab1e4aba9ed6" providerId="ADAL" clId="{91F8CEDC-3639-40CD-B6E6-66F22007D960}" dt="2024-03-06T11:04:02.989" v="1437"/>
          <ac:spMkLst>
            <pc:docMk/>
            <pc:sldMk cId="2444145398" sldId="269"/>
            <ac:spMk id="9" creationId="{7977D39C-4C7E-3320-AC0A-91D4EB4D26E0}"/>
          </ac:spMkLst>
        </pc:spChg>
        <pc:spChg chg="add mod">
          <ac:chgData name="Glazenburg, E.P. (Erwin)" userId="45bfe59b-42a7-4d59-bc42-ab1e4aba9ed6" providerId="ADAL" clId="{91F8CEDC-3639-40CD-B6E6-66F22007D960}" dt="2024-03-08T12:54:46.448" v="3339" actId="14100"/>
          <ac:spMkLst>
            <pc:docMk/>
            <pc:sldMk cId="2444145398" sldId="269"/>
            <ac:spMk id="12" creationId="{776E9E7D-8470-8D49-D27C-11E58E8C8F89}"/>
          </ac:spMkLst>
        </pc:spChg>
        <pc:spChg chg="add mod">
          <ac:chgData name="Glazenburg, E.P. (Erwin)" userId="45bfe59b-42a7-4d59-bc42-ab1e4aba9ed6" providerId="ADAL" clId="{91F8CEDC-3639-40CD-B6E6-66F22007D960}" dt="2024-03-08T12:54:31.058" v="3334" actId="14100"/>
          <ac:spMkLst>
            <pc:docMk/>
            <pc:sldMk cId="2444145398" sldId="269"/>
            <ac:spMk id="13" creationId="{F59EFBBA-CA34-61DB-69C8-C118F17F692D}"/>
          </ac:spMkLst>
        </pc:spChg>
        <pc:spChg chg="add mod">
          <ac:chgData name="Glazenburg, E.P. (Erwin)" userId="45bfe59b-42a7-4d59-bc42-ab1e4aba9ed6" providerId="ADAL" clId="{91F8CEDC-3639-40CD-B6E6-66F22007D960}" dt="2024-03-08T12:55:16.437" v="3343" actId="14100"/>
          <ac:spMkLst>
            <pc:docMk/>
            <pc:sldMk cId="2444145398" sldId="269"/>
            <ac:spMk id="14" creationId="{13FFA1D1-44E6-E271-4D12-E814A339989E}"/>
          </ac:spMkLst>
        </pc:spChg>
        <pc:spChg chg="mod">
          <ac:chgData name="Glazenburg, E.P. (Erwin)" userId="45bfe59b-42a7-4d59-bc42-ab1e4aba9ed6" providerId="ADAL" clId="{91F8CEDC-3639-40CD-B6E6-66F22007D960}" dt="2024-03-12T19:21:20.016" v="3435"/>
          <ac:spMkLst>
            <pc:docMk/>
            <pc:sldMk cId="2444145398" sldId="269"/>
            <ac:spMk id="78" creationId="{00000000-0000-0000-0000-000000000000}"/>
          </ac:spMkLst>
        </pc:spChg>
        <pc:picChg chg="del">
          <ac:chgData name="Glazenburg, E.P. (Erwin)" userId="45bfe59b-42a7-4d59-bc42-ab1e4aba9ed6" providerId="ADAL" clId="{91F8CEDC-3639-40CD-B6E6-66F22007D960}" dt="2024-03-08T12:54:07.331" v="3326" actId="478"/>
          <ac:picMkLst>
            <pc:docMk/>
            <pc:sldMk cId="2444145398" sldId="269"/>
            <ac:picMk id="5" creationId="{C99C50C3-EF16-E84C-7A19-3B5E288A0283}"/>
          </ac:picMkLst>
        </pc:picChg>
        <pc:picChg chg="add mod ord">
          <ac:chgData name="Glazenburg, E.P. (Erwin)" userId="45bfe59b-42a7-4d59-bc42-ab1e4aba9ed6" providerId="ADAL" clId="{91F8CEDC-3639-40CD-B6E6-66F22007D960}" dt="2024-03-08T12:54:11.206" v="3328" actId="167"/>
          <ac:picMkLst>
            <pc:docMk/>
            <pc:sldMk cId="2444145398" sldId="269"/>
            <ac:picMk id="11" creationId="{7C30A371-7012-9CC7-C3A9-C03BB2A81CC7}"/>
          </ac:picMkLst>
        </pc:picChg>
      </pc:sldChg>
      <pc:sldChg chg="addSp modSp add mod">
        <pc:chgData name="Glazenburg, E.P. (Erwin)" userId="45bfe59b-42a7-4d59-bc42-ab1e4aba9ed6" providerId="ADAL" clId="{91F8CEDC-3639-40CD-B6E6-66F22007D960}" dt="2024-03-07T09:05:00.446" v="2035" actId="207"/>
        <pc:sldMkLst>
          <pc:docMk/>
          <pc:sldMk cId="2123187087" sldId="270"/>
        </pc:sldMkLst>
        <pc:spChg chg="add mod">
          <ac:chgData name="Glazenburg, E.P. (Erwin)" userId="45bfe59b-42a7-4d59-bc42-ab1e4aba9ed6" providerId="ADAL" clId="{91F8CEDC-3639-40CD-B6E6-66F22007D960}" dt="2024-03-07T09:05:00.446" v="2035" actId="207"/>
          <ac:spMkLst>
            <pc:docMk/>
            <pc:sldMk cId="2123187087" sldId="270"/>
            <ac:spMk id="2" creationId="{FCF48D6B-C9F1-3090-EB9B-A76750FB0613}"/>
          </ac:spMkLst>
        </pc:spChg>
      </pc:sldChg>
      <pc:sldChg chg="add del">
        <pc:chgData name="Glazenburg, E.P. (Erwin)" userId="45bfe59b-42a7-4d59-bc42-ab1e4aba9ed6" providerId="ADAL" clId="{91F8CEDC-3639-40CD-B6E6-66F22007D960}" dt="2024-03-06T10:59:21.517" v="1331" actId="47"/>
        <pc:sldMkLst>
          <pc:docMk/>
          <pc:sldMk cId="2674906275" sldId="271"/>
        </pc:sldMkLst>
      </pc:sldChg>
      <pc:sldChg chg="addSp delSp modSp add mod">
        <pc:chgData name="Glazenburg, E.P. (Erwin)" userId="45bfe59b-42a7-4d59-bc42-ab1e4aba9ed6" providerId="ADAL" clId="{91F8CEDC-3639-40CD-B6E6-66F22007D960}" dt="2024-03-06T11:07:10.706" v="1467"/>
        <pc:sldMkLst>
          <pc:docMk/>
          <pc:sldMk cId="2756114338" sldId="271"/>
        </pc:sldMkLst>
        <pc:spChg chg="del">
          <ac:chgData name="Glazenburg, E.P. (Erwin)" userId="45bfe59b-42a7-4d59-bc42-ab1e4aba9ed6" providerId="ADAL" clId="{91F8CEDC-3639-40CD-B6E6-66F22007D960}" dt="2024-03-06T11:05:23.976" v="1441" actId="478"/>
          <ac:spMkLst>
            <pc:docMk/>
            <pc:sldMk cId="2756114338" sldId="271"/>
            <ac:spMk id="4" creationId="{72883CCD-2AF4-266A-2633-8A277B55D6CF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5" creationId="{ADF95770-7164-1DE4-AAAF-CEDBDCF0775B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6" creationId="{1BE1D4C5-1762-91A2-64E0-2C4285CA7D14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7" creationId="{A55C55BF-25EA-EFB1-EC11-D942CFD13DFA}"/>
          </ac:spMkLst>
        </pc:spChg>
        <pc:spChg chg="del">
          <ac:chgData name="Glazenburg, E.P. (Erwin)" userId="45bfe59b-42a7-4d59-bc42-ab1e4aba9ed6" providerId="ADAL" clId="{91F8CEDC-3639-40CD-B6E6-66F22007D960}" dt="2024-03-06T11:05:29.950" v="1443" actId="478"/>
          <ac:spMkLst>
            <pc:docMk/>
            <pc:sldMk cId="2756114338" sldId="271"/>
            <ac:spMk id="8" creationId="{DC073C8A-EBB9-597F-2A45-B25B22B2F78E}"/>
          </ac:spMkLst>
        </pc:spChg>
        <pc:spChg chg="del">
          <ac:chgData name="Glazenburg, E.P. (Erwin)" userId="45bfe59b-42a7-4d59-bc42-ab1e4aba9ed6" providerId="ADAL" clId="{91F8CEDC-3639-40CD-B6E6-66F22007D960}" dt="2024-03-06T11:05:29.950" v="1443" actId="478"/>
          <ac:spMkLst>
            <pc:docMk/>
            <pc:sldMk cId="2756114338" sldId="271"/>
            <ac:spMk id="9" creationId="{961B3E6D-D364-7114-8CF8-4EC3F5C4654E}"/>
          </ac:spMkLst>
        </pc:spChg>
        <pc:spChg chg="add del mod">
          <ac:chgData name="Glazenburg, E.P. (Erwin)" userId="45bfe59b-42a7-4d59-bc42-ab1e4aba9ed6" providerId="ADAL" clId="{91F8CEDC-3639-40CD-B6E6-66F22007D960}" dt="2024-03-06T11:05:59.660" v="1450" actId="478"/>
          <ac:spMkLst>
            <pc:docMk/>
            <pc:sldMk cId="2756114338" sldId="271"/>
            <ac:spMk id="11" creationId="{8570C9B0-10C5-E22D-2EF1-6B1DC9B882B4}"/>
          </ac:spMkLst>
        </pc:spChg>
        <pc:spChg chg="add mod">
          <ac:chgData name="Glazenburg, E.P. (Erwin)" userId="45bfe59b-42a7-4d59-bc42-ab1e4aba9ed6" providerId="ADAL" clId="{91F8CEDC-3639-40CD-B6E6-66F22007D960}" dt="2024-03-06T11:06:29.686" v="1462"/>
          <ac:spMkLst>
            <pc:docMk/>
            <pc:sldMk cId="2756114338" sldId="271"/>
            <ac:spMk id="12" creationId="{BD8766DA-825C-94A6-5DAA-10B362CB47DE}"/>
          </ac:spMkLst>
        </pc:spChg>
        <pc:spChg chg="add del mod">
          <ac:chgData name="Glazenburg, E.P. (Erwin)" userId="45bfe59b-42a7-4d59-bc42-ab1e4aba9ed6" providerId="ADAL" clId="{91F8CEDC-3639-40CD-B6E6-66F22007D960}" dt="2024-03-06T11:06:52.754" v="1464"/>
          <ac:spMkLst>
            <pc:docMk/>
            <pc:sldMk cId="2756114338" sldId="271"/>
            <ac:spMk id="14" creationId="{C7B6FD38-A2E8-A485-89FC-E08899252FF1}"/>
          </ac:spMkLst>
        </pc:spChg>
        <pc:spChg chg="add del mod">
          <ac:chgData name="Glazenburg, E.P. (Erwin)" userId="45bfe59b-42a7-4d59-bc42-ab1e4aba9ed6" providerId="ADAL" clId="{91F8CEDC-3639-40CD-B6E6-66F22007D960}" dt="2024-03-06T11:06:52.754" v="1464"/>
          <ac:spMkLst>
            <pc:docMk/>
            <pc:sldMk cId="2756114338" sldId="271"/>
            <ac:spMk id="15" creationId="{806BA9C4-13D1-399B-8BAE-CCBA1ECEEB4C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16" creationId="{1D13E8A5-2872-D806-7684-B652A3040A3C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17" creationId="{203E205F-C160-D096-A73D-344B4AB48F2C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18" creationId="{D4D571AC-8666-5D95-288D-C81DCE162FA7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19" creationId="{B759110F-DA4D-882C-DECD-FA10BC0E2175}"/>
          </ac:spMkLst>
        </pc:spChg>
        <pc:spChg chg="del">
          <ac:chgData name="Glazenburg, E.P. (Erwin)" userId="45bfe59b-42a7-4d59-bc42-ab1e4aba9ed6" providerId="ADAL" clId="{91F8CEDC-3639-40CD-B6E6-66F22007D960}" dt="2024-03-06T11:05:27.807" v="1442" actId="478"/>
          <ac:spMkLst>
            <pc:docMk/>
            <pc:sldMk cId="2756114338" sldId="271"/>
            <ac:spMk id="20" creationId="{4662FB5A-BC21-DB35-F874-BB52D9A6E720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1" creationId="{ABB90297-2EA1-A578-963B-C78624BD0F14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2" creationId="{96EB84AB-38BD-AA3D-A1AE-63F66FB90968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3" creationId="{8499D42D-3DA4-7D4F-D829-3AA1B90C81F2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4" creationId="{39F7E776-DCDC-D9D4-3851-D75E4A1C4ED1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5" creationId="{5DDAA59C-6A9C-90E5-3D21-15A4186E1D08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26" creationId="{F2EF76E0-84F0-963C-69F0-22E22B5EF2E1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27" creationId="{D9202762-4C6B-BA9C-BADA-309BD94F7B40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28" creationId="{73DD9232-0796-543A-BEBE-25CB097C1947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29" creationId="{B86FA72A-9761-1189-8404-329F85A9FD89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0" creationId="{501F5748-A222-11CF-AA3F-B66CF65F9A4C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1" creationId="{6D2A16A2-8975-2B37-6DBD-5CF0A9EDC4AC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2" creationId="{B738BBFA-CED8-1F0C-2A2C-DAE59C492CFE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3" creationId="{2A7A6841-3916-73B1-4CEA-DB6E6B757A06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4" creationId="{C1FDCA57-B51C-4A3C-585A-D8A4AC4E0548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5" creationId="{398C1157-35C4-8AF7-4F8F-C4EB2BA32798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6" creationId="{9689A108-C21C-3384-2821-31A9A1077B9E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7" creationId="{D9407F42-78C8-5A05-4FDE-A7E7EF143061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8" creationId="{C0B13992-A156-7EE5-7E35-822BEFB7576F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39" creationId="{FA635F37-4A62-5033-B1C0-670849534F36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40" creationId="{EC6C2A7C-DE9F-5D13-C3FF-D40843108C65}"/>
          </ac:spMkLst>
        </pc:spChg>
        <pc:spChg chg="add mod">
          <ac:chgData name="Glazenburg, E.P. (Erwin)" userId="45bfe59b-42a7-4d59-bc42-ab1e4aba9ed6" providerId="ADAL" clId="{91F8CEDC-3639-40CD-B6E6-66F22007D960}" dt="2024-03-06T11:07:10.706" v="1467"/>
          <ac:spMkLst>
            <pc:docMk/>
            <pc:sldMk cId="2756114338" sldId="271"/>
            <ac:spMk id="41" creationId="{6C1375B6-AD15-67AA-282B-B5A51C27BDB0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45" creationId="{0D780E30-E755-23EA-89AF-6A7E2882F434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46" creationId="{D8F8B856-615F-B4AE-C199-2435CD67FB0B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47" creationId="{4CCE1F81-68F1-FFBF-1169-E2649BB88691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48" creationId="{9C338C87-9F7B-7DF8-96D7-8EBD05472054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49" creationId="{767C2EFE-1752-B6A5-79A1-64E7A6A7913A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50" creationId="{A8C32F7E-2DB1-7318-C62A-54BE1D5A0B91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51" creationId="{EEE61091-5B2F-4FED-59BB-D4BC4BAF1639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52" creationId="{8EC4461F-6618-1B01-9BC7-62445C7810EC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53" creationId="{187F7EFB-06F9-8465-9534-BC1F1488B9A9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54" creationId="{5D5030D3-5EB5-0C2C-60E8-82C2A099FA54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71" creationId="{191E9044-E1BB-2894-A887-28C09FADA696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73" creationId="{095ACF68-30E7-E534-CE4A-0BB2F887CD34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74" creationId="{8A6E2D72-808E-46D4-BCAC-A26DF6616989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80" creationId="{88DE60BA-829F-A5E1-3E4F-AF9F3BE72E11}"/>
          </ac:spMkLst>
        </pc:spChg>
        <pc:spChg chg="del">
          <ac:chgData name="Glazenburg, E.P. (Erwin)" userId="45bfe59b-42a7-4d59-bc42-ab1e4aba9ed6" providerId="ADAL" clId="{91F8CEDC-3639-40CD-B6E6-66F22007D960}" dt="2024-03-06T11:05:43.742" v="1444" actId="478"/>
          <ac:spMkLst>
            <pc:docMk/>
            <pc:sldMk cId="2756114338" sldId="271"/>
            <ac:spMk id="81" creationId="{945C19D6-8175-E2A8-EC19-AE22F7D8C5A8}"/>
          </ac:spMkLst>
        </pc:spChg>
        <pc:spChg chg="del mod">
          <ac:chgData name="Glazenburg, E.P. (Erwin)" userId="45bfe59b-42a7-4d59-bc42-ab1e4aba9ed6" providerId="ADAL" clId="{91F8CEDC-3639-40CD-B6E6-66F22007D960}" dt="2024-03-06T11:05:55.762" v="1448" actId="478"/>
          <ac:spMkLst>
            <pc:docMk/>
            <pc:sldMk cId="2756114338" sldId="271"/>
            <ac:spMk id="85" creationId="{00000000-0000-0000-0000-000000000000}"/>
          </ac:spMkLst>
        </pc:spChg>
        <pc:spChg chg="del">
          <ac:chgData name="Glazenburg, E.P. (Erwin)" userId="45bfe59b-42a7-4d59-bc42-ab1e4aba9ed6" providerId="ADAL" clId="{91F8CEDC-3639-40CD-B6E6-66F22007D960}" dt="2024-03-06T11:05:55.762" v="1448" actId="478"/>
          <ac:spMkLst>
            <pc:docMk/>
            <pc:sldMk cId="2756114338" sldId="271"/>
            <ac:spMk id="88" creationId="{00000000-0000-0000-0000-000000000000}"/>
          </ac:spMkLst>
        </pc:spChg>
        <pc:spChg chg="del mod">
          <ac:chgData name="Glazenburg, E.P. (Erwin)" userId="45bfe59b-42a7-4d59-bc42-ab1e4aba9ed6" providerId="ADAL" clId="{91F8CEDC-3639-40CD-B6E6-66F22007D960}" dt="2024-03-06T11:05:55.762" v="1448" actId="478"/>
          <ac:spMkLst>
            <pc:docMk/>
            <pc:sldMk cId="2756114338" sldId="271"/>
            <ac:spMk id="89" creationId="{00000000-0000-0000-0000-000000000000}"/>
          </ac:spMkLst>
        </pc:spChg>
        <pc:cxnChg chg="add del mod">
          <ac:chgData name="Glazenburg, E.P. (Erwin)" userId="45bfe59b-42a7-4d59-bc42-ab1e4aba9ed6" providerId="ADAL" clId="{91F8CEDC-3639-40CD-B6E6-66F22007D960}" dt="2024-03-06T11:06:52.754" v="1464"/>
          <ac:cxnSpMkLst>
            <pc:docMk/>
            <pc:sldMk cId="2756114338" sldId="271"/>
            <ac:cxnSpMk id="13" creationId="{CFC4AB33-D8F2-55A4-472E-AA386491998F}"/>
          </ac:cxnSpMkLst>
        </pc:cxnChg>
        <pc:cxnChg chg="del">
          <ac:chgData name="Glazenburg, E.P. (Erwin)" userId="45bfe59b-42a7-4d59-bc42-ab1e4aba9ed6" providerId="ADAL" clId="{91F8CEDC-3639-40CD-B6E6-66F22007D960}" dt="2024-03-06T11:05:43.742" v="1444" actId="478"/>
          <ac:cxnSpMkLst>
            <pc:docMk/>
            <pc:sldMk cId="2756114338" sldId="271"/>
            <ac:cxnSpMk id="79" creationId="{A26538C6-A620-D11F-9C62-D1AFAEBE60AD}"/>
          </ac:cxnSpMkLst>
        </pc:cxnChg>
      </pc:sldChg>
      <pc:sldChg chg="modSp new del mod">
        <pc:chgData name="Glazenburg, E.P. (Erwin)" userId="45bfe59b-42a7-4d59-bc42-ab1e4aba9ed6" providerId="ADAL" clId="{91F8CEDC-3639-40CD-B6E6-66F22007D960}" dt="2024-03-06T11:00:36.041" v="1377" actId="47"/>
        <pc:sldMkLst>
          <pc:docMk/>
          <pc:sldMk cId="960370562" sldId="272"/>
        </pc:sldMkLst>
        <pc:spChg chg="mod">
          <ac:chgData name="Glazenburg, E.P. (Erwin)" userId="45bfe59b-42a7-4d59-bc42-ab1e4aba9ed6" providerId="ADAL" clId="{91F8CEDC-3639-40CD-B6E6-66F22007D960}" dt="2024-03-06T11:00:21.589" v="1348" actId="20577"/>
          <ac:spMkLst>
            <pc:docMk/>
            <pc:sldMk cId="960370562" sldId="272"/>
            <ac:spMk id="3" creationId="{CBC13AD3-214A-7EFF-E2E4-7150F11F1D7D}"/>
          </ac:spMkLst>
        </pc:spChg>
      </pc:sldChg>
      <pc:sldChg chg="addSp delSp modSp add mod">
        <pc:chgData name="Glazenburg, E.P. (Erwin)" userId="45bfe59b-42a7-4d59-bc42-ab1e4aba9ed6" providerId="ADAL" clId="{91F8CEDC-3639-40CD-B6E6-66F22007D960}" dt="2024-03-06T11:02:34.300" v="1419"/>
        <pc:sldMkLst>
          <pc:docMk/>
          <pc:sldMk cId="3844322654" sldId="272"/>
        </pc:sldMkLst>
        <pc:spChg chg="add del mod">
          <ac:chgData name="Glazenburg, E.P. (Erwin)" userId="45bfe59b-42a7-4d59-bc42-ab1e4aba9ed6" providerId="ADAL" clId="{91F8CEDC-3639-40CD-B6E6-66F22007D960}" dt="2024-03-06T11:02:33.515" v="1418" actId="478"/>
          <ac:spMkLst>
            <pc:docMk/>
            <pc:sldMk cId="3844322654" sldId="272"/>
            <ac:spMk id="3" creationId="{3933DD8B-B63C-71FD-C215-728854588D26}"/>
          </ac:spMkLst>
        </pc:spChg>
        <pc:spChg chg="add mod">
          <ac:chgData name="Glazenburg, E.P. (Erwin)" userId="45bfe59b-42a7-4d59-bc42-ab1e4aba9ed6" providerId="ADAL" clId="{91F8CEDC-3639-40CD-B6E6-66F22007D960}" dt="2024-03-06T11:02:34.300" v="1419"/>
          <ac:spMkLst>
            <pc:docMk/>
            <pc:sldMk cId="3844322654" sldId="272"/>
            <ac:spMk id="4" creationId="{7955BA20-2331-EB86-B946-FDE490169DA6}"/>
          </ac:spMkLst>
        </pc:spChg>
        <pc:spChg chg="del">
          <ac:chgData name="Glazenburg, E.P. (Erwin)" userId="45bfe59b-42a7-4d59-bc42-ab1e4aba9ed6" providerId="ADAL" clId="{91F8CEDC-3639-40CD-B6E6-66F22007D960}" dt="2024-03-06T11:02:30.092" v="1416" actId="478"/>
          <ac:spMkLst>
            <pc:docMk/>
            <pc:sldMk cId="3844322654" sldId="272"/>
            <ac:spMk id="85" creationId="{00000000-0000-0000-0000-000000000000}"/>
          </ac:spMkLst>
        </pc:spChg>
        <pc:spChg chg="del mod">
          <ac:chgData name="Glazenburg, E.P. (Erwin)" userId="45bfe59b-42a7-4d59-bc42-ab1e4aba9ed6" providerId="ADAL" clId="{91F8CEDC-3639-40CD-B6E6-66F22007D960}" dt="2024-03-06T11:02:30.092" v="1416" actId="478"/>
          <ac:spMkLst>
            <pc:docMk/>
            <pc:sldMk cId="3844322654" sldId="272"/>
            <ac:spMk id="88" creationId="{00000000-0000-0000-0000-000000000000}"/>
          </ac:spMkLst>
        </pc:spChg>
        <pc:spChg chg="del mod">
          <ac:chgData name="Glazenburg, E.P. (Erwin)" userId="45bfe59b-42a7-4d59-bc42-ab1e4aba9ed6" providerId="ADAL" clId="{91F8CEDC-3639-40CD-B6E6-66F22007D960}" dt="2024-03-06T11:02:30.092" v="1416" actId="478"/>
          <ac:spMkLst>
            <pc:docMk/>
            <pc:sldMk cId="3844322654" sldId="272"/>
            <ac:spMk id="89" creationId="{00000000-0000-0000-0000-000000000000}"/>
          </ac:spMkLst>
        </pc:spChg>
      </pc:sldChg>
      <pc:sldChg chg="modSp new del mod">
        <pc:chgData name="Glazenburg, E.P. (Erwin)" userId="45bfe59b-42a7-4d59-bc42-ab1e4aba9ed6" providerId="ADAL" clId="{91F8CEDC-3639-40CD-B6E6-66F22007D960}" dt="2024-03-06T11:00:41.186" v="1378" actId="47"/>
        <pc:sldMkLst>
          <pc:docMk/>
          <pc:sldMk cId="515919370" sldId="273"/>
        </pc:sldMkLst>
        <pc:spChg chg="mod">
          <ac:chgData name="Glazenburg, E.P. (Erwin)" userId="45bfe59b-42a7-4d59-bc42-ab1e4aba9ed6" providerId="ADAL" clId="{91F8CEDC-3639-40CD-B6E6-66F22007D960}" dt="2024-03-06T11:00:26.788" v="1365" actId="20577"/>
          <ac:spMkLst>
            <pc:docMk/>
            <pc:sldMk cId="515919370" sldId="273"/>
            <ac:spMk id="3" creationId="{8EC1EC95-2BF4-7994-A6B9-D2CBF1C50C6F}"/>
          </ac:spMkLst>
        </pc:spChg>
      </pc:sldChg>
      <pc:sldChg chg="delSp add mod">
        <pc:chgData name="Glazenburg, E.P. (Erwin)" userId="45bfe59b-42a7-4d59-bc42-ab1e4aba9ed6" providerId="ADAL" clId="{91F8CEDC-3639-40CD-B6E6-66F22007D960}" dt="2024-03-06T11:04:24.146" v="1439" actId="478"/>
        <pc:sldMkLst>
          <pc:docMk/>
          <pc:sldMk cId="4021268428" sldId="273"/>
        </pc:sldMkLst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5" creationId="{ADF95770-7164-1DE4-AAAF-CEDBDCF0775B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6" creationId="{1BE1D4C5-1762-91A2-64E0-2C4285CA7D14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7" creationId="{A55C55BF-25EA-EFB1-EC11-D942CFD13DFA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8" creationId="{DC073C8A-EBB9-597F-2A45-B25B22B2F78E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9" creationId="{961B3E6D-D364-7114-8CF8-4EC3F5C4654E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18" creationId="{D4D571AC-8666-5D95-288D-C81DCE162FA7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19" creationId="{B759110F-DA4D-882C-DECD-FA10BC0E2175}"/>
          </ac:spMkLst>
        </pc:spChg>
        <pc:spChg chg="del">
          <ac:chgData name="Glazenburg, E.P. (Erwin)" userId="45bfe59b-42a7-4d59-bc42-ab1e4aba9ed6" providerId="ADAL" clId="{91F8CEDC-3639-40CD-B6E6-66F22007D960}" dt="2024-03-06T11:04:24.146" v="1439" actId="478"/>
          <ac:spMkLst>
            <pc:docMk/>
            <pc:sldMk cId="4021268428" sldId="273"/>
            <ac:spMk id="20" creationId="{4662FB5A-BC21-DB35-F874-BB52D9A6E720}"/>
          </ac:spMkLst>
        </pc:spChg>
      </pc:sldChg>
      <pc:sldChg chg="add">
        <pc:chgData name="Glazenburg, E.P. (Erwin)" userId="45bfe59b-42a7-4d59-bc42-ab1e4aba9ed6" providerId="ADAL" clId="{91F8CEDC-3639-40CD-B6E6-66F22007D960}" dt="2024-03-06T11:04:20.792" v="1438" actId="2890"/>
        <pc:sldMkLst>
          <pc:docMk/>
          <pc:sldMk cId="1806250540" sldId="274"/>
        </pc:sldMkLst>
      </pc:sldChg>
      <pc:sldChg chg="modSp new del mod">
        <pc:chgData name="Glazenburg, E.P. (Erwin)" userId="45bfe59b-42a7-4d59-bc42-ab1e4aba9ed6" providerId="ADAL" clId="{91F8CEDC-3639-40CD-B6E6-66F22007D960}" dt="2024-03-06T11:00:41.186" v="1378" actId="47"/>
        <pc:sldMkLst>
          <pc:docMk/>
          <pc:sldMk cId="2122461389" sldId="274"/>
        </pc:sldMkLst>
        <pc:spChg chg="mod">
          <ac:chgData name="Glazenburg, E.P. (Erwin)" userId="45bfe59b-42a7-4d59-bc42-ab1e4aba9ed6" providerId="ADAL" clId="{91F8CEDC-3639-40CD-B6E6-66F22007D960}" dt="2024-03-06T11:00:33.706" v="1376" actId="20577"/>
          <ac:spMkLst>
            <pc:docMk/>
            <pc:sldMk cId="2122461389" sldId="274"/>
            <ac:spMk id="3" creationId="{78B7E945-9978-1D46-3FA7-6832CD7AE3E3}"/>
          </ac:spMkLst>
        </pc:spChg>
      </pc:sldChg>
      <pc:sldChg chg="addSp delSp modSp add del mod">
        <pc:chgData name="Glazenburg, E.P. (Erwin)" userId="45bfe59b-42a7-4d59-bc42-ab1e4aba9ed6" providerId="ADAL" clId="{91F8CEDC-3639-40CD-B6E6-66F22007D960}" dt="2024-03-06T13:46:19.448" v="1619" actId="47"/>
        <pc:sldMkLst>
          <pc:docMk/>
          <pc:sldMk cId="1513095618" sldId="275"/>
        </pc:sldMkLst>
        <pc:spChg chg="add del mod">
          <ac:chgData name="Glazenburg, E.P. (Erwin)" userId="45bfe59b-42a7-4d59-bc42-ab1e4aba9ed6" providerId="ADAL" clId="{91F8CEDC-3639-40CD-B6E6-66F22007D960}" dt="2024-03-06T11:06:27.417" v="1460" actId="478"/>
          <ac:spMkLst>
            <pc:docMk/>
            <pc:sldMk cId="1513095618" sldId="275"/>
            <ac:spMk id="11" creationId="{44F768A5-D9FD-75DE-4056-F7367F380025}"/>
          </ac:spMkLst>
        </pc:spChg>
        <pc:spChg chg="add mod">
          <ac:chgData name="Glazenburg, E.P. (Erwin)" userId="45bfe59b-42a7-4d59-bc42-ab1e4aba9ed6" providerId="ADAL" clId="{91F8CEDC-3639-40CD-B6E6-66F22007D960}" dt="2024-03-06T11:06:27.764" v="1461"/>
          <ac:spMkLst>
            <pc:docMk/>
            <pc:sldMk cId="1513095618" sldId="275"/>
            <ac:spMk id="12" creationId="{E7BA71B1-0D00-5F0C-C5F4-BE1A658EFAB8}"/>
          </ac:spMkLst>
        </pc:spChg>
        <pc:spChg chg="add del mod">
          <ac:chgData name="Glazenburg, E.P. (Erwin)" userId="45bfe59b-42a7-4d59-bc42-ab1e4aba9ed6" providerId="ADAL" clId="{91F8CEDC-3639-40CD-B6E6-66F22007D960}" dt="2024-03-06T11:21:22.228" v="1567"/>
          <ac:spMkLst>
            <pc:docMk/>
            <pc:sldMk cId="1513095618" sldId="275"/>
            <ac:spMk id="13" creationId="{51E70D71-FFE4-4457-F783-DFCE68A254BB}"/>
          </ac:spMkLst>
        </pc:spChg>
        <pc:spChg chg="add del mod">
          <ac:chgData name="Glazenburg, E.P. (Erwin)" userId="45bfe59b-42a7-4d59-bc42-ab1e4aba9ed6" providerId="ADAL" clId="{91F8CEDC-3639-40CD-B6E6-66F22007D960}" dt="2024-03-06T11:21:22.228" v="1567"/>
          <ac:spMkLst>
            <pc:docMk/>
            <pc:sldMk cId="1513095618" sldId="275"/>
            <ac:spMk id="14" creationId="{1F86BD76-CC47-9F56-F6B4-BD1D2D2CC56A}"/>
          </ac:spMkLst>
        </pc:spChg>
        <pc:spChg chg="mod">
          <ac:chgData name="Glazenburg, E.P. (Erwin)" userId="45bfe59b-42a7-4d59-bc42-ab1e4aba9ed6" providerId="ADAL" clId="{91F8CEDC-3639-40CD-B6E6-66F22007D960}" dt="2024-03-06T11:21:14.757" v="1564" actId="1076"/>
          <ac:spMkLst>
            <pc:docMk/>
            <pc:sldMk cId="1513095618" sldId="275"/>
            <ac:spMk id="25" creationId="{5DDAA59C-6A9C-90E5-3D21-15A4186E1D08}"/>
          </ac:spMkLst>
        </pc:spChg>
        <pc:spChg chg="mod">
          <ac:chgData name="Glazenburg, E.P. (Erwin)" userId="45bfe59b-42a7-4d59-bc42-ab1e4aba9ed6" providerId="ADAL" clId="{91F8CEDC-3639-40CD-B6E6-66F22007D960}" dt="2024-03-06T11:21:14.757" v="1564" actId="1076"/>
          <ac:spMkLst>
            <pc:docMk/>
            <pc:sldMk cId="1513095618" sldId="275"/>
            <ac:spMk id="26" creationId="{F2EF76E0-84F0-963C-69F0-22E22B5EF2E1}"/>
          </ac:spMkLst>
        </pc:spChg>
        <pc:spChg chg="add del mod">
          <ac:chgData name="Glazenburg, E.P. (Erwin)" userId="45bfe59b-42a7-4d59-bc42-ab1e4aba9ed6" providerId="ADAL" clId="{91F8CEDC-3639-40CD-B6E6-66F22007D960}" dt="2024-03-06T11:06:16.112" v="1457" actId="478"/>
          <ac:spMkLst>
            <pc:docMk/>
            <pc:sldMk cId="1513095618" sldId="275"/>
            <ac:spMk id="85" creationId="{00000000-0000-0000-0000-000000000000}"/>
          </ac:spMkLst>
        </pc:spChg>
        <pc:spChg chg="add del mod">
          <ac:chgData name="Glazenburg, E.P. (Erwin)" userId="45bfe59b-42a7-4d59-bc42-ab1e4aba9ed6" providerId="ADAL" clId="{91F8CEDC-3639-40CD-B6E6-66F22007D960}" dt="2024-03-06T11:06:16.112" v="1457" actId="478"/>
          <ac:spMkLst>
            <pc:docMk/>
            <pc:sldMk cId="1513095618" sldId="275"/>
            <ac:spMk id="88" creationId="{00000000-0000-0000-0000-000000000000}"/>
          </ac:spMkLst>
        </pc:spChg>
        <pc:spChg chg="add del mod">
          <ac:chgData name="Glazenburg, E.P. (Erwin)" userId="45bfe59b-42a7-4d59-bc42-ab1e4aba9ed6" providerId="ADAL" clId="{91F8CEDC-3639-40CD-B6E6-66F22007D960}" dt="2024-03-06T11:06:16.112" v="1457" actId="478"/>
          <ac:spMkLst>
            <pc:docMk/>
            <pc:sldMk cId="1513095618" sldId="275"/>
            <ac:spMk id="89" creationId="{00000000-0000-0000-0000-000000000000}"/>
          </ac:spMkLst>
        </pc:spChg>
        <pc:cxnChg chg="mod">
          <ac:chgData name="Glazenburg, E.P. (Erwin)" userId="45bfe59b-42a7-4d59-bc42-ab1e4aba9ed6" providerId="ADAL" clId="{91F8CEDC-3639-40CD-B6E6-66F22007D960}" dt="2024-03-06T11:05:47.792" v="1446" actId="1076"/>
          <ac:cxnSpMkLst>
            <pc:docMk/>
            <pc:sldMk cId="1513095618" sldId="275"/>
            <ac:cxnSpMk id="79" creationId="{A26538C6-A620-D11F-9C62-D1AFAEBE60AD}"/>
          </ac:cxnSpMkLst>
        </pc:cxnChg>
      </pc:sldChg>
      <pc:sldChg chg="new del">
        <pc:chgData name="Glazenburg, E.P. (Erwin)" userId="45bfe59b-42a7-4d59-bc42-ab1e4aba9ed6" providerId="ADAL" clId="{91F8CEDC-3639-40CD-B6E6-66F22007D960}" dt="2024-03-06T11:00:41.186" v="1378" actId="47"/>
        <pc:sldMkLst>
          <pc:docMk/>
          <pc:sldMk cId="1943098917" sldId="275"/>
        </pc:sldMkLst>
      </pc:sldChg>
      <pc:sldChg chg="addSp delSp modSp add mod">
        <pc:chgData name="Glazenburg, E.P. (Erwin)" userId="45bfe59b-42a7-4d59-bc42-ab1e4aba9ed6" providerId="ADAL" clId="{91F8CEDC-3639-40CD-B6E6-66F22007D960}" dt="2024-03-07T09:55:49.850" v="2063" actId="478"/>
        <pc:sldMkLst>
          <pc:docMk/>
          <pc:sldMk cId="2778856961" sldId="276"/>
        </pc:sldMkLst>
        <pc:spChg chg="add mod ord">
          <ac:chgData name="Glazenburg, E.P. (Erwin)" userId="45bfe59b-42a7-4d59-bc42-ab1e4aba9ed6" providerId="ADAL" clId="{91F8CEDC-3639-40CD-B6E6-66F22007D960}" dt="2024-03-06T13:41:04.040" v="1605" actId="1076"/>
          <ac:spMkLst>
            <pc:docMk/>
            <pc:sldMk cId="2778856961" sldId="276"/>
            <ac:spMk id="5" creationId="{E3D94039-739B-A6AB-FBE9-835C60A3728A}"/>
          </ac:spMkLst>
        </pc:spChg>
        <pc:spChg chg="add mod ord">
          <ac:chgData name="Glazenburg, E.P. (Erwin)" userId="45bfe59b-42a7-4d59-bc42-ab1e4aba9ed6" providerId="ADAL" clId="{91F8CEDC-3639-40CD-B6E6-66F22007D960}" dt="2024-03-06T13:40:55.311" v="1602" actId="1076"/>
          <ac:spMkLst>
            <pc:docMk/>
            <pc:sldMk cId="2778856961" sldId="276"/>
            <ac:spMk id="6" creationId="{01ABEC40-287F-A42C-9668-8EC2FD348048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7" creationId="{04377EC9-18DC-00EB-0063-FC6062F1615B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8" creationId="{C58099D6-1E44-9A84-6DDA-A7CAF81D034A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9" creationId="{105A3415-F7D5-BD1F-0B8B-A64D8009A023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0" creationId="{80035109-B8A4-BE3B-EB60-FEFE780990E9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1" creationId="{B2E786A5-3996-16EA-85EC-E9744DA0A6F0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3" creationId="{82FC878F-6867-3842-5C00-147D08C67D22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4" creationId="{6029B8E5-F93A-B162-5AF2-447A23B87BC4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5" creationId="{11C6A35D-14D3-D38E-0391-DAC3D3B18CD0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6" creationId="{53FB6157-1DEF-E439-D3C6-4916D3194A18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7" creationId="{18244201-39D9-40F4-F468-6589F82F4C0C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8" creationId="{9EEB45B8-5E7D-46A3-B686-9FB7FC19B6C2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19" creationId="{C5A6F2F5-5BE0-6A76-A119-3ADAE3A7B531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20" creationId="{39E28256-C6F3-3F78-D32F-BC10DED65081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21" creationId="{AB63A0F7-4084-C020-7760-0F5A6B07ADA7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22" creationId="{7C640168-BE9F-F042-A022-899502B718A5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23" creationId="{C3D160D3-5447-05B4-05D0-777FD2757A69}"/>
          </ac:spMkLst>
        </pc:spChg>
        <pc:spChg chg="add mod">
          <ac:chgData name="Glazenburg, E.P. (Erwin)" userId="45bfe59b-42a7-4d59-bc42-ab1e4aba9ed6" providerId="ADAL" clId="{91F8CEDC-3639-40CD-B6E6-66F22007D960}" dt="2024-03-06T11:07:13.374" v="1468"/>
          <ac:spMkLst>
            <pc:docMk/>
            <pc:sldMk cId="2778856961" sldId="276"/>
            <ac:spMk id="24" creationId="{BB98B33D-98E7-0D12-1D3D-3BF2976D2681}"/>
          </ac:spMkLst>
        </pc:spChg>
        <pc:cxnChg chg="add del mod ord">
          <ac:chgData name="Glazenburg, E.P. (Erwin)" userId="45bfe59b-42a7-4d59-bc42-ab1e4aba9ed6" providerId="ADAL" clId="{91F8CEDC-3639-40CD-B6E6-66F22007D960}" dt="2024-03-07T09:55:49.850" v="2063" actId="478"/>
          <ac:cxnSpMkLst>
            <pc:docMk/>
            <pc:sldMk cId="2778856961" sldId="276"/>
            <ac:cxnSpMk id="4" creationId="{AC465127-7D15-4271-483F-A639B03095AD}"/>
          </ac:cxnSpMkLst>
        </pc:cxnChg>
      </pc:sldChg>
      <pc:sldChg chg="modSp add del mod modTransition">
        <pc:chgData name="Glazenburg, E.P. (Erwin)" userId="45bfe59b-42a7-4d59-bc42-ab1e4aba9ed6" providerId="ADAL" clId="{91F8CEDC-3639-40CD-B6E6-66F22007D960}" dt="2024-03-06T11:10:04.042" v="1488" actId="47"/>
        <pc:sldMkLst>
          <pc:docMk/>
          <pc:sldMk cId="794687379" sldId="277"/>
        </pc:sldMkLst>
        <pc:spChg chg="mod">
          <ac:chgData name="Glazenburg, E.P. (Erwin)" userId="45bfe59b-42a7-4d59-bc42-ab1e4aba9ed6" providerId="ADAL" clId="{91F8CEDC-3639-40CD-B6E6-66F22007D960}" dt="2024-03-06T11:08:06.352" v="1474" actId="14100"/>
          <ac:spMkLst>
            <pc:docMk/>
            <pc:sldMk cId="794687379" sldId="277"/>
            <ac:spMk id="2" creationId="{1B94BA2C-75E0-770E-2BE9-9D52CD529EB5}"/>
          </ac:spMkLst>
        </pc:spChg>
        <pc:spChg chg="mod">
          <ac:chgData name="Glazenburg, E.P. (Erwin)" userId="45bfe59b-42a7-4d59-bc42-ab1e4aba9ed6" providerId="ADAL" clId="{91F8CEDC-3639-40CD-B6E6-66F22007D960}" dt="2024-03-06T11:08:01.136" v="1473" actId="14100"/>
          <ac:spMkLst>
            <pc:docMk/>
            <pc:sldMk cId="794687379" sldId="277"/>
            <ac:spMk id="3" creationId="{C83178F0-5C48-64C6-0AD6-81B363264DB1}"/>
          </ac:spMkLst>
        </pc:spChg>
        <pc:spChg chg="mod ord">
          <ac:chgData name="Glazenburg, E.P. (Erwin)" userId="45bfe59b-42a7-4d59-bc42-ab1e4aba9ed6" providerId="ADAL" clId="{91F8CEDC-3639-40CD-B6E6-66F22007D960}" dt="2024-03-06T11:09:25.841" v="1485" actId="1076"/>
          <ac:spMkLst>
            <pc:docMk/>
            <pc:sldMk cId="794687379" sldId="277"/>
            <ac:spMk id="5" creationId="{E3D94039-739B-A6AB-FBE9-835C60A3728A}"/>
          </ac:spMkLst>
        </pc:spChg>
        <pc:spChg chg="mod">
          <ac:chgData name="Glazenburg, E.P. (Erwin)" userId="45bfe59b-42a7-4d59-bc42-ab1e4aba9ed6" providerId="ADAL" clId="{91F8CEDC-3639-40CD-B6E6-66F22007D960}" dt="2024-03-06T11:09:12.606" v="1482" actId="1076"/>
          <ac:spMkLst>
            <pc:docMk/>
            <pc:sldMk cId="794687379" sldId="277"/>
            <ac:spMk id="6" creationId="{01ABEC40-287F-A42C-9668-8EC2FD348048}"/>
          </ac:spMkLst>
        </pc:spChg>
        <pc:spChg chg="mod">
          <ac:chgData name="Glazenburg, E.P. (Erwin)" userId="45bfe59b-42a7-4d59-bc42-ab1e4aba9ed6" providerId="ADAL" clId="{91F8CEDC-3639-40CD-B6E6-66F22007D960}" dt="2024-03-06T11:09:10.167" v="1480" actId="1076"/>
          <ac:spMkLst>
            <pc:docMk/>
            <pc:sldMk cId="794687379" sldId="277"/>
            <ac:spMk id="18" creationId="{9EEB45B8-5E7D-46A3-B686-9FB7FC19B6C2}"/>
          </ac:spMkLst>
        </pc:spChg>
        <pc:cxnChg chg="mod ord">
          <ac:chgData name="Glazenburg, E.P. (Erwin)" userId="45bfe59b-42a7-4d59-bc42-ab1e4aba9ed6" providerId="ADAL" clId="{91F8CEDC-3639-40CD-B6E6-66F22007D960}" dt="2024-03-06T11:09:32.257" v="1486" actId="166"/>
          <ac:cxnSpMkLst>
            <pc:docMk/>
            <pc:sldMk cId="794687379" sldId="277"/>
            <ac:cxnSpMk id="4" creationId="{AC465127-7D15-4271-483F-A639B03095AD}"/>
          </ac:cxnSpMkLst>
        </pc:cxnChg>
      </pc:sldChg>
      <pc:sldChg chg="add del">
        <pc:chgData name="Glazenburg, E.P. (Erwin)" userId="45bfe59b-42a7-4d59-bc42-ab1e4aba9ed6" providerId="ADAL" clId="{91F8CEDC-3639-40CD-B6E6-66F22007D960}" dt="2024-03-06T11:10:10.664" v="1490" actId="2890"/>
        <pc:sldMkLst>
          <pc:docMk/>
          <pc:sldMk cId="2295305132" sldId="277"/>
        </pc:sldMkLst>
      </pc:sldChg>
      <pc:sldChg chg="modSp add mod modTransition">
        <pc:chgData name="Glazenburg, E.P. (Erwin)" userId="45bfe59b-42a7-4d59-bc42-ab1e4aba9ed6" providerId="ADAL" clId="{91F8CEDC-3639-40CD-B6E6-66F22007D960}" dt="2024-03-06T11:14:22.991" v="1544"/>
        <pc:sldMkLst>
          <pc:docMk/>
          <pc:sldMk cId="3291055112" sldId="277"/>
        </pc:sldMkLst>
        <pc:spChg chg="mod">
          <ac:chgData name="Glazenburg, E.P. (Erwin)" userId="45bfe59b-42a7-4d59-bc42-ab1e4aba9ed6" providerId="ADAL" clId="{91F8CEDC-3639-40CD-B6E6-66F22007D960}" dt="2024-03-06T11:10:40.964" v="1497" actId="14100"/>
          <ac:spMkLst>
            <pc:docMk/>
            <pc:sldMk cId="3291055112" sldId="277"/>
            <ac:spMk id="2" creationId="{1B94BA2C-75E0-770E-2BE9-9D52CD529EB5}"/>
          </ac:spMkLst>
        </pc:spChg>
        <pc:spChg chg="mod">
          <ac:chgData name="Glazenburg, E.P. (Erwin)" userId="45bfe59b-42a7-4d59-bc42-ab1e4aba9ed6" providerId="ADAL" clId="{91F8CEDC-3639-40CD-B6E6-66F22007D960}" dt="2024-03-06T11:10:47.247" v="1498" actId="14100"/>
          <ac:spMkLst>
            <pc:docMk/>
            <pc:sldMk cId="3291055112" sldId="277"/>
            <ac:spMk id="3" creationId="{C83178F0-5C48-64C6-0AD6-81B363264DB1}"/>
          </ac:spMkLst>
        </pc:spChg>
        <pc:spChg chg="mod ord">
          <ac:chgData name="Glazenburg, E.P. (Erwin)" userId="45bfe59b-42a7-4d59-bc42-ab1e4aba9ed6" providerId="ADAL" clId="{91F8CEDC-3639-40CD-B6E6-66F22007D960}" dt="2024-03-06T11:11:33.963" v="1506" actId="166"/>
          <ac:spMkLst>
            <pc:docMk/>
            <pc:sldMk cId="3291055112" sldId="277"/>
            <ac:spMk id="5" creationId="{E3D94039-739B-A6AB-FBE9-835C60A3728A}"/>
          </ac:spMkLst>
        </pc:spChg>
        <pc:spChg chg="mod ord">
          <ac:chgData name="Glazenburg, E.P. (Erwin)" userId="45bfe59b-42a7-4d59-bc42-ab1e4aba9ed6" providerId="ADAL" clId="{91F8CEDC-3639-40CD-B6E6-66F22007D960}" dt="2024-03-06T11:11:45.480" v="1509" actId="1076"/>
          <ac:spMkLst>
            <pc:docMk/>
            <pc:sldMk cId="3291055112" sldId="277"/>
            <ac:spMk id="6" creationId="{01ABEC40-287F-A42C-9668-8EC2FD348048}"/>
          </ac:spMkLst>
        </pc:spChg>
        <pc:cxnChg chg="mod ord">
          <ac:chgData name="Glazenburg, E.P. (Erwin)" userId="45bfe59b-42a7-4d59-bc42-ab1e4aba9ed6" providerId="ADAL" clId="{91F8CEDC-3639-40CD-B6E6-66F22007D960}" dt="2024-03-06T11:11:38.233" v="1508" actId="1076"/>
          <ac:cxnSpMkLst>
            <pc:docMk/>
            <pc:sldMk cId="3291055112" sldId="277"/>
            <ac:cxnSpMk id="4" creationId="{AC465127-7D15-4271-483F-A639B03095AD}"/>
          </ac:cxnSpMkLst>
        </pc:cxnChg>
      </pc:sldChg>
      <pc:sldChg chg="modSp add mod modTransition">
        <pc:chgData name="Glazenburg, E.P. (Erwin)" userId="45bfe59b-42a7-4d59-bc42-ab1e4aba9ed6" providerId="ADAL" clId="{91F8CEDC-3639-40CD-B6E6-66F22007D960}" dt="2024-03-06T11:15:30.269" v="1553" actId="14100"/>
        <pc:sldMkLst>
          <pc:docMk/>
          <pc:sldMk cId="3614173351" sldId="278"/>
        </pc:sldMkLst>
        <pc:spChg chg="mod">
          <ac:chgData name="Glazenburg, E.P. (Erwin)" userId="45bfe59b-42a7-4d59-bc42-ab1e4aba9ed6" providerId="ADAL" clId="{91F8CEDC-3639-40CD-B6E6-66F22007D960}" dt="2024-03-06T11:15:30.269" v="1553" actId="14100"/>
          <ac:spMkLst>
            <pc:docMk/>
            <pc:sldMk cId="3614173351" sldId="278"/>
            <ac:spMk id="2" creationId="{1B94BA2C-75E0-770E-2BE9-9D52CD529EB5}"/>
          </ac:spMkLst>
        </pc:spChg>
        <pc:spChg chg="mod">
          <ac:chgData name="Glazenburg, E.P. (Erwin)" userId="45bfe59b-42a7-4d59-bc42-ab1e4aba9ed6" providerId="ADAL" clId="{91F8CEDC-3639-40CD-B6E6-66F22007D960}" dt="2024-03-06T11:12:01.739" v="1512" actId="14100"/>
          <ac:spMkLst>
            <pc:docMk/>
            <pc:sldMk cId="3614173351" sldId="278"/>
            <ac:spMk id="3" creationId="{C83178F0-5C48-64C6-0AD6-81B363264DB1}"/>
          </ac:spMkLst>
        </pc:spChg>
        <pc:spChg chg="mod">
          <ac:chgData name="Glazenburg, E.P. (Erwin)" userId="45bfe59b-42a7-4d59-bc42-ab1e4aba9ed6" providerId="ADAL" clId="{91F8CEDC-3639-40CD-B6E6-66F22007D960}" dt="2024-03-06T11:12:32.689" v="1517" actId="1076"/>
          <ac:spMkLst>
            <pc:docMk/>
            <pc:sldMk cId="3614173351" sldId="278"/>
            <ac:spMk id="5" creationId="{E3D94039-739B-A6AB-FBE9-835C60A3728A}"/>
          </ac:spMkLst>
        </pc:spChg>
        <pc:spChg chg="mod">
          <ac:chgData name="Glazenburg, E.P. (Erwin)" userId="45bfe59b-42a7-4d59-bc42-ab1e4aba9ed6" providerId="ADAL" clId="{91F8CEDC-3639-40CD-B6E6-66F22007D960}" dt="2024-03-06T11:12:36.464" v="1518" actId="1076"/>
          <ac:spMkLst>
            <pc:docMk/>
            <pc:sldMk cId="3614173351" sldId="278"/>
            <ac:spMk id="6" creationId="{01ABEC40-287F-A42C-9668-8EC2FD348048}"/>
          </ac:spMkLst>
        </pc:spChg>
        <pc:cxnChg chg="mod">
          <ac:chgData name="Glazenburg, E.P. (Erwin)" userId="45bfe59b-42a7-4d59-bc42-ab1e4aba9ed6" providerId="ADAL" clId="{91F8CEDC-3639-40CD-B6E6-66F22007D960}" dt="2024-03-06T11:12:15.646" v="1516" actId="14100"/>
          <ac:cxnSpMkLst>
            <pc:docMk/>
            <pc:sldMk cId="3614173351" sldId="278"/>
            <ac:cxnSpMk id="4" creationId="{AC465127-7D15-4271-483F-A639B03095AD}"/>
          </ac:cxnSpMkLst>
        </pc:cxnChg>
      </pc:sldChg>
      <pc:sldChg chg="modSp add mod ord modTransition">
        <pc:chgData name="Glazenburg, E.P. (Erwin)" userId="45bfe59b-42a7-4d59-bc42-ab1e4aba9ed6" providerId="ADAL" clId="{91F8CEDC-3639-40CD-B6E6-66F22007D960}" dt="2024-03-06T11:22:35.549" v="1574" actId="14100"/>
        <pc:sldMkLst>
          <pc:docMk/>
          <pc:sldMk cId="61849791" sldId="279"/>
        </pc:sldMkLst>
        <pc:spChg chg="mod">
          <ac:chgData name="Glazenburg, E.P. (Erwin)" userId="45bfe59b-42a7-4d59-bc42-ab1e4aba9ed6" providerId="ADAL" clId="{91F8CEDC-3639-40CD-B6E6-66F22007D960}" dt="2024-03-06T11:22:35.549" v="1574" actId="14100"/>
          <ac:spMkLst>
            <pc:docMk/>
            <pc:sldMk cId="61849791" sldId="279"/>
            <ac:spMk id="3" creationId="{C83178F0-5C48-64C6-0AD6-81B363264DB1}"/>
          </ac:spMkLst>
        </pc:spChg>
        <pc:spChg chg="mod ord">
          <ac:chgData name="Glazenburg, E.P. (Erwin)" userId="45bfe59b-42a7-4d59-bc42-ab1e4aba9ed6" providerId="ADAL" clId="{91F8CEDC-3639-40CD-B6E6-66F22007D960}" dt="2024-03-06T11:20:15.965" v="1563" actId="1076"/>
          <ac:spMkLst>
            <pc:docMk/>
            <pc:sldMk cId="61849791" sldId="279"/>
            <ac:spMk id="5" creationId="{E3D94039-739B-A6AB-FBE9-835C60A3728A}"/>
          </ac:spMkLst>
        </pc:spChg>
        <pc:spChg chg="mod ord">
          <ac:chgData name="Glazenburg, E.P. (Erwin)" userId="45bfe59b-42a7-4d59-bc42-ab1e4aba9ed6" providerId="ADAL" clId="{91F8CEDC-3639-40CD-B6E6-66F22007D960}" dt="2024-03-06T11:20:12.459" v="1562" actId="1076"/>
          <ac:spMkLst>
            <pc:docMk/>
            <pc:sldMk cId="61849791" sldId="279"/>
            <ac:spMk id="6" creationId="{01ABEC40-287F-A42C-9668-8EC2FD348048}"/>
          </ac:spMkLst>
        </pc:spChg>
        <pc:cxnChg chg="mod ord">
          <ac:chgData name="Glazenburg, E.P. (Erwin)" userId="45bfe59b-42a7-4d59-bc42-ab1e4aba9ed6" providerId="ADAL" clId="{91F8CEDC-3639-40CD-B6E6-66F22007D960}" dt="2024-03-06T11:20:03.423" v="1561" actId="14100"/>
          <ac:cxnSpMkLst>
            <pc:docMk/>
            <pc:sldMk cId="61849791" sldId="279"/>
            <ac:cxnSpMk id="4" creationId="{AC465127-7D15-4271-483F-A639B03095AD}"/>
          </ac:cxnSpMkLst>
        </pc:cxnChg>
      </pc:sldChg>
      <pc:sldChg chg="addSp modSp add mod modTransition">
        <pc:chgData name="Glazenburg, E.P. (Erwin)" userId="45bfe59b-42a7-4d59-bc42-ab1e4aba9ed6" providerId="ADAL" clId="{91F8CEDC-3639-40CD-B6E6-66F22007D960}" dt="2024-03-06T13:42:17.493" v="1611"/>
        <pc:sldMkLst>
          <pc:docMk/>
          <pc:sldMk cId="1468760292" sldId="280"/>
        </pc:sldMkLst>
        <pc:spChg chg="ord">
          <ac:chgData name="Glazenburg, E.P. (Erwin)" userId="45bfe59b-42a7-4d59-bc42-ab1e4aba9ed6" providerId="ADAL" clId="{91F8CEDC-3639-40CD-B6E6-66F22007D960}" dt="2024-03-06T11:23:35.263" v="1584" actId="166"/>
          <ac:spMkLst>
            <pc:docMk/>
            <pc:sldMk cId="1468760292" sldId="280"/>
            <ac:spMk id="5" creationId="{E3D94039-739B-A6AB-FBE9-835C60A3728A}"/>
          </ac:spMkLst>
        </pc:spChg>
        <pc:spChg chg="ord">
          <ac:chgData name="Glazenburg, E.P. (Erwin)" userId="45bfe59b-42a7-4d59-bc42-ab1e4aba9ed6" providerId="ADAL" clId="{91F8CEDC-3639-40CD-B6E6-66F22007D960}" dt="2024-03-06T11:23:35.263" v="1584" actId="166"/>
          <ac:spMkLst>
            <pc:docMk/>
            <pc:sldMk cId="1468760292" sldId="280"/>
            <ac:spMk id="6" creationId="{01ABEC40-287F-A42C-9668-8EC2FD348048}"/>
          </ac:spMkLst>
        </pc:spChg>
        <pc:spChg chg="add mod">
          <ac:chgData name="Glazenburg, E.P. (Erwin)" userId="45bfe59b-42a7-4d59-bc42-ab1e4aba9ed6" providerId="ADAL" clId="{91F8CEDC-3639-40CD-B6E6-66F22007D960}" dt="2024-03-06T11:22:46.229" v="1576"/>
          <ac:spMkLst>
            <pc:docMk/>
            <pc:sldMk cId="1468760292" sldId="280"/>
            <ac:spMk id="25" creationId="{958045B3-83B5-961E-3D1D-28EEBB42171F}"/>
          </ac:spMkLst>
        </pc:spChg>
        <pc:spChg chg="add mod">
          <ac:chgData name="Glazenburg, E.P. (Erwin)" userId="45bfe59b-42a7-4d59-bc42-ab1e4aba9ed6" providerId="ADAL" clId="{91F8CEDC-3639-40CD-B6E6-66F22007D960}" dt="2024-03-06T11:22:46.229" v="1576"/>
          <ac:spMkLst>
            <pc:docMk/>
            <pc:sldMk cId="1468760292" sldId="280"/>
            <ac:spMk id="26" creationId="{19D8333C-0016-F005-1FDA-3E3D5874C37B}"/>
          </ac:spMkLst>
        </pc:spChg>
        <pc:spChg chg="add mod">
          <ac:chgData name="Glazenburg, E.P. (Erwin)" userId="45bfe59b-42a7-4d59-bc42-ab1e4aba9ed6" providerId="ADAL" clId="{91F8CEDC-3639-40CD-B6E6-66F22007D960}" dt="2024-03-06T13:42:17.493" v="1611"/>
          <ac:spMkLst>
            <pc:docMk/>
            <pc:sldMk cId="1468760292" sldId="280"/>
            <ac:spMk id="27" creationId="{99C0AB86-2DDE-328B-C248-AF1E328102A6}"/>
          </ac:spMkLst>
        </pc:spChg>
        <pc:cxnChg chg="ord">
          <ac:chgData name="Glazenburg, E.P. (Erwin)" userId="45bfe59b-42a7-4d59-bc42-ab1e4aba9ed6" providerId="ADAL" clId="{91F8CEDC-3639-40CD-B6E6-66F22007D960}" dt="2024-03-06T11:23:35.263" v="1584" actId="166"/>
          <ac:cxnSpMkLst>
            <pc:docMk/>
            <pc:sldMk cId="1468760292" sldId="280"/>
            <ac:cxnSpMk id="4" creationId="{AC465127-7D15-4271-483F-A639B03095AD}"/>
          </ac:cxnSpMkLst>
        </pc:cxnChg>
      </pc:sldChg>
      <pc:sldChg chg="addSp modSp add del modTransition">
        <pc:chgData name="Glazenburg, E.P. (Erwin)" userId="45bfe59b-42a7-4d59-bc42-ab1e4aba9ed6" providerId="ADAL" clId="{91F8CEDC-3639-40CD-B6E6-66F22007D960}" dt="2024-03-06T11:22:18.019" v="1572" actId="47"/>
        <pc:sldMkLst>
          <pc:docMk/>
          <pc:sldMk cId="4089499865" sldId="280"/>
        </pc:sldMkLst>
        <pc:spChg chg="add mod">
          <ac:chgData name="Glazenburg, E.P. (Erwin)" userId="45bfe59b-42a7-4d59-bc42-ab1e4aba9ed6" providerId="ADAL" clId="{91F8CEDC-3639-40CD-B6E6-66F22007D960}" dt="2024-03-06T11:21:31.794" v="1569"/>
          <ac:spMkLst>
            <pc:docMk/>
            <pc:sldMk cId="4089499865" sldId="280"/>
            <ac:spMk id="25" creationId="{156CBFC0-39E7-9BB6-E55D-35E860E687F1}"/>
          </ac:spMkLst>
        </pc:spChg>
        <pc:spChg chg="add mod">
          <ac:chgData name="Glazenburg, E.P. (Erwin)" userId="45bfe59b-42a7-4d59-bc42-ab1e4aba9ed6" providerId="ADAL" clId="{91F8CEDC-3639-40CD-B6E6-66F22007D960}" dt="2024-03-06T11:21:31.794" v="1569"/>
          <ac:spMkLst>
            <pc:docMk/>
            <pc:sldMk cId="4089499865" sldId="280"/>
            <ac:spMk id="26" creationId="{2E93A21E-72CC-7807-861E-5A76A36C46B0}"/>
          </ac:spMkLst>
        </pc:spChg>
      </pc:sldChg>
      <pc:sldChg chg="addSp delSp modSp add mod modTransition">
        <pc:chgData name="Glazenburg, E.P. (Erwin)" userId="45bfe59b-42a7-4d59-bc42-ab1e4aba9ed6" providerId="ADAL" clId="{91F8CEDC-3639-40CD-B6E6-66F22007D960}" dt="2024-03-06T13:44:38.346" v="1618" actId="1076"/>
        <pc:sldMkLst>
          <pc:docMk/>
          <pc:sldMk cId="3863705550" sldId="281"/>
        </pc:sldMkLst>
        <pc:spChg chg="mod">
          <ac:chgData name="Glazenburg, E.P. (Erwin)" userId="45bfe59b-42a7-4d59-bc42-ab1e4aba9ed6" providerId="ADAL" clId="{91F8CEDC-3639-40CD-B6E6-66F22007D960}" dt="2024-03-06T11:26:37.553" v="1598" actId="14100"/>
          <ac:spMkLst>
            <pc:docMk/>
            <pc:sldMk cId="3863705550" sldId="281"/>
            <ac:spMk id="2" creationId="{1B94BA2C-75E0-770E-2BE9-9D52CD529EB5}"/>
          </ac:spMkLst>
        </pc:spChg>
        <pc:spChg chg="mod">
          <ac:chgData name="Glazenburg, E.P. (Erwin)" userId="45bfe59b-42a7-4d59-bc42-ab1e4aba9ed6" providerId="ADAL" clId="{91F8CEDC-3639-40CD-B6E6-66F22007D960}" dt="2024-03-06T11:26:43.455" v="1599" actId="14100"/>
          <ac:spMkLst>
            <pc:docMk/>
            <pc:sldMk cId="3863705550" sldId="281"/>
            <ac:spMk id="3" creationId="{C83178F0-5C48-64C6-0AD6-81B363264DB1}"/>
          </ac:spMkLst>
        </pc:spChg>
        <pc:spChg chg="mod ord">
          <ac:chgData name="Glazenburg, E.P. (Erwin)" userId="45bfe59b-42a7-4d59-bc42-ab1e4aba9ed6" providerId="ADAL" clId="{91F8CEDC-3639-40CD-B6E6-66F22007D960}" dt="2024-03-06T13:44:38.346" v="1618" actId="1076"/>
          <ac:spMkLst>
            <pc:docMk/>
            <pc:sldMk cId="3863705550" sldId="281"/>
            <ac:spMk id="5" creationId="{E3D94039-739B-A6AB-FBE9-835C60A3728A}"/>
          </ac:spMkLst>
        </pc:spChg>
        <pc:spChg chg="mod ord">
          <ac:chgData name="Glazenburg, E.P. (Erwin)" userId="45bfe59b-42a7-4d59-bc42-ab1e4aba9ed6" providerId="ADAL" clId="{91F8CEDC-3639-40CD-B6E6-66F22007D960}" dt="2024-03-06T11:23:14.896" v="1581" actId="166"/>
          <ac:spMkLst>
            <pc:docMk/>
            <pc:sldMk cId="3863705550" sldId="281"/>
            <ac:spMk id="6" creationId="{01ABEC40-287F-A42C-9668-8EC2FD348048}"/>
          </ac:spMkLst>
        </pc:spChg>
        <pc:spChg chg="add mod">
          <ac:chgData name="Glazenburg, E.P. (Erwin)" userId="45bfe59b-42a7-4d59-bc42-ab1e4aba9ed6" providerId="ADAL" clId="{91F8CEDC-3639-40CD-B6E6-66F22007D960}" dt="2024-03-06T13:42:40.996" v="1615" actId="206"/>
          <ac:spMkLst>
            <pc:docMk/>
            <pc:sldMk cId="3863705550" sldId="281"/>
            <ac:spMk id="34" creationId="{F7D52AB3-0946-E4F7-3A21-66C052B897A7}"/>
          </ac:spMkLst>
        </pc:spChg>
        <pc:cxnChg chg="del mod ord">
          <ac:chgData name="Glazenburg, E.P. (Erwin)" userId="45bfe59b-42a7-4d59-bc42-ab1e4aba9ed6" providerId="ADAL" clId="{91F8CEDC-3639-40CD-B6E6-66F22007D960}" dt="2024-03-06T11:24:31.342" v="1589" actId="478"/>
          <ac:cxnSpMkLst>
            <pc:docMk/>
            <pc:sldMk cId="3863705550" sldId="281"/>
            <ac:cxnSpMk id="4" creationId="{AC465127-7D15-4271-483F-A639B03095AD}"/>
          </ac:cxnSpMkLst>
        </pc:cxnChg>
        <pc:cxnChg chg="add mod">
          <ac:chgData name="Glazenburg, E.P. (Erwin)" userId="45bfe59b-42a7-4d59-bc42-ab1e4aba9ed6" providerId="ADAL" clId="{91F8CEDC-3639-40CD-B6E6-66F22007D960}" dt="2024-03-06T13:44:35.957" v="1617" actId="14100"/>
          <ac:cxnSpMkLst>
            <pc:docMk/>
            <pc:sldMk cId="3863705550" sldId="281"/>
            <ac:cxnSpMk id="29" creationId="{28E5EDC1-76A2-6829-CF08-D4552C167294}"/>
          </ac:cxnSpMkLst>
        </pc:cxnChg>
      </pc:sldChg>
      <pc:sldChg chg="add del">
        <pc:chgData name="Glazenburg, E.P. (Erwin)" userId="45bfe59b-42a7-4d59-bc42-ab1e4aba9ed6" providerId="ADAL" clId="{91F8CEDC-3639-40CD-B6E6-66F22007D960}" dt="2024-03-06T11:22:15.661" v="1571" actId="47"/>
        <pc:sldMkLst>
          <pc:docMk/>
          <pc:sldMk cId="3950891608" sldId="281"/>
        </pc:sldMkLst>
      </pc:sldChg>
      <pc:sldChg chg="addSp modSp add modTransition">
        <pc:chgData name="Glazenburg, E.P. (Erwin)" userId="45bfe59b-42a7-4d59-bc42-ab1e4aba9ed6" providerId="ADAL" clId="{91F8CEDC-3639-40CD-B6E6-66F22007D960}" dt="2024-03-06T13:42:01.842" v="1610" actId="206"/>
        <pc:sldMkLst>
          <pc:docMk/>
          <pc:sldMk cId="853240685" sldId="282"/>
        </pc:sldMkLst>
        <pc:spChg chg="add mod">
          <ac:chgData name="Glazenburg, E.P. (Erwin)" userId="45bfe59b-42a7-4d59-bc42-ab1e4aba9ed6" providerId="ADAL" clId="{91F8CEDC-3639-40CD-B6E6-66F22007D960}" dt="2024-03-06T13:42:01.842" v="1610" actId="206"/>
          <ac:spMkLst>
            <pc:docMk/>
            <pc:sldMk cId="853240685" sldId="282"/>
            <ac:spMk id="25" creationId="{CC7CB9D0-A132-D453-1E6C-4240E51C4E0B}"/>
          </ac:spMkLst>
        </pc:spChg>
      </pc:sldChg>
      <pc:sldChg chg="addSp delSp modSp add mod">
        <pc:chgData name="Glazenburg, E.P. (Erwin)" userId="45bfe59b-42a7-4d59-bc42-ab1e4aba9ed6" providerId="ADAL" clId="{91F8CEDC-3639-40CD-B6E6-66F22007D960}" dt="2024-03-06T14:12:17.096" v="1724" actId="11529"/>
        <pc:sldMkLst>
          <pc:docMk/>
          <pc:sldMk cId="272006037" sldId="283"/>
        </pc:sldMkLst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2" creationId="{1B94BA2C-75E0-770E-2BE9-9D52CD529EB5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3" creationId="{C83178F0-5C48-64C6-0AD6-81B363264DB1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" creationId="{404C097D-A1B1-1D66-BDF4-AE0B0C913B22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5" creationId="{E3D94039-739B-A6AB-FBE9-835C60A3728A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6" creationId="{01ABEC40-287F-A42C-9668-8EC2FD348048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7" creationId="{04377EC9-18DC-00EB-0063-FC6062F1615B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8" creationId="{C58099D6-1E44-9A84-6DDA-A7CAF81D034A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9" creationId="{105A3415-F7D5-BD1F-0B8B-A64D8009A023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10" creationId="{80035109-B8A4-BE3B-EB60-FEFE780990E9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11" creationId="{B2E786A5-3996-16EA-85EC-E9744DA0A6F0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13" creationId="{82FC878F-6867-3842-5C00-147D08C67D22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14" creationId="{6029B8E5-F93A-B162-5AF2-447A23B87BC4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15" creationId="{11C6A35D-14D3-D38E-0391-DAC3D3B18CD0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16" creationId="{53FB6157-1DEF-E439-D3C6-4916D3194A18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17" creationId="{18244201-39D9-40F4-F468-6589F82F4C0C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18" creationId="{9EEB45B8-5E7D-46A3-B686-9FB7FC19B6C2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19" creationId="{C5A6F2F5-5BE0-6A76-A119-3ADAE3A7B531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0" creationId="{39E28256-C6F3-3F78-D32F-BC10DED65081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1" creationId="{AB63A0F7-4084-C020-7760-0F5A6B07ADA7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2" creationId="{7C640168-BE9F-F042-A022-899502B718A5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3" creationId="{C3D160D3-5447-05B4-05D0-777FD2757A69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4" creationId="{BB98B33D-98E7-0D12-1D3D-3BF2976D2681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5" creationId="{958045B3-83B5-961E-3D1D-28EEBB42171F}"/>
          </ac:spMkLst>
        </pc:spChg>
        <pc:spChg chg="mod topLvl">
          <ac:chgData name="Glazenburg, E.P. (Erwin)" userId="45bfe59b-42a7-4d59-bc42-ab1e4aba9ed6" providerId="ADAL" clId="{91F8CEDC-3639-40CD-B6E6-66F22007D960}" dt="2024-03-06T13:54:07.364" v="1635" actId="1076"/>
          <ac:spMkLst>
            <pc:docMk/>
            <pc:sldMk cId="272006037" sldId="283"/>
            <ac:spMk id="26" creationId="{19D8333C-0016-F005-1FDA-3E3D5874C37B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28" creationId="{371A2436-5BDA-3E5E-0459-17D281584AF0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30" creationId="{AF7F59B1-C59D-E905-3DEA-BD3AD351A591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31" creationId="{CED2D767-4210-0B04-AF5D-73A936CB9A50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33" creationId="{C420D4DB-4AA0-909C-B09D-267D4EB7FDDA}"/>
          </ac:spMkLst>
        </pc:spChg>
        <pc:spChg chg="mod topLvl">
          <ac:chgData name="Glazenburg, E.P. (Erwin)" userId="45bfe59b-42a7-4d59-bc42-ab1e4aba9ed6" providerId="ADAL" clId="{91F8CEDC-3639-40CD-B6E6-66F22007D960}" dt="2024-03-06T13:54:00.334" v="1634" actId="1076"/>
          <ac:spMkLst>
            <pc:docMk/>
            <pc:sldMk cId="272006037" sldId="283"/>
            <ac:spMk id="34" creationId="{F7D52AB3-0946-E4F7-3A21-66C052B897A7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35" creationId="{5565D448-AFC2-7BF4-BF14-EF60A9B19463}"/>
          </ac:spMkLst>
        </pc:spChg>
        <pc:spChg chg="mod">
          <ac:chgData name="Glazenburg, E.P. (Erwin)" userId="45bfe59b-42a7-4d59-bc42-ab1e4aba9ed6" providerId="ADAL" clId="{91F8CEDC-3639-40CD-B6E6-66F22007D960}" dt="2024-03-06T13:53:08.276" v="1625"/>
          <ac:spMkLst>
            <pc:docMk/>
            <pc:sldMk cId="272006037" sldId="283"/>
            <ac:spMk id="36" creationId="{61A902CA-BFB6-4ED3-A890-DF464A0B920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37" creationId="{56C9E2DA-50B0-AB60-EBD8-D269DA5BA6E1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38" creationId="{AA8815D4-1285-5BAD-62CE-A36682C52426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39" creationId="{2A82742A-1531-96E9-D8FB-5BBE8AB17B63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0" creationId="{36885DA7-D780-EB10-86D8-4413E670129D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1" creationId="{C60F6805-7ECC-0C2C-B948-45F14901F863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2" creationId="{58AE4D67-86FE-57CA-C090-73FF360E9AF5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3" creationId="{8159C939-0C67-BFAA-495D-A9CE5A8F8BE7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4" creationId="{D683F194-A298-BBCA-6336-E83338832E0F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5" creationId="{44AB41D2-270E-9798-4246-6FB0D118F1A4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6" creationId="{AA5059E1-7C75-F9B2-0EF6-F55FB8FCD663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7" creationId="{A1C041F9-0D96-D874-DDE1-7C4DD21B00AC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8" creationId="{51DA42D4-8391-B800-BA8C-FF3B4BF7B9BB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49" creationId="{CE66CB1B-8A5F-45CB-F809-F5181F6B1773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0" creationId="{EA1683E5-4B09-0987-FC19-C580B553B32F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1" creationId="{8C75C2D2-F731-E131-B7F1-6CB2F3E11437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2" creationId="{0A0DEE9F-84BD-90AC-BF1D-B8C4572CB770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3" creationId="{C90C739D-6BCB-0977-9F8E-EA3B5232C970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4" creationId="{5AE13C06-4FF2-475C-573B-3CE39F49E6C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5" creationId="{5F747C1D-BE65-A3C5-5B22-907AB0A9D4C7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6" creationId="{36E077BD-0736-9DF1-45B7-7768A6E2559B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7" creationId="{7E29FDDD-277C-C5C0-8957-93859B6CA221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8" creationId="{551672CE-2472-8655-909F-7936CF124EC5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59" creationId="{9967E06F-F368-DE78-CDA8-40468A1C17F5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0" creationId="{F2086006-CA8D-E38F-0A1E-F2166B568B6F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1" creationId="{B7B69029-6C82-FF5E-DC68-D0658847C424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2" creationId="{AB705703-8CA9-C762-39D5-A347A13C1C5C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3" creationId="{D988FD38-431B-B6C8-DC52-F4D83FBD46F0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4" creationId="{0556F09E-879E-6AA5-013A-9CB8A603218A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5" creationId="{A63B9975-74CA-D11F-F902-491861AA9CE4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6" creationId="{DEDBB76C-8E6E-116F-D67D-1C7A2A8C753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7" creationId="{577ED9FA-847B-889A-12C4-6CCD7BC4B72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8" creationId="{DDBE0F58-815F-038C-D66A-DC38ABEF4C0E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69" creationId="{9EF4F2C8-EFC8-2D06-E160-78A2A6AFD5D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0" creationId="{C4516004-C630-01E8-3C05-34C4BD19574B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1" creationId="{8298B98B-B2C4-29E5-1073-E38B9B9B07B0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2" creationId="{84B41E01-7B9D-58A4-FA6C-E5D758F7E279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3" creationId="{6DE3CB8E-2D0A-41C3-DAA2-273E0DD9572C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4" creationId="{27D0BDC7-74B3-7525-CC6B-82114F9CB46C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5" creationId="{5F5E440B-2A5B-7D54-88B2-55132AF2A5EF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6" creationId="{BB3A9329-8978-ADC8-DE0B-D68B33401A2B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7" creationId="{ED1BD281-08F6-E16A-D50B-9D3A847516CD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8" creationId="{88EA9695-8918-A1B3-2815-5C4F613F8F89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79" creationId="{458597B4-7E1A-4951-F632-1324A6F04E02}"/>
          </ac:spMkLst>
        </pc:spChg>
        <pc:spChg chg="add del mod">
          <ac:chgData name="Glazenburg, E.P. (Erwin)" userId="45bfe59b-42a7-4d59-bc42-ab1e4aba9ed6" providerId="ADAL" clId="{91F8CEDC-3639-40CD-B6E6-66F22007D960}" dt="2024-03-06T13:53:20.425" v="1628"/>
          <ac:spMkLst>
            <pc:docMk/>
            <pc:sldMk cId="272006037" sldId="283"/>
            <ac:spMk id="80" creationId="{B3C224A3-8778-7E66-8C7E-09D1D1E8E6BA}"/>
          </ac:spMkLst>
        </pc:spChg>
        <pc:spChg chg="add del mod">
          <ac:chgData name="Glazenburg, E.P. (Erwin)" userId="45bfe59b-42a7-4d59-bc42-ab1e4aba9ed6" providerId="ADAL" clId="{91F8CEDC-3639-40CD-B6E6-66F22007D960}" dt="2024-03-06T14:04:15.946" v="1655" actId="478"/>
          <ac:spMkLst>
            <pc:docMk/>
            <pc:sldMk cId="272006037" sldId="283"/>
            <ac:spMk id="82" creationId="{18405027-D660-7A23-BEE8-990F8552214C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84" creationId="{E971A5C7-C7C8-3CF1-9072-44751B5F4B6F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85" creationId="{EDF1A328-84AA-A5C8-DD31-CD01F78DA009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86" creationId="{99BD35CC-120A-52BB-B001-58BC2D64A3F8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88" creationId="{37257294-3294-9E09-7DB0-EB5D4E42EC60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89" creationId="{85354936-8B88-0695-A4BF-547B6EE783BE}"/>
          </ac:spMkLst>
        </pc:spChg>
        <pc:spChg chg="mod">
          <ac:chgData name="Glazenburg, E.P. (Erwin)" userId="45bfe59b-42a7-4d59-bc42-ab1e4aba9ed6" providerId="ADAL" clId="{91F8CEDC-3639-40CD-B6E6-66F22007D960}" dt="2024-03-06T13:54:08.170" v="1636"/>
          <ac:spMkLst>
            <pc:docMk/>
            <pc:sldMk cId="272006037" sldId="283"/>
            <ac:spMk id="90" creationId="{1DFC89EF-5CF8-222E-3959-E70610634B2D}"/>
          </ac:spMkLst>
        </pc:spChg>
        <pc:spChg chg="add del mod">
          <ac:chgData name="Glazenburg, E.P. (Erwin)" userId="45bfe59b-42a7-4d59-bc42-ab1e4aba9ed6" providerId="ADAL" clId="{91F8CEDC-3639-40CD-B6E6-66F22007D960}" dt="2024-03-06T14:04:22.175" v="1660" actId="478"/>
          <ac:spMkLst>
            <pc:docMk/>
            <pc:sldMk cId="272006037" sldId="283"/>
            <ac:spMk id="91" creationId="{DE7698E7-145D-3DDA-40B6-5FBAA54E7C74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92" creationId="{E0E709AA-3C73-5B39-3846-650D4D0A55CA}"/>
          </ac:spMkLst>
        </pc:spChg>
        <pc:spChg chg="add del mod">
          <ac:chgData name="Glazenburg, E.P. (Erwin)" userId="45bfe59b-42a7-4d59-bc42-ab1e4aba9ed6" providerId="ADAL" clId="{91F8CEDC-3639-40CD-B6E6-66F22007D960}" dt="2024-03-06T14:04:19.565" v="1657" actId="478"/>
          <ac:spMkLst>
            <pc:docMk/>
            <pc:sldMk cId="272006037" sldId="283"/>
            <ac:spMk id="93" creationId="{93D050A0-5591-8C87-03E5-7D8BCF01CD17}"/>
          </ac:spMkLst>
        </pc:spChg>
        <pc:spChg chg="add del mod">
          <ac:chgData name="Glazenburg, E.P. (Erwin)" userId="45bfe59b-42a7-4d59-bc42-ab1e4aba9ed6" providerId="ADAL" clId="{91F8CEDC-3639-40CD-B6E6-66F22007D960}" dt="2024-03-06T14:04:34.293" v="1664" actId="478"/>
          <ac:spMkLst>
            <pc:docMk/>
            <pc:sldMk cId="272006037" sldId="283"/>
            <ac:spMk id="94" creationId="{FCB7B640-9034-88D4-9DF8-570A7679FF29}"/>
          </ac:spMkLst>
        </pc:spChg>
        <pc:spChg chg="add del mod">
          <ac:chgData name="Glazenburg, E.P. (Erwin)" userId="45bfe59b-42a7-4d59-bc42-ab1e4aba9ed6" providerId="ADAL" clId="{91F8CEDC-3639-40CD-B6E6-66F22007D960}" dt="2024-03-06T14:04:20.894" v="1659" actId="478"/>
          <ac:spMkLst>
            <pc:docMk/>
            <pc:sldMk cId="272006037" sldId="283"/>
            <ac:spMk id="95" creationId="{4BCDB6E2-5C1F-33AC-5838-6955A7022ACA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96" creationId="{812A108B-F96A-D46C-A849-F7D2E6B8B9CD}"/>
          </ac:spMkLst>
        </pc:spChg>
        <pc:spChg chg="add del mod">
          <ac:chgData name="Glazenburg, E.P. (Erwin)" userId="45bfe59b-42a7-4d59-bc42-ab1e4aba9ed6" providerId="ADAL" clId="{91F8CEDC-3639-40CD-B6E6-66F22007D960}" dt="2024-03-06T14:04:20.401" v="1658" actId="478"/>
          <ac:spMkLst>
            <pc:docMk/>
            <pc:sldMk cId="272006037" sldId="283"/>
            <ac:spMk id="97" creationId="{41AD30FB-3CB1-B637-13BF-05519A31434B}"/>
          </ac:spMkLst>
        </pc:spChg>
        <pc:spChg chg="add del mod">
          <ac:chgData name="Glazenburg, E.P. (Erwin)" userId="45bfe59b-42a7-4d59-bc42-ab1e4aba9ed6" providerId="ADAL" clId="{91F8CEDC-3639-40CD-B6E6-66F22007D960}" dt="2024-03-06T14:04:31.285" v="1662" actId="478"/>
          <ac:spMkLst>
            <pc:docMk/>
            <pc:sldMk cId="272006037" sldId="283"/>
            <ac:spMk id="98" creationId="{650ECFBB-820C-C0E5-2ADD-DC9A379FF0C9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99" creationId="{CB07D688-F745-4906-B761-92E645D71369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00" creationId="{F00AED7B-20F0-792F-A169-D62B095DAD4C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01" creationId="{08E74D79-9CF1-32C6-9AAA-A80B1BC36C2C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02" creationId="{E4A71F33-6999-8158-7655-26634D964826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03" creationId="{F7092D3E-C438-067B-41DC-233F51AC10E7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04" creationId="{EDC71377-CFD9-5BE1-753E-C6DCCAF44C66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05" creationId="{8F9C05FD-8F12-A6E1-7C24-3E42A24C635D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06" creationId="{1F114048-EF28-CCF1-1AD3-B9CB75230F30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107" creationId="{8F5E82A4-2ECF-5F59-2811-29581BDA1365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108" creationId="{949C1D2C-D4CF-9875-9170-EC2A770C9D35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09" creationId="{73BF105F-D02B-6575-22FC-A734C0A0F361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10" creationId="{7ED277A6-026C-0AD4-259A-9EDCD62525E1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11" creationId="{0B8B58AF-7956-E494-97C4-8D91C284C684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12" creationId="{D57E1660-4046-F367-1E68-E26D81C29B2E}"/>
          </ac:spMkLst>
        </pc:spChg>
        <pc:spChg chg="add del mod">
          <ac:chgData name="Glazenburg, E.P. (Erwin)" userId="45bfe59b-42a7-4d59-bc42-ab1e4aba9ed6" providerId="ADAL" clId="{91F8CEDC-3639-40CD-B6E6-66F22007D960}" dt="2024-03-06T14:04:31.285" v="1662" actId="478"/>
          <ac:spMkLst>
            <pc:docMk/>
            <pc:sldMk cId="272006037" sldId="283"/>
            <ac:spMk id="113" creationId="{D858EEA1-0817-D3B1-1955-5B94C8EFD7D3}"/>
          </ac:spMkLst>
        </pc:spChg>
        <pc:spChg chg="add del mod">
          <ac:chgData name="Glazenburg, E.P. (Erwin)" userId="45bfe59b-42a7-4d59-bc42-ab1e4aba9ed6" providerId="ADAL" clId="{91F8CEDC-3639-40CD-B6E6-66F22007D960}" dt="2024-03-06T14:04:19.222" v="1656" actId="478"/>
          <ac:spMkLst>
            <pc:docMk/>
            <pc:sldMk cId="272006037" sldId="283"/>
            <ac:spMk id="114" creationId="{5234DE77-9C0B-C953-D377-40A1C70294CD}"/>
          </ac:spMkLst>
        </pc:spChg>
        <pc:spChg chg="add del mod">
          <ac:chgData name="Glazenburg, E.P. (Erwin)" userId="45bfe59b-42a7-4d59-bc42-ab1e4aba9ed6" providerId="ADAL" clId="{91F8CEDC-3639-40CD-B6E6-66F22007D960}" dt="2024-03-06T14:05:05.214" v="1668" actId="478"/>
          <ac:spMkLst>
            <pc:docMk/>
            <pc:sldMk cId="272006037" sldId="283"/>
            <ac:spMk id="115" creationId="{2D2248DE-90F9-0895-3378-BADC8B96B792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116" creationId="{70BE248D-A6B0-4D4B-1310-FBB2C945F531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17" creationId="{52EB71BC-1C11-F7F4-AA03-78B62F049564}"/>
          </ac:spMkLst>
        </pc:spChg>
        <pc:spChg chg="add del mod">
          <ac:chgData name="Glazenburg, E.P. (Erwin)" userId="45bfe59b-42a7-4d59-bc42-ab1e4aba9ed6" providerId="ADAL" clId="{91F8CEDC-3639-40CD-B6E6-66F22007D960}" dt="2024-03-06T13:54:16.738" v="1638" actId="478"/>
          <ac:spMkLst>
            <pc:docMk/>
            <pc:sldMk cId="272006037" sldId="283"/>
            <ac:spMk id="118" creationId="{9622A975-0872-4EE6-640C-424B9E5F62C1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19" creationId="{232AFD34-7468-5BD1-2083-6BF5E3B50C3B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20" creationId="{0D2245CA-E963-6F3D-E59A-6C37FB24720A}"/>
          </ac:spMkLst>
        </pc:spChg>
        <pc:spChg chg="add del mod">
          <ac:chgData name="Glazenburg, E.P. (Erwin)" userId="45bfe59b-42a7-4d59-bc42-ab1e4aba9ed6" providerId="ADAL" clId="{91F8CEDC-3639-40CD-B6E6-66F22007D960}" dt="2024-03-06T14:05:05.214" v="1668" actId="478"/>
          <ac:spMkLst>
            <pc:docMk/>
            <pc:sldMk cId="272006037" sldId="283"/>
            <ac:spMk id="121" creationId="{1A349321-67C8-B91F-D6B6-075478567266}"/>
          </ac:spMkLst>
        </pc:spChg>
        <pc:spChg chg="add del mod">
          <ac:chgData name="Glazenburg, E.P. (Erwin)" userId="45bfe59b-42a7-4d59-bc42-ab1e4aba9ed6" providerId="ADAL" clId="{91F8CEDC-3639-40CD-B6E6-66F22007D960}" dt="2024-03-06T14:04:31.285" v="1662" actId="478"/>
          <ac:spMkLst>
            <pc:docMk/>
            <pc:sldMk cId="272006037" sldId="283"/>
            <ac:spMk id="122" creationId="{E21CB2F7-A406-386D-A4CF-FC7E2E8E77D8}"/>
          </ac:spMkLst>
        </pc:spChg>
        <pc:spChg chg="add del mod">
          <ac:chgData name="Glazenburg, E.P. (Erwin)" userId="45bfe59b-42a7-4d59-bc42-ab1e4aba9ed6" providerId="ADAL" clId="{91F8CEDC-3639-40CD-B6E6-66F22007D960}" dt="2024-03-06T14:04:15.946" v="1655" actId="478"/>
          <ac:spMkLst>
            <pc:docMk/>
            <pc:sldMk cId="272006037" sldId="283"/>
            <ac:spMk id="123" creationId="{D9356232-3B1C-E7C2-6E88-CB2CE0B04644}"/>
          </ac:spMkLst>
        </pc:spChg>
        <pc:spChg chg="add del mod">
          <ac:chgData name="Glazenburg, E.P. (Erwin)" userId="45bfe59b-42a7-4d59-bc42-ab1e4aba9ed6" providerId="ADAL" clId="{91F8CEDC-3639-40CD-B6E6-66F22007D960}" dt="2024-03-06T14:04:26.719" v="1661" actId="478"/>
          <ac:spMkLst>
            <pc:docMk/>
            <pc:sldMk cId="272006037" sldId="283"/>
            <ac:spMk id="124" creationId="{327C923B-3841-A667-C05A-E72891A65E76}"/>
          </ac:spMkLst>
        </pc:spChg>
        <pc:spChg chg="add del mod">
          <ac:chgData name="Glazenburg, E.P. (Erwin)" userId="45bfe59b-42a7-4d59-bc42-ab1e4aba9ed6" providerId="ADAL" clId="{91F8CEDC-3639-40CD-B6E6-66F22007D960}" dt="2024-03-06T14:04:15.946" v="1655" actId="478"/>
          <ac:spMkLst>
            <pc:docMk/>
            <pc:sldMk cId="272006037" sldId="283"/>
            <ac:spMk id="125" creationId="{6471D219-3B5B-119B-E2DD-5E7B75A66C5F}"/>
          </ac:spMkLst>
        </pc:spChg>
        <pc:spChg chg="add del mod">
          <ac:chgData name="Glazenburg, E.P. (Erwin)" userId="45bfe59b-42a7-4d59-bc42-ab1e4aba9ed6" providerId="ADAL" clId="{91F8CEDC-3639-40CD-B6E6-66F22007D960}" dt="2024-03-06T14:04:31.285" v="1662" actId="478"/>
          <ac:spMkLst>
            <pc:docMk/>
            <pc:sldMk cId="272006037" sldId="283"/>
            <ac:spMk id="126" creationId="{AD89F14C-0895-DBE2-C05D-822C0F236724}"/>
          </ac:spMkLst>
        </pc:spChg>
        <pc:spChg chg="add del mod">
          <ac:chgData name="Glazenburg, E.P. (Erwin)" userId="45bfe59b-42a7-4d59-bc42-ab1e4aba9ed6" providerId="ADAL" clId="{91F8CEDC-3639-40CD-B6E6-66F22007D960}" dt="2024-03-06T14:04:33.452" v="1663" actId="478"/>
          <ac:spMkLst>
            <pc:docMk/>
            <pc:sldMk cId="272006037" sldId="283"/>
            <ac:spMk id="127" creationId="{F8163ECD-6952-879B-CDEF-8F33150DE49F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28" creationId="{4FF2B037-B943-9BD6-56C3-69742C279D2B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29" creationId="{F7CC5F95-9453-9E17-3A68-F97F06A51B39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30" creationId="{73EB164F-35AF-DB55-3343-AA11DCA528F7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31" creationId="{D08086EA-6A07-311B-D393-776B3099B5D1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32" creationId="{8EFA014E-ADAD-D3A6-B48D-AE4709B1914F}"/>
          </ac:spMkLst>
        </pc:spChg>
        <pc:spChg chg="add del mod">
          <ac:chgData name="Glazenburg, E.P. (Erwin)" userId="45bfe59b-42a7-4d59-bc42-ab1e4aba9ed6" providerId="ADAL" clId="{91F8CEDC-3639-40CD-B6E6-66F22007D960}" dt="2024-03-06T14:02:40.408" v="1652" actId="478"/>
          <ac:spMkLst>
            <pc:docMk/>
            <pc:sldMk cId="272006037" sldId="283"/>
            <ac:spMk id="133" creationId="{03C10160-DDD2-BFEF-8E2D-DEE951F969F0}"/>
          </ac:spMkLst>
        </pc:spChg>
        <pc:spChg chg="add del mod">
          <ac:chgData name="Glazenburg, E.P. (Erwin)" userId="45bfe59b-42a7-4d59-bc42-ab1e4aba9ed6" providerId="ADAL" clId="{91F8CEDC-3639-40CD-B6E6-66F22007D960}" dt="2024-03-06T13:54:21.085" v="1639" actId="478"/>
          <ac:spMkLst>
            <pc:docMk/>
            <pc:sldMk cId="272006037" sldId="283"/>
            <ac:spMk id="134" creationId="{2EF3CAA8-700A-8575-61ED-6DF0225AA317}"/>
          </ac:spMkLst>
        </pc:spChg>
        <pc:spChg chg="add del mod">
          <ac:chgData name="Glazenburg, E.P. (Erwin)" userId="45bfe59b-42a7-4d59-bc42-ab1e4aba9ed6" providerId="ADAL" clId="{91F8CEDC-3639-40CD-B6E6-66F22007D960}" dt="2024-03-06T14:05:05.214" v="1668" actId="478"/>
          <ac:spMkLst>
            <pc:docMk/>
            <pc:sldMk cId="272006037" sldId="283"/>
            <ac:spMk id="135" creationId="{C96A484F-C286-DFDC-2A2A-2BABF2206CDE}"/>
          </ac:spMkLst>
        </pc:spChg>
        <pc:spChg chg="add del mod">
          <ac:chgData name="Glazenburg, E.P. (Erwin)" userId="45bfe59b-42a7-4d59-bc42-ab1e4aba9ed6" providerId="ADAL" clId="{91F8CEDC-3639-40CD-B6E6-66F22007D960}" dt="2024-03-06T14:05:05.214" v="1668" actId="478"/>
          <ac:spMkLst>
            <pc:docMk/>
            <pc:sldMk cId="272006037" sldId="283"/>
            <ac:spMk id="136" creationId="{C9814838-5FB7-08BC-18FB-A007B37D4D82}"/>
          </ac:spMkLst>
        </pc:spChg>
        <pc:spChg chg="add del mod">
          <ac:chgData name="Glazenburg, E.P. (Erwin)" userId="45bfe59b-42a7-4d59-bc42-ab1e4aba9ed6" providerId="ADAL" clId="{91F8CEDC-3639-40CD-B6E6-66F22007D960}" dt="2024-03-06T14:10:52.884" v="1717" actId="478"/>
          <ac:spMkLst>
            <pc:docMk/>
            <pc:sldMk cId="272006037" sldId="283"/>
            <ac:spMk id="137" creationId="{9599E2DA-712E-2438-7EC4-5E05057BF603}"/>
          </ac:spMkLst>
        </pc:spChg>
        <pc:spChg chg="add del mod">
          <ac:chgData name="Glazenburg, E.P. (Erwin)" userId="45bfe59b-42a7-4d59-bc42-ab1e4aba9ed6" providerId="ADAL" clId="{91F8CEDC-3639-40CD-B6E6-66F22007D960}" dt="2024-03-06T14:10:55.320" v="1718" actId="478"/>
          <ac:spMkLst>
            <pc:docMk/>
            <pc:sldMk cId="272006037" sldId="283"/>
            <ac:spMk id="138" creationId="{952F7EA4-F8DA-9175-3E2F-C625043B69E5}"/>
          </ac:spMkLst>
        </pc:spChg>
        <pc:grpChg chg="add del mod">
          <ac:chgData name="Glazenburg, E.P. (Erwin)" userId="45bfe59b-42a7-4d59-bc42-ab1e4aba9ed6" providerId="ADAL" clId="{91F8CEDC-3639-40CD-B6E6-66F22007D960}" dt="2024-03-06T13:53:20.425" v="1628"/>
          <ac:grpSpMkLst>
            <pc:docMk/>
            <pc:sldMk cId="272006037" sldId="283"/>
            <ac:grpSpMk id="27" creationId="{EB18647D-B0C6-3F95-0687-916009C42F9B}"/>
          </ac:grpSpMkLst>
        </pc:grpChg>
        <pc:grpChg chg="add del mod">
          <ac:chgData name="Glazenburg, E.P. (Erwin)" userId="45bfe59b-42a7-4d59-bc42-ab1e4aba9ed6" providerId="ADAL" clId="{91F8CEDC-3639-40CD-B6E6-66F22007D960}" dt="2024-03-06T13:53:20.425" v="1628"/>
          <ac:grpSpMkLst>
            <pc:docMk/>
            <pc:sldMk cId="272006037" sldId="283"/>
            <ac:grpSpMk id="32" creationId="{BA7B95CA-B20F-99D5-26C9-9F6EDA17A5C9}"/>
          </ac:grpSpMkLst>
        </pc:grpChg>
        <pc:grpChg chg="add del mod">
          <ac:chgData name="Glazenburg, E.P. (Erwin)" userId="45bfe59b-42a7-4d59-bc42-ab1e4aba9ed6" providerId="ADAL" clId="{91F8CEDC-3639-40CD-B6E6-66F22007D960}" dt="2024-03-06T13:53:56.835" v="1633" actId="165"/>
          <ac:grpSpMkLst>
            <pc:docMk/>
            <pc:sldMk cId="272006037" sldId="283"/>
            <ac:grpSpMk id="81" creationId="{BA029F3B-78DC-D13F-1895-3872E25DF0E7}"/>
          </ac:grpSpMkLst>
        </pc:grpChg>
        <pc:grpChg chg="add del mod">
          <ac:chgData name="Glazenburg, E.P. (Erwin)" userId="45bfe59b-42a7-4d59-bc42-ab1e4aba9ed6" providerId="ADAL" clId="{91F8CEDC-3639-40CD-B6E6-66F22007D960}" dt="2024-03-06T13:54:23.005" v="1640" actId="478"/>
          <ac:grpSpMkLst>
            <pc:docMk/>
            <pc:sldMk cId="272006037" sldId="283"/>
            <ac:grpSpMk id="83" creationId="{F0A65655-AF1B-A04F-D2BF-DE1954499225}"/>
          </ac:grpSpMkLst>
        </pc:grpChg>
        <pc:grpChg chg="add del mod">
          <ac:chgData name="Glazenburg, E.P. (Erwin)" userId="45bfe59b-42a7-4d59-bc42-ab1e4aba9ed6" providerId="ADAL" clId="{91F8CEDC-3639-40CD-B6E6-66F22007D960}" dt="2024-03-06T13:54:16.738" v="1638" actId="478"/>
          <ac:grpSpMkLst>
            <pc:docMk/>
            <pc:sldMk cId="272006037" sldId="283"/>
            <ac:grpSpMk id="87" creationId="{CB55ED0B-4730-8527-93F8-B4DCDADD0B33}"/>
          </ac:grpSpMkLst>
        </pc:grpChg>
        <pc:cxnChg chg="mod topLvl">
          <ac:chgData name="Glazenburg, E.P. (Erwin)" userId="45bfe59b-42a7-4d59-bc42-ab1e4aba9ed6" providerId="ADAL" clId="{91F8CEDC-3639-40CD-B6E6-66F22007D960}" dt="2024-03-06T13:54:07.364" v="1635" actId="1076"/>
          <ac:cxnSpMkLst>
            <pc:docMk/>
            <pc:sldMk cId="272006037" sldId="283"/>
            <ac:cxnSpMk id="29" creationId="{28E5EDC1-76A2-6829-CF08-D4552C167294}"/>
          </ac:cxnSpMkLst>
        </pc:cxnChg>
        <pc:cxnChg chg="add del mod">
          <ac:chgData name="Glazenburg, E.P. (Erwin)" userId="45bfe59b-42a7-4d59-bc42-ab1e4aba9ed6" providerId="ADAL" clId="{91F8CEDC-3639-40CD-B6E6-66F22007D960}" dt="2024-03-06T14:11:17.282" v="1722" actId="11529"/>
          <ac:cxnSpMkLst>
            <pc:docMk/>
            <pc:sldMk cId="272006037" sldId="283"/>
            <ac:cxnSpMk id="140" creationId="{B33A7E62-A3B0-09A5-922F-ED74577BD22B}"/>
          </ac:cxnSpMkLst>
        </pc:cxnChg>
        <pc:cxnChg chg="add del mod">
          <ac:chgData name="Glazenburg, E.P. (Erwin)" userId="45bfe59b-42a7-4d59-bc42-ab1e4aba9ed6" providerId="ADAL" clId="{91F8CEDC-3639-40CD-B6E6-66F22007D960}" dt="2024-03-06T14:12:17.096" v="1724" actId="11529"/>
          <ac:cxnSpMkLst>
            <pc:docMk/>
            <pc:sldMk cId="272006037" sldId="283"/>
            <ac:cxnSpMk id="142" creationId="{9942A551-7062-B3A7-8AB9-C8E3141FE39B}"/>
          </ac:cxnSpMkLst>
        </pc:cxnChg>
      </pc:sldChg>
      <pc:sldChg chg="add del">
        <pc:chgData name="Glazenburg, E.P. (Erwin)" userId="45bfe59b-42a7-4d59-bc42-ab1e4aba9ed6" providerId="ADAL" clId="{91F8CEDC-3639-40CD-B6E6-66F22007D960}" dt="2024-03-06T14:02:22.175" v="1649" actId="47"/>
        <pc:sldMkLst>
          <pc:docMk/>
          <pc:sldMk cId="1268182644" sldId="284"/>
        </pc:sldMkLst>
      </pc:sldChg>
      <pc:sldChg chg="addSp delSp modSp add mod modTransition">
        <pc:chgData name="Glazenburg, E.P. (Erwin)" userId="45bfe59b-42a7-4d59-bc42-ab1e4aba9ed6" providerId="ADAL" clId="{91F8CEDC-3639-40CD-B6E6-66F22007D960}" dt="2024-03-07T10:03:54.331" v="2102"/>
        <pc:sldMkLst>
          <pc:docMk/>
          <pc:sldMk cId="1684070356" sldId="284"/>
        </pc:sldMkLst>
        <pc:spChg chg="add del mod">
          <ac:chgData name="Glazenburg, E.P. (Erwin)" userId="45bfe59b-42a7-4d59-bc42-ab1e4aba9ed6" providerId="ADAL" clId="{91F8CEDC-3639-40CD-B6E6-66F22007D960}" dt="2024-03-07T10:03:53.983" v="2101" actId="478"/>
          <ac:spMkLst>
            <pc:docMk/>
            <pc:sldMk cId="1684070356" sldId="284"/>
            <ac:spMk id="4" creationId="{2F5DE0D9-AF73-DF2C-F92F-BB9FBEA24B3F}"/>
          </ac:spMkLst>
        </pc:spChg>
        <pc:spChg chg="add del mod">
          <ac:chgData name="Glazenburg, E.P. (Erwin)" userId="45bfe59b-42a7-4d59-bc42-ab1e4aba9ed6" providerId="ADAL" clId="{91F8CEDC-3639-40CD-B6E6-66F22007D960}" dt="2024-03-07T10:03:53.983" v="2101" actId="478"/>
          <ac:spMkLst>
            <pc:docMk/>
            <pc:sldMk cId="1684070356" sldId="284"/>
            <ac:spMk id="27" creationId="{32C87131-7810-ACEF-56FE-F43C3B3402EF}"/>
          </ac:spMkLst>
        </pc:spChg>
        <pc:spChg chg="add del mod">
          <ac:chgData name="Glazenburg, E.P. (Erwin)" userId="45bfe59b-42a7-4d59-bc42-ab1e4aba9ed6" providerId="ADAL" clId="{91F8CEDC-3639-40CD-B6E6-66F22007D960}" dt="2024-03-07T08:20:21.906" v="1898" actId="478"/>
          <ac:spMkLst>
            <pc:docMk/>
            <pc:sldMk cId="1684070356" sldId="284"/>
            <ac:spMk id="28" creationId="{03442D8E-EAA9-0092-A396-606B3A78CC29}"/>
          </ac:spMkLst>
        </pc:spChg>
        <pc:spChg chg="add del mod">
          <ac:chgData name="Glazenburg, E.P. (Erwin)" userId="45bfe59b-42a7-4d59-bc42-ab1e4aba9ed6" providerId="ADAL" clId="{91F8CEDC-3639-40CD-B6E6-66F22007D960}" dt="2024-03-07T08:51:13.928" v="1904"/>
          <ac:spMkLst>
            <pc:docMk/>
            <pc:sldMk cId="1684070356" sldId="284"/>
            <ac:spMk id="30" creationId="{48F425E3-1823-ACD3-65E4-24F7C10DC55F}"/>
          </ac:spMkLst>
        </pc:spChg>
        <pc:spChg chg="add mod">
          <ac:chgData name="Glazenburg, E.P. (Erwin)" userId="45bfe59b-42a7-4d59-bc42-ab1e4aba9ed6" providerId="ADAL" clId="{91F8CEDC-3639-40CD-B6E6-66F22007D960}" dt="2024-03-07T08:52:22.894" v="1918" actId="1076"/>
          <ac:spMkLst>
            <pc:docMk/>
            <pc:sldMk cId="1684070356" sldId="284"/>
            <ac:spMk id="31" creationId="{EFD4E1EB-FA32-E647-86FF-2E0DBF65245B}"/>
          </ac:spMkLst>
        </pc:spChg>
        <pc:spChg chg="add mod">
          <ac:chgData name="Glazenburg, E.P. (Erwin)" userId="45bfe59b-42a7-4d59-bc42-ab1e4aba9ed6" providerId="ADAL" clId="{91F8CEDC-3639-40CD-B6E6-66F22007D960}" dt="2024-03-07T08:52:48.224" v="1931" actId="20577"/>
          <ac:spMkLst>
            <pc:docMk/>
            <pc:sldMk cId="1684070356" sldId="284"/>
            <ac:spMk id="32" creationId="{9FCA1825-3D6E-7B59-9FD4-51C9B3978A52}"/>
          </ac:spMkLst>
        </pc:spChg>
        <pc:spChg chg="add mod">
          <ac:chgData name="Glazenburg, E.P. (Erwin)" userId="45bfe59b-42a7-4d59-bc42-ab1e4aba9ed6" providerId="ADAL" clId="{91F8CEDC-3639-40CD-B6E6-66F22007D960}" dt="2024-03-07T08:52:42.970" v="1929" actId="20577"/>
          <ac:spMkLst>
            <pc:docMk/>
            <pc:sldMk cId="1684070356" sldId="284"/>
            <ac:spMk id="33" creationId="{7A1CC8E1-3F48-C79B-7E3E-BAE2EA347602}"/>
          </ac:spMkLst>
        </pc:spChg>
        <pc:spChg chg="add mod">
          <ac:chgData name="Glazenburg, E.P. (Erwin)" userId="45bfe59b-42a7-4d59-bc42-ab1e4aba9ed6" providerId="ADAL" clId="{91F8CEDC-3639-40CD-B6E6-66F22007D960}" dt="2024-03-07T08:52:41.175" v="1927" actId="1076"/>
          <ac:spMkLst>
            <pc:docMk/>
            <pc:sldMk cId="1684070356" sldId="284"/>
            <ac:spMk id="35" creationId="{11F5B133-5128-2B87-FA3B-D1BC267A777C}"/>
          </ac:spMkLst>
        </pc:spChg>
        <pc:spChg chg="add mod">
          <ac:chgData name="Glazenburg, E.P. (Erwin)" userId="45bfe59b-42a7-4d59-bc42-ab1e4aba9ed6" providerId="ADAL" clId="{91F8CEDC-3639-40CD-B6E6-66F22007D960}" dt="2024-03-07T10:03:54.331" v="2102"/>
          <ac:spMkLst>
            <pc:docMk/>
            <pc:sldMk cId="1684070356" sldId="284"/>
            <ac:spMk id="37" creationId="{81DE895A-752D-27D6-EE0C-BFDFCC3BCBF1}"/>
          </ac:spMkLst>
        </pc:spChg>
        <pc:spChg chg="add mod">
          <ac:chgData name="Glazenburg, E.P. (Erwin)" userId="45bfe59b-42a7-4d59-bc42-ab1e4aba9ed6" providerId="ADAL" clId="{91F8CEDC-3639-40CD-B6E6-66F22007D960}" dt="2024-03-07T10:03:54.331" v="2102"/>
          <ac:spMkLst>
            <pc:docMk/>
            <pc:sldMk cId="1684070356" sldId="284"/>
            <ac:spMk id="38" creationId="{36EFDA73-0CC7-A4C0-C141-03B63D82037D}"/>
          </ac:spMkLst>
        </pc:spChg>
        <pc:spChg chg="del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21" creationId="{1A349321-67C8-B91F-D6B6-075478567266}"/>
          </ac:spMkLst>
        </pc:spChg>
        <pc:spChg chg="del mod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28" creationId="{4FF2B037-B943-9BD6-56C3-69742C279D2B}"/>
          </ac:spMkLst>
        </pc:spChg>
        <pc:spChg chg="mod">
          <ac:chgData name="Glazenburg, E.P. (Erwin)" userId="45bfe59b-42a7-4d59-bc42-ab1e4aba9ed6" providerId="ADAL" clId="{91F8CEDC-3639-40CD-B6E6-66F22007D960}" dt="2024-03-07T08:52:09.543" v="1913" actId="1076"/>
          <ac:spMkLst>
            <pc:docMk/>
            <pc:sldMk cId="1684070356" sldId="284"/>
            <ac:spMk id="129" creationId="{F7CC5F95-9453-9E17-3A68-F97F06A51B39}"/>
          </ac:spMkLst>
        </pc:spChg>
        <pc:spChg chg="del mod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30" creationId="{73EB164F-35AF-DB55-3343-AA11DCA528F7}"/>
          </ac:spMkLst>
        </pc:spChg>
        <pc:spChg chg="del mod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31" creationId="{D08086EA-6A07-311B-D393-776B3099B5D1}"/>
          </ac:spMkLst>
        </pc:spChg>
        <pc:spChg chg="del mod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32" creationId="{8EFA014E-ADAD-D3A6-B48D-AE4709B1914F}"/>
          </ac:spMkLst>
        </pc:spChg>
        <pc:spChg chg="del mod">
          <ac:chgData name="Glazenburg, E.P. (Erwin)" userId="45bfe59b-42a7-4d59-bc42-ab1e4aba9ed6" providerId="ADAL" clId="{91F8CEDC-3639-40CD-B6E6-66F22007D960}" dt="2024-03-07T08:21:10.989" v="1900" actId="478"/>
          <ac:spMkLst>
            <pc:docMk/>
            <pc:sldMk cId="1684070356" sldId="284"/>
            <ac:spMk id="133" creationId="{03C10160-DDD2-BFEF-8E2D-DEE951F969F0}"/>
          </ac:spMkLst>
        </pc:spChg>
      </pc:sldChg>
      <pc:sldChg chg="add del">
        <pc:chgData name="Glazenburg, E.P. (Erwin)" userId="45bfe59b-42a7-4d59-bc42-ab1e4aba9ed6" providerId="ADAL" clId="{91F8CEDC-3639-40CD-B6E6-66F22007D960}" dt="2024-03-06T14:02:08.820" v="1648" actId="47"/>
        <pc:sldMkLst>
          <pc:docMk/>
          <pc:sldMk cId="70041185" sldId="285"/>
        </pc:sldMkLst>
      </pc:sldChg>
      <pc:sldChg chg="addSp modSp add mod modTransition">
        <pc:chgData name="Glazenburg, E.P. (Erwin)" userId="45bfe59b-42a7-4d59-bc42-ab1e4aba9ed6" providerId="ADAL" clId="{91F8CEDC-3639-40CD-B6E6-66F22007D960}" dt="2024-03-07T10:03:46.382" v="2100" actId="20577"/>
        <pc:sldMkLst>
          <pc:docMk/>
          <pc:sldMk cId="4196687145" sldId="285"/>
        </pc:sldMkLst>
        <pc:spChg chg="add mod">
          <ac:chgData name="Glazenburg, E.P. (Erwin)" userId="45bfe59b-42a7-4d59-bc42-ab1e4aba9ed6" providerId="ADAL" clId="{91F8CEDC-3639-40CD-B6E6-66F22007D960}" dt="2024-03-07T10:03:43.708" v="2098" actId="20577"/>
          <ac:spMkLst>
            <pc:docMk/>
            <pc:sldMk cId="4196687145" sldId="285"/>
            <ac:spMk id="4" creationId="{AA89D955-5E85-A543-829E-4F454D808C32}"/>
          </ac:spMkLst>
        </pc:spChg>
        <pc:spChg chg="add mod">
          <ac:chgData name="Glazenburg, E.P. (Erwin)" userId="45bfe59b-42a7-4d59-bc42-ab1e4aba9ed6" providerId="ADAL" clId="{91F8CEDC-3639-40CD-B6E6-66F22007D960}" dt="2024-03-07T10:03:46.382" v="2100" actId="20577"/>
          <ac:spMkLst>
            <pc:docMk/>
            <pc:sldMk cId="4196687145" sldId="285"/>
            <ac:spMk id="27" creationId="{90DBDCF3-5E22-0BEE-0A6D-C7DB7B13984F}"/>
          </ac:spMkLst>
        </pc:spChg>
      </pc:sldChg>
      <pc:sldChg chg="add del">
        <pc:chgData name="Glazenburg, E.P. (Erwin)" userId="45bfe59b-42a7-4d59-bc42-ab1e4aba9ed6" providerId="ADAL" clId="{91F8CEDC-3639-40CD-B6E6-66F22007D960}" dt="2024-03-06T14:02:23.247" v="1650" actId="47"/>
        <pc:sldMkLst>
          <pc:docMk/>
          <pc:sldMk cId="3317209225" sldId="286"/>
        </pc:sldMkLst>
      </pc:sldChg>
      <pc:sldChg chg="addSp delSp modSp add mod modTransition">
        <pc:chgData name="Glazenburg, E.P. (Erwin)" userId="45bfe59b-42a7-4d59-bc42-ab1e4aba9ed6" providerId="ADAL" clId="{91F8CEDC-3639-40CD-B6E6-66F22007D960}" dt="2024-03-07T10:51:35.042" v="2186"/>
        <pc:sldMkLst>
          <pc:docMk/>
          <pc:sldMk cId="4092509530" sldId="286"/>
        </pc:sldMkLst>
        <pc:spChg chg="add del mod">
          <ac:chgData name="Glazenburg, E.P. (Erwin)" userId="45bfe59b-42a7-4d59-bc42-ab1e4aba9ed6" providerId="ADAL" clId="{91F8CEDC-3639-40CD-B6E6-66F22007D960}" dt="2024-03-07T10:04:21.206" v="2114" actId="478"/>
          <ac:spMkLst>
            <pc:docMk/>
            <pc:sldMk cId="4092509530" sldId="286"/>
            <ac:spMk id="27" creationId="{7CB88E41-9A98-10DC-DD30-48D55130D2E1}"/>
          </ac:spMkLst>
        </pc:spChg>
        <pc:spChg chg="add del mod">
          <ac:chgData name="Glazenburg, E.P. (Erwin)" userId="45bfe59b-42a7-4d59-bc42-ab1e4aba9ed6" providerId="ADAL" clId="{91F8CEDC-3639-40CD-B6E6-66F22007D960}" dt="2024-03-07T10:04:22.744" v="2115" actId="478"/>
          <ac:spMkLst>
            <pc:docMk/>
            <pc:sldMk cId="4092509530" sldId="286"/>
            <ac:spMk id="28" creationId="{7D343151-34E9-B729-2F8D-E51BA9366FF7}"/>
          </ac:spMkLst>
        </pc:spChg>
        <pc:spChg chg="add mod">
          <ac:chgData name="Glazenburg, E.P. (Erwin)" userId="45bfe59b-42a7-4d59-bc42-ab1e4aba9ed6" providerId="ADAL" clId="{91F8CEDC-3639-40CD-B6E6-66F22007D960}" dt="2024-03-07T10:04:24" v="2116"/>
          <ac:spMkLst>
            <pc:docMk/>
            <pc:sldMk cId="4092509530" sldId="286"/>
            <ac:spMk id="31" creationId="{C3038857-3926-7C43-8859-869C24AE400E}"/>
          </ac:spMkLst>
        </pc:spChg>
        <pc:spChg chg="add mod">
          <ac:chgData name="Glazenburg, E.P. (Erwin)" userId="45bfe59b-42a7-4d59-bc42-ab1e4aba9ed6" providerId="ADAL" clId="{91F8CEDC-3639-40CD-B6E6-66F22007D960}" dt="2024-03-07T10:04:24" v="2116"/>
          <ac:spMkLst>
            <pc:docMk/>
            <pc:sldMk cId="4092509530" sldId="286"/>
            <ac:spMk id="32" creationId="{AF194800-8074-E320-0204-4B6E8F24CC32}"/>
          </ac:spMkLst>
        </pc:spChg>
        <pc:spChg chg="add del mod">
          <ac:chgData name="Glazenburg, E.P. (Erwin)" userId="45bfe59b-42a7-4d59-bc42-ab1e4aba9ed6" providerId="ADAL" clId="{91F8CEDC-3639-40CD-B6E6-66F22007D960}" dt="2024-03-07T10:09:11.516" v="2135"/>
          <ac:spMkLst>
            <pc:docMk/>
            <pc:sldMk cId="4092509530" sldId="286"/>
            <ac:spMk id="33" creationId="{2F0EC67D-27A4-FC44-29F4-02C6259A7AB7}"/>
          </ac:spMkLst>
        </pc:spChg>
        <pc:spChg chg="del">
          <ac:chgData name="Glazenburg, E.P. (Erwin)" userId="45bfe59b-42a7-4d59-bc42-ab1e4aba9ed6" providerId="ADAL" clId="{91F8CEDC-3639-40CD-B6E6-66F22007D960}" dt="2024-03-06T14:19:01.230" v="1816" actId="478"/>
          <ac:spMkLst>
            <pc:docMk/>
            <pc:sldMk cId="4092509530" sldId="286"/>
            <ac:spMk id="91" creationId="{DE7698E7-145D-3DDA-40B6-5FBAA54E7C74}"/>
          </ac:spMkLst>
        </pc:spChg>
        <pc:spChg chg="del">
          <ac:chgData name="Glazenburg, E.P. (Erwin)" userId="45bfe59b-42a7-4d59-bc42-ab1e4aba9ed6" providerId="ADAL" clId="{91F8CEDC-3639-40CD-B6E6-66F22007D960}" dt="2024-03-06T14:19:08.731" v="1821" actId="478"/>
          <ac:spMkLst>
            <pc:docMk/>
            <pc:sldMk cId="4092509530" sldId="286"/>
            <ac:spMk id="92" creationId="{E0E709AA-3C73-5B39-3846-650D4D0A55CA}"/>
          </ac:spMkLst>
        </pc:spChg>
        <pc:spChg chg="del">
          <ac:chgData name="Glazenburg, E.P. (Erwin)" userId="45bfe59b-42a7-4d59-bc42-ab1e4aba9ed6" providerId="ADAL" clId="{91F8CEDC-3639-40CD-B6E6-66F22007D960}" dt="2024-03-06T14:19:04.619" v="1818" actId="478"/>
          <ac:spMkLst>
            <pc:docMk/>
            <pc:sldMk cId="4092509530" sldId="286"/>
            <ac:spMk id="93" creationId="{93D050A0-5591-8C87-03E5-7D8BCF01CD17}"/>
          </ac:spMkLst>
        </pc:spChg>
        <pc:spChg chg="del">
          <ac:chgData name="Glazenburg, E.P. (Erwin)" userId="45bfe59b-42a7-4d59-bc42-ab1e4aba9ed6" providerId="ADAL" clId="{91F8CEDC-3639-40CD-B6E6-66F22007D960}" dt="2024-03-06T14:19:07.628" v="1820" actId="478"/>
          <ac:spMkLst>
            <pc:docMk/>
            <pc:sldMk cId="4092509530" sldId="286"/>
            <ac:spMk id="94" creationId="{FCB7B640-9034-88D4-9DF8-570A7679FF29}"/>
          </ac:spMkLst>
        </pc:spChg>
        <pc:spChg chg="del mod">
          <ac:chgData name="Glazenburg, E.P. (Erwin)" userId="45bfe59b-42a7-4d59-bc42-ab1e4aba9ed6" providerId="ADAL" clId="{91F8CEDC-3639-40CD-B6E6-66F22007D960}" dt="2024-03-06T14:21:36.463" v="1838" actId="478"/>
          <ac:spMkLst>
            <pc:docMk/>
            <pc:sldMk cId="4092509530" sldId="286"/>
            <ac:spMk id="95" creationId="{4BCDB6E2-5C1F-33AC-5838-6955A7022ACA}"/>
          </ac:spMkLst>
        </pc:spChg>
        <pc:spChg chg="del mod">
          <ac:chgData name="Glazenburg, E.P. (Erwin)" userId="45bfe59b-42a7-4d59-bc42-ab1e4aba9ed6" providerId="ADAL" clId="{91F8CEDC-3639-40CD-B6E6-66F22007D960}" dt="2024-03-06T14:21:25.758" v="1835" actId="478"/>
          <ac:spMkLst>
            <pc:docMk/>
            <pc:sldMk cId="4092509530" sldId="286"/>
            <ac:spMk id="96" creationId="{812A108B-F96A-D46C-A849-F7D2E6B8B9CD}"/>
          </ac:spMkLst>
        </pc:spChg>
        <pc:spChg chg="del mod">
          <ac:chgData name="Glazenburg, E.P. (Erwin)" userId="45bfe59b-42a7-4d59-bc42-ab1e4aba9ed6" providerId="ADAL" clId="{91F8CEDC-3639-40CD-B6E6-66F22007D960}" dt="2024-03-06T14:21:34.274" v="1836" actId="478"/>
          <ac:spMkLst>
            <pc:docMk/>
            <pc:sldMk cId="4092509530" sldId="286"/>
            <ac:spMk id="97" creationId="{41AD30FB-3CB1-B637-13BF-05519A31434B}"/>
          </ac:spMkLst>
        </pc:spChg>
        <pc:spChg chg="del mod">
          <ac:chgData name="Glazenburg, E.P. (Erwin)" userId="45bfe59b-42a7-4d59-bc42-ab1e4aba9ed6" providerId="ADAL" clId="{91F8CEDC-3639-40CD-B6E6-66F22007D960}" dt="2024-03-06T14:21:38.336" v="1839" actId="478"/>
          <ac:spMkLst>
            <pc:docMk/>
            <pc:sldMk cId="4092509530" sldId="286"/>
            <ac:spMk id="98" creationId="{650ECFBB-820C-C0E5-2ADD-DC9A379FF0C9}"/>
          </ac:spMkLst>
        </pc:spChg>
        <pc:spChg chg="del">
          <ac:chgData name="Glazenburg, E.P. (Erwin)" userId="45bfe59b-42a7-4d59-bc42-ab1e4aba9ed6" providerId="ADAL" clId="{91F8CEDC-3639-40CD-B6E6-66F22007D960}" dt="2024-03-06T14:19:06.974" v="1819" actId="478"/>
          <ac:spMkLst>
            <pc:docMk/>
            <pc:sldMk cId="4092509530" sldId="286"/>
            <ac:spMk id="107" creationId="{8F5E82A4-2ECF-5F59-2811-29581BDA1365}"/>
          </ac:spMkLst>
        </pc:spChg>
        <pc:spChg chg="del mod">
          <ac:chgData name="Glazenburg, E.P. (Erwin)" userId="45bfe59b-42a7-4d59-bc42-ab1e4aba9ed6" providerId="ADAL" clId="{91F8CEDC-3639-40CD-B6E6-66F22007D960}" dt="2024-03-06T14:23:16.679" v="1852" actId="478"/>
          <ac:spMkLst>
            <pc:docMk/>
            <pc:sldMk cId="4092509530" sldId="286"/>
            <ac:spMk id="108" creationId="{949C1D2C-D4CF-9875-9170-EC2A770C9D35}"/>
          </ac:spMkLst>
        </pc:spChg>
        <pc:spChg chg="del mod">
          <ac:chgData name="Glazenburg, E.P. (Erwin)" userId="45bfe59b-42a7-4d59-bc42-ab1e4aba9ed6" providerId="ADAL" clId="{91F8CEDC-3639-40CD-B6E6-66F22007D960}" dt="2024-03-06T14:21:35.462" v="1837" actId="478"/>
          <ac:spMkLst>
            <pc:docMk/>
            <pc:sldMk cId="4092509530" sldId="286"/>
            <ac:spMk id="113" creationId="{D858EEA1-0817-D3B1-1955-5B94C8EFD7D3}"/>
          </ac:spMkLst>
        </pc:spChg>
        <pc:spChg chg="del">
          <ac:chgData name="Glazenburg, E.P. (Erwin)" userId="45bfe59b-42a7-4d59-bc42-ab1e4aba9ed6" providerId="ADAL" clId="{91F8CEDC-3639-40CD-B6E6-66F22007D960}" dt="2024-03-06T14:19:03.402" v="1817" actId="478"/>
          <ac:spMkLst>
            <pc:docMk/>
            <pc:sldMk cId="4092509530" sldId="286"/>
            <ac:spMk id="114" creationId="{5234DE77-9C0B-C953-D377-40A1C70294CD}"/>
          </ac:spMkLst>
        </pc:spChg>
        <pc:spChg chg="mod">
          <ac:chgData name="Glazenburg, E.P. (Erwin)" userId="45bfe59b-42a7-4d59-bc42-ab1e4aba9ed6" providerId="ADAL" clId="{91F8CEDC-3639-40CD-B6E6-66F22007D960}" dt="2024-03-06T14:04:45.993" v="1665" actId="1076"/>
          <ac:spMkLst>
            <pc:docMk/>
            <pc:sldMk cId="4092509530" sldId="286"/>
            <ac:spMk id="116" creationId="{70BE248D-A6B0-4D4B-1310-FBB2C945F531}"/>
          </ac:spMkLst>
        </pc:spChg>
        <pc:spChg chg="mod">
          <ac:chgData name="Glazenburg, E.P. (Erwin)" userId="45bfe59b-42a7-4d59-bc42-ab1e4aba9ed6" providerId="ADAL" clId="{91F8CEDC-3639-40CD-B6E6-66F22007D960}" dt="2024-03-06T14:04:45.993" v="1665" actId="1076"/>
          <ac:spMkLst>
            <pc:docMk/>
            <pc:sldMk cId="4092509530" sldId="286"/>
            <ac:spMk id="122" creationId="{E21CB2F7-A406-386D-A4CF-FC7E2E8E77D8}"/>
          </ac:spMkLst>
        </pc:spChg>
        <pc:spChg chg="del mod">
          <ac:chgData name="Glazenburg, E.P. (Erwin)" userId="45bfe59b-42a7-4d59-bc42-ab1e4aba9ed6" providerId="ADAL" clId="{91F8CEDC-3639-40CD-B6E6-66F22007D960}" dt="2024-03-06T14:21:39.937" v="1840" actId="478"/>
          <ac:spMkLst>
            <pc:docMk/>
            <pc:sldMk cId="4092509530" sldId="286"/>
            <ac:spMk id="123" creationId="{D9356232-3B1C-E7C2-6E88-CB2CE0B04644}"/>
          </ac:spMkLst>
        </pc:spChg>
        <pc:spChg chg="del">
          <ac:chgData name="Glazenburg, E.P. (Erwin)" userId="45bfe59b-42a7-4d59-bc42-ab1e4aba9ed6" providerId="ADAL" clId="{91F8CEDC-3639-40CD-B6E6-66F22007D960}" dt="2024-03-06T14:21:24.112" v="1834" actId="478"/>
          <ac:spMkLst>
            <pc:docMk/>
            <pc:sldMk cId="4092509530" sldId="286"/>
            <ac:spMk id="124" creationId="{327C923B-3841-A667-C05A-E72891A65E76}"/>
          </ac:spMkLst>
        </pc:spChg>
        <pc:spChg chg="mod">
          <ac:chgData name="Glazenburg, E.P. (Erwin)" userId="45bfe59b-42a7-4d59-bc42-ab1e4aba9ed6" providerId="ADAL" clId="{91F8CEDC-3639-40CD-B6E6-66F22007D960}" dt="2024-03-06T14:24:20.485" v="1859" actId="1076"/>
          <ac:spMkLst>
            <pc:docMk/>
            <pc:sldMk cId="4092509530" sldId="286"/>
            <ac:spMk id="125" creationId="{6471D219-3B5B-119B-E2DD-5E7B75A66C5F}"/>
          </ac:spMkLst>
        </pc:spChg>
        <pc:spChg chg="del">
          <ac:chgData name="Glazenburg, E.P. (Erwin)" userId="45bfe59b-42a7-4d59-bc42-ab1e4aba9ed6" providerId="ADAL" clId="{91F8CEDC-3639-40CD-B6E6-66F22007D960}" dt="2024-03-06T14:23:20.652" v="1853" actId="478"/>
          <ac:spMkLst>
            <pc:docMk/>
            <pc:sldMk cId="4092509530" sldId="286"/>
            <ac:spMk id="126" creationId="{AD89F14C-0895-DBE2-C05D-822C0F236724}"/>
          </ac:spMkLst>
        </pc:spChg>
        <pc:cxnChg chg="add mod">
          <ac:chgData name="Glazenburg, E.P. (Erwin)" userId="45bfe59b-42a7-4d59-bc42-ab1e4aba9ed6" providerId="ADAL" clId="{91F8CEDC-3639-40CD-B6E6-66F22007D960}" dt="2024-03-06T14:23:09.242" v="1850"/>
          <ac:cxnSpMkLst>
            <pc:docMk/>
            <pc:sldMk cId="4092509530" sldId="286"/>
            <ac:cxnSpMk id="4" creationId="{C311B2ED-C057-295C-0E9F-1181551A144A}"/>
          </ac:cxnSpMkLst>
        </pc:cxnChg>
        <pc:cxnChg chg="add mod">
          <ac:chgData name="Glazenburg, E.P. (Erwin)" userId="45bfe59b-42a7-4d59-bc42-ab1e4aba9ed6" providerId="ADAL" clId="{91F8CEDC-3639-40CD-B6E6-66F22007D960}" dt="2024-03-07T10:51:35.042" v="2186"/>
          <ac:cxnSpMkLst>
            <pc:docMk/>
            <pc:sldMk cId="4092509530" sldId="286"/>
            <ac:cxnSpMk id="35" creationId="{2B6DC77C-8504-E71B-B52B-0129C9E26FCE}"/>
          </ac:cxnSpMkLst>
        </pc:cxnChg>
      </pc:sldChg>
      <pc:sldChg chg="addSp delSp modSp add del mod">
        <pc:chgData name="Glazenburg, E.P. (Erwin)" userId="45bfe59b-42a7-4d59-bc42-ab1e4aba9ed6" providerId="ADAL" clId="{91F8CEDC-3639-40CD-B6E6-66F22007D960}" dt="2024-03-06T14:17:26.769" v="1805" actId="47"/>
        <pc:sldMkLst>
          <pc:docMk/>
          <pc:sldMk cId="928859558" sldId="287"/>
        </pc:sldMkLst>
        <pc:spChg chg="add del mod">
          <ac:chgData name="Glazenburg, E.P. (Erwin)" userId="45bfe59b-42a7-4d59-bc42-ab1e4aba9ed6" providerId="ADAL" clId="{91F8CEDC-3639-40CD-B6E6-66F22007D960}" dt="2024-03-06T14:09:39.898" v="1712" actId="478"/>
          <ac:spMkLst>
            <pc:docMk/>
            <pc:sldMk cId="928859558" sldId="287"/>
            <ac:spMk id="4" creationId="{EE3E543D-0DB0-E7FE-047D-8DD90DC29C3E}"/>
          </ac:spMkLst>
        </pc:spChg>
        <pc:spChg chg="add del mod">
          <ac:chgData name="Glazenburg, E.P. (Erwin)" userId="45bfe59b-42a7-4d59-bc42-ab1e4aba9ed6" providerId="ADAL" clId="{91F8CEDC-3639-40CD-B6E6-66F22007D960}" dt="2024-03-06T14:09:34.305" v="1710" actId="478"/>
          <ac:spMkLst>
            <pc:docMk/>
            <pc:sldMk cId="928859558" sldId="287"/>
            <ac:spMk id="27" creationId="{63D880B7-4D05-E188-192C-0FF75C6D30D5}"/>
          </ac:spMkLst>
        </pc:spChg>
        <pc:spChg chg="add del mod">
          <ac:chgData name="Glazenburg, E.P. (Erwin)" userId="45bfe59b-42a7-4d59-bc42-ab1e4aba9ed6" providerId="ADAL" clId="{91F8CEDC-3639-40CD-B6E6-66F22007D960}" dt="2024-03-06T14:09:37.126" v="1711" actId="478"/>
          <ac:spMkLst>
            <pc:docMk/>
            <pc:sldMk cId="928859558" sldId="287"/>
            <ac:spMk id="28" creationId="{CECE3093-B4B2-A7F9-FF60-ED3D2E8F7CD4}"/>
          </ac:spMkLst>
        </pc:spChg>
        <pc:spChg chg="add del mod">
          <ac:chgData name="Glazenburg, E.P. (Erwin)" userId="45bfe59b-42a7-4d59-bc42-ab1e4aba9ed6" providerId="ADAL" clId="{91F8CEDC-3639-40CD-B6E6-66F22007D960}" dt="2024-03-06T14:09:29.751" v="1709" actId="478"/>
          <ac:spMkLst>
            <pc:docMk/>
            <pc:sldMk cId="928859558" sldId="287"/>
            <ac:spMk id="30" creationId="{0BF77305-E4B5-4AEC-FB14-0FB313607099}"/>
          </ac:spMkLst>
        </pc:spChg>
        <pc:spChg chg="add del mod">
          <ac:chgData name="Glazenburg, E.P. (Erwin)" userId="45bfe59b-42a7-4d59-bc42-ab1e4aba9ed6" providerId="ADAL" clId="{91F8CEDC-3639-40CD-B6E6-66F22007D960}" dt="2024-03-06T14:12:32.586" v="1726" actId="478"/>
          <ac:spMkLst>
            <pc:docMk/>
            <pc:sldMk cId="928859558" sldId="287"/>
            <ac:spMk id="137" creationId="{9599E2DA-712E-2438-7EC4-5E05057BF603}"/>
          </ac:spMkLst>
        </pc:spChg>
        <pc:spChg chg="del mod">
          <ac:chgData name="Glazenburg, E.P. (Erwin)" userId="45bfe59b-42a7-4d59-bc42-ab1e4aba9ed6" providerId="ADAL" clId="{91F8CEDC-3639-40CD-B6E6-66F22007D960}" dt="2024-03-06T14:11:00.021" v="1719" actId="478"/>
          <ac:spMkLst>
            <pc:docMk/>
            <pc:sldMk cId="928859558" sldId="287"/>
            <ac:spMk id="138" creationId="{952F7EA4-F8DA-9175-3E2F-C625043B69E5}"/>
          </ac:spMkLst>
        </pc:spChg>
        <pc:cxnChg chg="add mod">
          <ac:chgData name="Glazenburg, E.P. (Erwin)" userId="45bfe59b-42a7-4d59-bc42-ab1e4aba9ed6" providerId="ADAL" clId="{91F8CEDC-3639-40CD-B6E6-66F22007D960}" dt="2024-03-06T14:13:07.132" v="1766" actId="692"/>
          <ac:cxnSpMkLst>
            <pc:docMk/>
            <pc:sldMk cId="928859558" sldId="287"/>
            <ac:cxnSpMk id="32" creationId="{DA37F371-B0B5-E88B-5835-043B598B3C2F}"/>
          </ac:cxnSpMkLst>
        </pc:cxnChg>
        <pc:cxnChg chg="add mod">
          <ac:chgData name="Glazenburg, E.P. (Erwin)" userId="45bfe59b-42a7-4d59-bc42-ab1e4aba9ed6" providerId="ADAL" clId="{91F8CEDC-3639-40CD-B6E6-66F22007D960}" dt="2024-03-06T14:13:33.453" v="1771" actId="14100"/>
          <ac:cxnSpMkLst>
            <pc:docMk/>
            <pc:sldMk cId="928859558" sldId="287"/>
            <ac:cxnSpMk id="35" creationId="{78D7B401-2765-C68D-D186-A27642FE9426}"/>
          </ac:cxnSpMkLst>
        </pc:cxnChg>
        <pc:cxnChg chg="add mod">
          <ac:chgData name="Glazenburg, E.P. (Erwin)" userId="45bfe59b-42a7-4d59-bc42-ab1e4aba9ed6" providerId="ADAL" clId="{91F8CEDC-3639-40CD-B6E6-66F22007D960}" dt="2024-03-06T14:13:45.898" v="1774" actId="14100"/>
          <ac:cxnSpMkLst>
            <pc:docMk/>
            <pc:sldMk cId="928859558" sldId="287"/>
            <ac:cxnSpMk id="36" creationId="{4356623F-477F-BF50-45B5-A3FBBFDB95BC}"/>
          </ac:cxnSpMkLst>
        </pc:cxnChg>
        <pc:cxnChg chg="add mod">
          <ac:chgData name="Glazenburg, E.P. (Erwin)" userId="45bfe59b-42a7-4d59-bc42-ab1e4aba9ed6" providerId="ADAL" clId="{91F8CEDC-3639-40CD-B6E6-66F22007D960}" dt="2024-03-06T14:14:00.564" v="1776" actId="14100"/>
          <ac:cxnSpMkLst>
            <pc:docMk/>
            <pc:sldMk cId="928859558" sldId="287"/>
            <ac:cxnSpMk id="37" creationId="{6C171821-38BE-A0E8-50EE-ACB9D0D13D31}"/>
          </ac:cxnSpMkLst>
        </pc:cxnChg>
        <pc:cxnChg chg="add mod">
          <ac:chgData name="Glazenburg, E.P. (Erwin)" userId="45bfe59b-42a7-4d59-bc42-ab1e4aba9ed6" providerId="ADAL" clId="{91F8CEDC-3639-40CD-B6E6-66F22007D960}" dt="2024-03-06T14:14:30.393" v="1783" actId="14100"/>
          <ac:cxnSpMkLst>
            <pc:docMk/>
            <pc:sldMk cId="928859558" sldId="287"/>
            <ac:cxnSpMk id="45" creationId="{6C71D4F3-916B-C5BA-3791-91E50BDFADF7}"/>
          </ac:cxnSpMkLst>
        </pc:cxnChg>
        <pc:cxnChg chg="add mod">
          <ac:chgData name="Glazenburg, E.P. (Erwin)" userId="45bfe59b-42a7-4d59-bc42-ab1e4aba9ed6" providerId="ADAL" clId="{91F8CEDC-3639-40CD-B6E6-66F22007D960}" dt="2024-03-06T14:14:09.653" v="1780" actId="14100"/>
          <ac:cxnSpMkLst>
            <pc:docMk/>
            <pc:sldMk cId="928859558" sldId="287"/>
            <ac:cxnSpMk id="46" creationId="{8FA69F98-CDA0-16A2-D00E-76FAAF58AC00}"/>
          </ac:cxnSpMkLst>
        </pc:cxnChg>
      </pc:sldChg>
      <pc:sldChg chg="add del">
        <pc:chgData name="Glazenburg, E.P. (Erwin)" userId="45bfe59b-42a7-4d59-bc42-ab1e4aba9ed6" providerId="ADAL" clId="{91F8CEDC-3639-40CD-B6E6-66F22007D960}" dt="2024-03-06T14:06:27.584" v="1673" actId="47"/>
        <pc:sldMkLst>
          <pc:docMk/>
          <pc:sldMk cId="3542950795" sldId="287"/>
        </pc:sldMkLst>
      </pc:sldChg>
      <pc:sldChg chg="addSp delSp modSp add mod modTransition">
        <pc:chgData name="Glazenburg, E.P. (Erwin)" userId="45bfe59b-42a7-4d59-bc42-ab1e4aba9ed6" providerId="ADAL" clId="{91F8CEDC-3639-40CD-B6E6-66F22007D960}" dt="2024-03-07T10:04:51.103" v="2131"/>
        <pc:sldMkLst>
          <pc:docMk/>
          <pc:sldMk cId="2515694351" sldId="288"/>
        </pc:sldMkLst>
        <pc:spChg chg="add mod">
          <ac:chgData name="Glazenburg, E.P. (Erwin)" userId="45bfe59b-42a7-4d59-bc42-ab1e4aba9ed6" providerId="ADAL" clId="{91F8CEDC-3639-40CD-B6E6-66F22007D960}" dt="2024-03-06T14:09:53.857" v="1716"/>
          <ac:spMkLst>
            <pc:docMk/>
            <pc:sldMk cId="2515694351" sldId="288"/>
            <ac:spMk id="4" creationId="{1D0F7720-18D2-3699-5D8A-173F625C5609}"/>
          </ac:spMkLst>
        </pc:spChg>
        <pc:spChg chg="add mod">
          <ac:chgData name="Glazenburg, E.P. (Erwin)" userId="45bfe59b-42a7-4d59-bc42-ab1e4aba9ed6" providerId="ADAL" clId="{91F8CEDC-3639-40CD-B6E6-66F22007D960}" dt="2024-03-06T14:09:53.857" v="1716"/>
          <ac:spMkLst>
            <pc:docMk/>
            <pc:sldMk cId="2515694351" sldId="288"/>
            <ac:spMk id="27" creationId="{7566EABF-3BFF-696E-0FCA-65EB2A1D2E88}"/>
          </ac:spMkLst>
        </pc:spChg>
        <pc:spChg chg="add mod">
          <ac:chgData name="Glazenburg, E.P. (Erwin)" userId="45bfe59b-42a7-4d59-bc42-ab1e4aba9ed6" providerId="ADAL" clId="{91F8CEDC-3639-40CD-B6E6-66F22007D960}" dt="2024-03-06T14:09:53.857" v="1716"/>
          <ac:spMkLst>
            <pc:docMk/>
            <pc:sldMk cId="2515694351" sldId="288"/>
            <ac:spMk id="28" creationId="{259AB9BA-43CA-0AFD-A377-8D3FB9873F1A}"/>
          </ac:spMkLst>
        </pc:spChg>
        <pc:spChg chg="add mod">
          <ac:chgData name="Glazenburg, E.P. (Erwin)" userId="45bfe59b-42a7-4d59-bc42-ab1e4aba9ed6" providerId="ADAL" clId="{91F8CEDC-3639-40CD-B6E6-66F22007D960}" dt="2024-03-06T14:09:53.857" v="1716"/>
          <ac:spMkLst>
            <pc:docMk/>
            <pc:sldMk cId="2515694351" sldId="288"/>
            <ac:spMk id="30" creationId="{9F67CBB3-319B-F740-7E1A-47AE159243A1}"/>
          </ac:spMkLst>
        </pc:spChg>
        <pc:spChg chg="add del mod">
          <ac:chgData name="Glazenburg, E.P. (Erwin)" userId="45bfe59b-42a7-4d59-bc42-ab1e4aba9ed6" providerId="ADAL" clId="{91F8CEDC-3639-40CD-B6E6-66F22007D960}" dt="2024-03-06T14:18:53.530" v="1814" actId="478"/>
          <ac:spMkLst>
            <pc:docMk/>
            <pc:sldMk cId="2515694351" sldId="288"/>
            <ac:spMk id="31" creationId="{7F33ECF6-7C99-F033-AEEE-169BEE72856C}"/>
          </ac:spMkLst>
        </pc:spChg>
        <pc:spChg chg="add del mod">
          <ac:chgData name="Glazenburg, E.P. (Erwin)" userId="45bfe59b-42a7-4d59-bc42-ab1e4aba9ed6" providerId="ADAL" clId="{91F8CEDC-3639-40CD-B6E6-66F22007D960}" dt="2024-03-06T14:18:51.973" v="1813" actId="478"/>
          <ac:spMkLst>
            <pc:docMk/>
            <pc:sldMk cId="2515694351" sldId="288"/>
            <ac:spMk id="32" creationId="{84D82BD6-D1BB-5226-BAA7-8405E14052FA}"/>
          </ac:spMkLst>
        </pc:spChg>
        <pc:spChg chg="add del mod">
          <ac:chgData name="Glazenburg, E.P. (Erwin)" userId="45bfe59b-42a7-4d59-bc42-ab1e4aba9ed6" providerId="ADAL" clId="{91F8CEDC-3639-40CD-B6E6-66F22007D960}" dt="2024-03-07T10:04:48.862" v="2129" actId="478"/>
          <ac:spMkLst>
            <pc:docMk/>
            <pc:sldMk cId="2515694351" sldId="288"/>
            <ac:spMk id="33" creationId="{CF71775A-E13B-2054-5AA2-448FD4E8C669}"/>
          </ac:spMkLst>
        </pc:spChg>
        <pc:spChg chg="add del mod">
          <ac:chgData name="Glazenburg, E.P. (Erwin)" userId="45bfe59b-42a7-4d59-bc42-ab1e4aba9ed6" providerId="ADAL" clId="{91F8CEDC-3639-40CD-B6E6-66F22007D960}" dt="2024-03-07T10:04:49.884" v="2130" actId="478"/>
          <ac:spMkLst>
            <pc:docMk/>
            <pc:sldMk cId="2515694351" sldId="288"/>
            <ac:spMk id="35" creationId="{5E402180-180C-7901-2BC1-08AB7289C185}"/>
          </ac:spMkLst>
        </pc:spChg>
        <pc:spChg chg="add mod">
          <ac:chgData name="Glazenburg, E.P. (Erwin)" userId="45bfe59b-42a7-4d59-bc42-ab1e4aba9ed6" providerId="ADAL" clId="{91F8CEDC-3639-40CD-B6E6-66F22007D960}" dt="2024-03-07T10:04:51.103" v="2131"/>
          <ac:spMkLst>
            <pc:docMk/>
            <pc:sldMk cId="2515694351" sldId="288"/>
            <ac:spMk id="37" creationId="{70C062B0-81EA-121E-66E7-8FABFA997014}"/>
          </ac:spMkLst>
        </pc:spChg>
        <pc:spChg chg="add mod">
          <ac:chgData name="Glazenburg, E.P. (Erwin)" userId="45bfe59b-42a7-4d59-bc42-ab1e4aba9ed6" providerId="ADAL" clId="{91F8CEDC-3639-40CD-B6E6-66F22007D960}" dt="2024-03-07T10:04:51.103" v="2131"/>
          <ac:spMkLst>
            <pc:docMk/>
            <pc:sldMk cId="2515694351" sldId="288"/>
            <ac:spMk id="38" creationId="{68CFDE35-1DDE-A520-0272-BC7D75AB4709}"/>
          </ac:spMkLst>
        </pc:spChg>
        <pc:spChg chg="del">
          <ac:chgData name="Glazenburg, E.P. (Erwin)" userId="45bfe59b-42a7-4d59-bc42-ab1e4aba9ed6" providerId="ADAL" clId="{91F8CEDC-3639-40CD-B6E6-66F22007D960}" dt="2024-03-06T14:09:52.918" v="1715" actId="478"/>
          <ac:spMkLst>
            <pc:docMk/>
            <pc:sldMk cId="2515694351" sldId="288"/>
            <ac:spMk id="137" creationId="{9599E2DA-712E-2438-7EC4-5E05057BF603}"/>
          </ac:spMkLst>
        </pc:spChg>
        <pc:spChg chg="del">
          <ac:chgData name="Glazenburg, E.P. (Erwin)" userId="45bfe59b-42a7-4d59-bc42-ab1e4aba9ed6" providerId="ADAL" clId="{91F8CEDC-3639-40CD-B6E6-66F22007D960}" dt="2024-03-06T14:09:51.622" v="1714" actId="478"/>
          <ac:spMkLst>
            <pc:docMk/>
            <pc:sldMk cId="2515694351" sldId="288"/>
            <ac:spMk id="138" creationId="{952F7EA4-F8DA-9175-3E2F-C625043B69E5}"/>
          </ac:spMkLst>
        </pc:spChg>
      </pc:sldChg>
      <pc:sldChg chg="add del">
        <pc:chgData name="Glazenburg, E.P. (Erwin)" userId="45bfe59b-42a7-4d59-bc42-ab1e4aba9ed6" providerId="ADAL" clId="{91F8CEDC-3639-40CD-B6E6-66F22007D960}" dt="2024-03-06T14:18:30.901" v="1809" actId="47"/>
        <pc:sldMkLst>
          <pc:docMk/>
          <pc:sldMk cId="583569566" sldId="289"/>
        </pc:sldMkLst>
      </pc:sldChg>
      <pc:sldChg chg="addSp delSp modSp add del mod">
        <pc:chgData name="Glazenburg, E.P. (Erwin)" userId="45bfe59b-42a7-4d59-bc42-ab1e4aba9ed6" providerId="ADAL" clId="{91F8CEDC-3639-40CD-B6E6-66F22007D960}" dt="2024-03-06T14:17:31.716" v="1806" actId="47"/>
        <pc:sldMkLst>
          <pc:docMk/>
          <pc:sldMk cId="2254544631" sldId="289"/>
        </pc:sldMkLst>
        <pc:spChg chg="add del mod">
          <ac:chgData name="Glazenburg, E.P. (Erwin)" userId="45bfe59b-42a7-4d59-bc42-ab1e4aba9ed6" providerId="ADAL" clId="{91F8CEDC-3639-40CD-B6E6-66F22007D960}" dt="2024-03-06T14:16:56.925" v="1804" actId="478"/>
          <ac:spMkLst>
            <pc:docMk/>
            <pc:sldMk cId="2254544631" sldId="289"/>
            <ac:spMk id="4" creationId="{4B03B99F-3F34-0C51-0011-75A0E1B04242}"/>
          </ac:spMkLst>
        </pc:spChg>
        <pc:spChg chg="add del mod">
          <ac:chgData name="Glazenburg, E.P. (Erwin)" userId="45bfe59b-42a7-4d59-bc42-ab1e4aba9ed6" providerId="ADAL" clId="{91F8CEDC-3639-40CD-B6E6-66F22007D960}" dt="2024-03-06T14:16:53.638" v="1802" actId="478"/>
          <ac:spMkLst>
            <pc:docMk/>
            <pc:sldMk cId="2254544631" sldId="289"/>
            <ac:spMk id="27" creationId="{BB8B6753-7012-3C32-5E3A-BBA8E6E8EAC4}"/>
          </ac:spMkLst>
        </pc:spChg>
        <pc:spChg chg="add del mod">
          <ac:chgData name="Glazenburg, E.P. (Erwin)" userId="45bfe59b-42a7-4d59-bc42-ab1e4aba9ed6" providerId="ADAL" clId="{91F8CEDC-3639-40CD-B6E6-66F22007D960}" dt="2024-03-06T14:16:56.127" v="1803" actId="478"/>
          <ac:spMkLst>
            <pc:docMk/>
            <pc:sldMk cId="2254544631" sldId="289"/>
            <ac:spMk id="28" creationId="{EA3D9C0E-CB22-1B24-6D4B-C2198E512E98}"/>
          </ac:spMkLst>
        </pc:spChg>
        <pc:spChg chg="add del mod">
          <ac:chgData name="Glazenburg, E.P. (Erwin)" userId="45bfe59b-42a7-4d59-bc42-ab1e4aba9ed6" providerId="ADAL" clId="{91F8CEDC-3639-40CD-B6E6-66F22007D960}" dt="2024-03-06T14:16:51.648" v="1801" actId="478"/>
          <ac:spMkLst>
            <pc:docMk/>
            <pc:sldMk cId="2254544631" sldId="289"/>
            <ac:spMk id="30" creationId="{B6CEFD4B-D98E-892C-ADF2-495EE902522D}"/>
          </ac:spMkLst>
        </pc:spChg>
        <pc:cxnChg chg="mod">
          <ac:chgData name="Glazenburg, E.P. (Erwin)" userId="45bfe59b-42a7-4d59-bc42-ab1e4aba9ed6" providerId="ADAL" clId="{91F8CEDC-3639-40CD-B6E6-66F22007D960}" dt="2024-03-06T14:16:53.638" v="1802" actId="478"/>
          <ac:cxnSpMkLst>
            <pc:docMk/>
            <pc:sldMk cId="2254544631" sldId="289"/>
            <ac:cxnSpMk id="32" creationId="{DA37F371-B0B5-E88B-5835-043B598B3C2F}"/>
          </ac:cxnSpMkLst>
        </pc:cxnChg>
        <pc:cxnChg chg="mod">
          <ac:chgData name="Glazenburg, E.P. (Erwin)" userId="45bfe59b-42a7-4d59-bc42-ab1e4aba9ed6" providerId="ADAL" clId="{91F8CEDC-3639-40CD-B6E6-66F22007D960}" dt="2024-03-06T14:16:10.141" v="1791" actId="14100"/>
          <ac:cxnSpMkLst>
            <pc:docMk/>
            <pc:sldMk cId="2254544631" sldId="289"/>
            <ac:cxnSpMk id="35" creationId="{78D7B401-2765-C68D-D186-A27642FE9426}"/>
          </ac:cxnSpMkLst>
        </pc:cxnChg>
        <pc:cxnChg chg="mod">
          <ac:chgData name="Glazenburg, E.P. (Erwin)" userId="45bfe59b-42a7-4d59-bc42-ab1e4aba9ed6" providerId="ADAL" clId="{91F8CEDC-3639-40CD-B6E6-66F22007D960}" dt="2024-03-06T14:16:18.072" v="1794" actId="14100"/>
          <ac:cxnSpMkLst>
            <pc:docMk/>
            <pc:sldMk cId="2254544631" sldId="289"/>
            <ac:cxnSpMk id="36" creationId="{4356623F-477F-BF50-45B5-A3FBBFDB95BC}"/>
          </ac:cxnSpMkLst>
        </pc:cxnChg>
        <pc:cxnChg chg="mod">
          <ac:chgData name="Glazenburg, E.P. (Erwin)" userId="45bfe59b-42a7-4d59-bc42-ab1e4aba9ed6" providerId="ADAL" clId="{91F8CEDC-3639-40CD-B6E6-66F22007D960}" dt="2024-03-06T14:16:26.095" v="1796" actId="14100"/>
          <ac:cxnSpMkLst>
            <pc:docMk/>
            <pc:sldMk cId="2254544631" sldId="289"/>
            <ac:cxnSpMk id="37" creationId="{6C171821-38BE-A0E8-50EE-ACB9D0D13D31}"/>
          </ac:cxnSpMkLst>
        </pc:cxnChg>
        <pc:cxnChg chg="mod">
          <ac:chgData name="Glazenburg, E.P. (Erwin)" userId="45bfe59b-42a7-4d59-bc42-ab1e4aba9ed6" providerId="ADAL" clId="{91F8CEDC-3639-40CD-B6E6-66F22007D960}" dt="2024-03-06T14:16:46.928" v="1800" actId="14100"/>
          <ac:cxnSpMkLst>
            <pc:docMk/>
            <pc:sldMk cId="2254544631" sldId="289"/>
            <ac:cxnSpMk id="45" creationId="{6C71D4F3-916B-C5BA-3791-91E50BDFADF7}"/>
          </ac:cxnSpMkLst>
        </pc:cxnChg>
        <pc:cxnChg chg="mod">
          <ac:chgData name="Glazenburg, E.P. (Erwin)" userId="45bfe59b-42a7-4d59-bc42-ab1e4aba9ed6" providerId="ADAL" clId="{91F8CEDC-3639-40CD-B6E6-66F22007D960}" dt="2024-03-06T14:16:36.828" v="1798" actId="14100"/>
          <ac:cxnSpMkLst>
            <pc:docMk/>
            <pc:sldMk cId="2254544631" sldId="289"/>
            <ac:cxnSpMk id="46" creationId="{8FA69F98-CDA0-16A2-D00E-76FAAF58AC00}"/>
          </ac:cxnSpMkLst>
        </pc:cxnChg>
      </pc:sldChg>
      <pc:sldChg chg="addSp delSp modSp add mod modTransition">
        <pc:chgData name="Glazenburg, E.P. (Erwin)" userId="45bfe59b-42a7-4d59-bc42-ab1e4aba9ed6" providerId="ADAL" clId="{91F8CEDC-3639-40CD-B6E6-66F22007D960}" dt="2024-03-07T10:04:43.673" v="2128"/>
        <pc:sldMkLst>
          <pc:docMk/>
          <pc:sldMk cId="3909581578" sldId="289"/>
        </pc:sldMkLst>
        <pc:spChg chg="add del mod">
          <ac:chgData name="Glazenburg, E.P. (Erwin)" userId="45bfe59b-42a7-4d59-bc42-ab1e4aba9ed6" providerId="ADAL" clId="{91F8CEDC-3639-40CD-B6E6-66F22007D960}" dt="2024-03-07T10:04:41.253" v="2126" actId="478"/>
          <ac:spMkLst>
            <pc:docMk/>
            <pc:sldMk cId="3909581578" sldId="289"/>
            <ac:spMk id="33" creationId="{610F10CE-8C70-B2F6-3AFA-557F85334067}"/>
          </ac:spMkLst>
        </pc:spChg>
        <pc:spChg chg="add del mod">
          <ac:chgData name="Glazenburg, E.P. (Erwin)" userId="45bfe59b-42a7-4d59-bc42-ab1e4aba9ed6" providerId="ADAL" clId="{91F8CEDC-3639-40CD-B6E6-66F22007D960}" dt="2024-03-07T10:04:42.123" v="2127" actId="478"/>
          <ac:spMkLst>
            <pc:docMk/>
            <pc:sldMk cId="3909581578" sldId="289"/>
            <ac:spMk id="35" creationId="{E7D1A6DE-E749-AA88-E6FA-BD9A8DA87663}"/>
          </ac:spMkLst>
        </pc:spChg>
        <pc:spChg chg="add mod">
          <ac:chgData name="Glazenburg, E.P. (Erwin)" userId="45bfe59b-42a7-4d59-bc42-ab1e4aba9ed6" providerId="ADAL" clId="{91F8CEDC-3639-40CD-B6E6-66F22007D960}" dt="2024-03-07T10:04:43.673" v="2128"/>
          <ac:spMkLst>
            <pc:docMk/>
            <pc:sldMk cId="3909581578" sldId="289"/>
            <ac:spMk id="37" creationId="{8A36A4B7-6E88-80DA-CF0E-864315A877E1}"/>
          </ac:spMkLst>
        </pc:spChg>
        <pc:spChg chg="add mod">
          <ac:chgData name="Glazenburg, E.P. (Erwin)" userId="45bfe59b-42a7-4d59-bc42-ab1e4aba9ed6" providerId="ADAL" clId="{91F8CEDC-3639-40CD-B6E6-66F22007D960}" dt="2024-03-07T10:04:43.673" v="2128"/>
          <ac:spMkLst>
            <pc:docMk/>
            <pc:sldMk cId="3909581578" sldId="289"/>
            <ac:spMk id="38" creationId="{6361A8A4-93ED-7659-12D8-ED86F00EBE59}"/>
          </ac:spMkLst>
        </pc:spChg>
      </pc:sldChg>
      <pc:sldChg chg="addSp delSp modSp add mod">
        <pc:chgData name="Glazenburg, E.P. (Erwin)" userId="45bfe59b-42a7-4d59-bc42-ab1e4aba9ed6" providerId="ADAL" clId="{91F8CEDC-3639-40CD-B6E6-66F22007D960}" dt="2024-03-07T10:09:06.049" v="2132"/>
        <pc:sldMkLst>
          <pc:docMk/>
          <pc:sldMk cId="623884968" sldId="290"/>
        </pc:sldMkLst>
        <pc:spChg chg="add del mod">
          <ac:chgData name="Glazenburg, E.P. (Erwin)" userId="45bfe59b-42a7-4d59-bc42-ab1e4aba9ed6" providerId="ADAL" clId="{91F8CEDC-3639-40CD-B6E6-66F22007D960}" dt="2024-03-07T10:04:12.377" v="2108" actId="478"/>
          <ac:spMkLst>
            <pc:docMk/>
            <pc:sldMk cId="623884968" sldId="290"/>
            <ac:spMk id="4" creationId="{7D7DB33C-E385-28C8-4308-87EB7054E6FB}"/>
          </ac:spMkLst>
        </pc:spChg>
        <pc:spChg chg="add del mod">
          <ac:chgData name="Glazenburg, E.P. (Erwin)" userId="45bfe59b-42a7-4d59-bc42-ab1e4aba9ed6" providerId="ADAL" clId="{91F8CEDC-3639-40CD-B6E6-66F22007D960}" dt="2024-03-07T10:04:13.095" v="2109" actId="478"/>
          <ac:spMkLst>
            <pc:docMk/>
            <pc:sldMk cId="623884968" sldId="290"/>
            <ac:spMk id="27" creationId="{82BBCAEA-E5DB-0979-50E3-98A6983EFA34}"/>
          </ac:spMkLst>
        </pc:spChg>
        <pc:spChg chg="add mod">
          <ac:chgData name="Glazenburg, E.P. (Erwin)" userId="45bfe59b-42a7-4d59-bc42-ab1e4aba9ed6" providerId="ADAL" clId="{91F8CEDC-3639-40CD-B6E6-66F22007D960}" dt="2024-03-07T10:04:14.282" v="2110"/>
          <ac:spMkLst>
            <pc:docMk/>
            <pc:sldMk cId="623884968" sldId="290"/>
            <ac:spMk id="30" creationId="{787B76D0-3727-F972-9912-ED1B193DA277}"/>
          </ac:spMkLst>
        </pc:spChg>
        <pc:spChg chg="add mod">
          <ac:chgData name="Glazenburg, E.P. (Erwin)" userId="45bfe59b-42a7-4d59-bc42-ab1e4aba9ed6" providerId="ADAL" clId="{91F8CEDC-3639-40CD-B6E6-66F22007D960}" dt="2024-03-07T10:04:14.282" v="2110"/>
          <ac:spMkLst>
            <pc:docMk/>
            <pc:sldMk cId="623884968" sldId="290"/>
            <ac:spMk id="31" creationId="{63E8D8F3-5730-421A-468E-40CA1E0DFECA}"/>
          </ac:spMkLst>
        </pc:spChg>
        <pc:spChg chg="add mod">
          <ac:chgData name="Glazenburg, E.P. (Erwin)" userId="45bfe59b-42a7-4d59-bc42-ab1e4aba9ed6" providerId="ADAL" clId="{91F8CEDC-3639-40CD-B6E6-66F22007D960}" dt="2024-03-07T10:09:06.049" v="2132"/>
          <ac:spMkLst>
            <pc:docMk/>
            <pc:sldMk cId="623884968" sldId="290"/>
            <ac:spMk id="32" creationId="{922934A1-F52F-7B64-7DC7-1D736DDD2033}"/>
          </ac:spMkLst>
        </pc:spChg>
      </pc:sldChg>
      <pc:sldChg chg="addSp delSp modSp add mod">
        <pc:chgData name="Glazenburg, E.P. (Erwin)" userId="45bfe59b-42a7-4d59-bc42-ab1e4aba9ed6" providerId="ADAL" clId="{91F8CEDC-3639-40CD-B6E6-66F22007D960}" dt="2024-03-07T10:52:36.459" v="2197" actId="478"/>
        <pc:sldMkLst>
          <pc:docMk/>
          <pc:sldMk cId="2440422483" sldId="291"/>
        </pc:sldMkLst>
        <pc:spChg chg="add del mod">
          <ac:chgData name="Glazenburg, E.P. (Erwin)" userId="45bfe59b-42a7-4d59-bc42-ab1e4aba9ed6" providerId="ADAL" clId="{91F8CEDC-3639-40CD-B6E6-66F22007D960}" dt="2024-03-07T10:04:28.172" v="2117" actId="478"/>
          <ac:spMkLst>
            <pc:docMk/>
            <pc:sldMk cId="2440422483" sldId="291"/>
            <ac:spMk id="37" creationId="{BE5E9E22-5CBE-6D1E-07BC-C77C7FA3DA5A}"/>
          </ac:spMkLst>
        </pc:spChg>
        <pc:spChg chg="add del mod">
          <ac:chgData name="Glazenburg, E.P. (Erwin)" userId="45bfe59b-42a7-4d59-bc42-ab1e4aba9ed6" providerId="ADAL" clId="{91F8CEDC-3639-40CD-B6E6-66F22007D960}" dt="2024-03-07T10:04:29.090" v="2118" actId="478"/>
          <ac:spMkLst>
            <pc:docMk/>
            <pc:sldMk cId="2440422483" sldId="291"/>
            <ac:spMk id="38" creationId="{3B2EDA41-2483-D370-14CC-F35865B6AA6D}"/>
          </ac:spMkLst>
        </pc:spChg>
        <pc:spChg chg="add mod">
          <ac:chgData name="Glazenburg, E.P. (Erwin)" userId="45bfe59b-42a7-4d59-bc42-ab1e4aba9ed6" providerId="ADAL" clId="{91F8CEDC-3639-40CD-B6E6-66F22007D960}" dt="2024-03-07T10:04:30.145" v="2119"/>
          <ac:spMkLst>
            <pc:docMk/>
            <pc:sldMk cId="2440422483" sldId="291"/>
            <ac:spMk id="40" creationId="{5DA1180E-EE70-62EE-FD9D-1A76E9DD9170}"/>
          </ac:spMkLst>
        </pc:spChg>
        <pc:spChg chg="add mod">
          <ac:chgData name="Glazenburg, E.P. (Erwin)" userId="45bfe59b-42a7-4d59-bc42-ab1e4aba9ed6" providerId="ADAL" clId="{91F8CEDC-3639-40CD-B6E6-66F22007D960}" dt="2024-03-07T10:04:30.145" v="2119"/>
          <ac:spMkLst>
            <pc:docMk/>
            <pc:sldMk cId="2440422483" sldId="291"/>
            <ac:spMk id="41" creationId="{15014ACC-8B34-4C8A-B9C3-AE69CA8825A7}"/>
          </ac:spMkLst>
        </pc:spChg>
        <pc:cxnChg chg="add mod">
          <ac:chgData name="Glazenburg, E.P. (Erwin)" userId="45bfe59b-42a7-4d59-bc42-ab1e4aba9ed6" providerId="ADAL" clId="{91F8CEDC-3639-40CD-B6E6-66F22007D960}" dt="2024-03-06T14:22:32.266" v="1848" actId="14100"/>
          <ac:cxnSpMkLst>
            <pc:docMk/>
            <pc:sldMk cId="2440422483" sldId="291"/>
            <ac:cxnSpMk id="35" creationId="{15C7C567-D350-B88A-5DEA-B3B4447C19CB}"/>
          </ac:cxnSpMkLst>
        </pc:cxnChg>
        <pc:cxnChg chg="add mod">
          <ac:chgData name="Glazenburg, E.P. (Erwin)" userId="45bfe59b-42a7-4d59-bc42-ab1e4aba9ed6" providerId="ADAL" clId="{91F8CEDC-3639-40CD-B6E6-66F22007D960}" dt="2024-03-07T10:51:32.836" v="2184" actId="14100"/>
          <ac:cxnSpMkLst>
            <pc:docMk/>
            <pc:sldMk cId="2440422483" sldId="291"/>
            <ac:cxnSpMk id="42" creationId="{F915165E-24C3-7D29-4192-826B3406C118}"/>
          </ac:cxnSpMkLst>
        </pc:cxnChg>
        <pc:cxnChg chg="add del mod">
          <ac:chgData name="Glazenburg, E.P. (Erwin)" userId="45bfe59b-42a7-4d59-bc42-ab1e4aba9ed6" providerId="ADAL" clId="{91F8CEDC-3639-40CD-B6E6-66F22007D960}" dt="2024-03-07T10:52:36.459" v="2197" actId="478"/>
          <ac:cxnSpMkLst>
            <pc:docMk/>
            <pc:sldMk cId="2440422483" sldId="291"/>
            <ac:cxnSpMk id="45" creationId="{EEBFC352-6801-BADF-632A-8C145704885E}"/>
          </ac:cxnSpMkLst>
        </pc:cxnChg>
      </pc:sldChg>
      <pc:sldChg chg="addSp delSp modSp add mod">
        <pc:chgData name="Glazenburg, E.P. (Erwin)" userId="45bfe59b-42a7-4d59-bc42-ab1e4aba9ed6" providerId="ADAL" clId="{91F8CEDC-3639-40CD-B6E6-66F22007D960}" dt="2024-03-07T10:51:35.736" v="2187"/>
        <pc:sldMkLst>
          <pc:docMk/>
          <pc:sldMk cId="624484091" sldId="292"/>
        </pc:sldMkLst>
        <pc:spChg chg="add del mod">
          <ac:chgData name="Glazenburg, E.P. (Erwin)" userId="45bfe59b-42a7-4d59-bc42-ab1e4aba9ed6" providerId="ADAL" clId="{91F8CEDC-3639-40CD-B6E6-66F22007D960}" dt="2024-03-07T10:04:16.719" v="2111" actId="478"/>
          <ac:spMkLst>
            <pc:docMk/>
            <pc:sldMk cId="624484091" sldId="292"/>
            <ac:spMk id="27" creationId="{57A4B64D-C1AF-DCDC-D4EE-839981B0548D}"/>
          </ac:spMkLst>
        </pc:spChg>
        <pc:spChg chg="add del mod">
          <ac:chgData name="Glazenburg, E.P. (Erwin)" userId="45bfe59b-42a7-4d59-bc42-ab1e4aba9ed6" providerId="ADAL" clId="{91F8CEDC-3639-40CD-B6E6-66F22007D960}" dt="2024-03-07T10:04:17.926" v="2112" actId="478"/>
          <ac:spMkLst>
            <pc:docMk/>
            <pc:sldMk cId="624484091" sldId="292"/>
            <ac:spMk id="28" creationId="{A87273A9-28D3-109B-7493-799539527D0D}"/>
          </ac:spMkLst>
        </pc:spChg>
        <pc:spChg chg="add mod">
          <ac:chgData name="Glazenburg, E.P. (Erwin)" userId="45bfe59b-42a7-4d59-bc42-ab1e4aba9ed6" providerId="ADAL" clId="{91F8CEDC-3639-40CD-B6E6-66F22007D960}" dt="2024-03-07T10:04:19.090" v="2113"/>
          <ac:spMkLst>
            <pc:docMk/>
            <pc:sldMk cId="624484091" sldId="292"/>
            <ac:spMk id="31" creationId="{90EAF1C7-758C-8FBD-180D-0059AE80B8F9}"/>
          </ac:spMkLst>
        </pc:spChg>
        <pc:spChg chg="add mod">
          <ac:chgData name="Glazenburg, E.P. (Erwin)" userId="45bfe59b-42a7-4d59-bc42-ab1e4aba9ed6" providerId="ADAL" clId="{91F8CEDC-3639-40CD-B6E6-66F22007D960}" dt="2024-03-07T10:04:19.090" v="2113"/>
          <ac:spMkLst>
            <pc:docMk/>
            <pc:sldMk cId="624484091" sldId="292"/>
            <ac:spMk id="32" creationId="{597B4EA5-FC91-7C33-B5B1-2B0613A432D5}"/>
          </ac:spMkLst>
        </pc:spChg>
        <pc:spChg chg="add del mod">
          <ac:chgData name="Glazenburg, E.P. (Erwin)" userId="45bfe59b-42a7-4d59-bc42-ab1e4aba9ed6" providerId="ADAL" clId="{91F8CEDC-3639-40CD-B6E6-66F22007D960}" dt="2024-03-07T10:09:14.088" v="2136"/>
          <ac:spMkLst>
            <pc:docMk/>
            <pc:sldMk cId="624484091" sldId="292"/>
            <ac:spMk id="33" creationId="{C8BC4DB1-EE39-46BC-EA68-F1366917924B}"/>
          </ac:spMkLst>
        </pc:spChg>
        <pc:cxnChg chg="add mod">
          <ac:chgData name="Glazenburg, E.P. (Erwin)" userId="45bfe59b-42a7-4d59-bc42-ab1e4aba9ed6" providerId="ADAL" clId="{91F8CEDC-3639-40CD-B6E6-66F22007D960}" dt="2024-03-06T14:23:10.616" v="1851"/>
          <ac:cxnSpMkLst>
            <pc:docMk/>
            <pc:sldMk cId="624484091" sldId="292"/>
            <ac:cxnSpMk id="4" creationId="{C7BC1260-8010-5C73-257D-CE8F93EEF751}"/>
          </ac:cxnSpMkLst>
        </pc:cxnChg>
        <pc:cxnChg chg="add mod">
          <ac:chgData name="Glazenburg, E.P. (Erwin)" userId="45bfe59b-42a7-4d59-bc42-ab1e4aba9ed6" providerId="ADAL" clId="{91F8CEDC-3639-40CD-B6E6-66F22007D960}" dt="2024-03-07T10:51:35.736" v="2187"/>
          <ac:cxnSpMkLst>
            <pc:docMk/>
            <pc:sldMk cId="624484091" sldId="292"/>
            <ac:cxnSpMk id="35" creationId="{12316454-5C6E-B5E2-DC72-F46DD91258D7}"/>
          </ac:cxnSpMkLst>
        </pc:cxnChg>
      </pc:sldChg>
      <pc:sldChg chg="addSp delSp modSp add mod modTransition">
        <pc:chgData name="Glazenburg, E.P. (Erwin)" userId="45bfe59b-42a7-4d59-bc42-ab1e4aba9ed6" providerId="ADAL" clId="{91F8CEDC-3639-40CD-B6E6-66F22007D960}" dt="2024-03-07T10:04:01.761" v="2107"/>
        <pc:sldMkLst>
          <pc:docMk/>
          <pc:sldMk cId="599622089" sldId="293"/>
        </pc:sldMkLst>
        <pc:spChg chg="del mod">
          <ac:chgData name="Glazenburg, E.P. (Erwin)" userId="45bfe59b-42a7-4d59-bc42-ab1e4aba9ed6" providerId="ADAL" clId="{91F8CEDC-3639-40CD-B6E6-66F22007D960}" dt="2024-03-07T10:04:00.113" v="2105" actId="478"/>
          <ac:spMkLst>
            <pc:docMk/>
            <pc:sldMk cId="599622089" sldId="293"/>
            <ac:spMk id="4" creationId="{2F5DE0D9-AF73-DF2C-F92F-BB9FBEA24B3F}"/>
          </ac:spMkLst>
        </pc:spChg>
        <pc:spChg chg="del mod">
          <ac:chgData name="Glazenburg, E.P. (Erwin)" userId="45bfe59b-42a7-4d59-bc42-ab1e4aba9ed6" providerId="ADAL" clId="{91F8CEDC-3639-40CD-B6E6-66F22007D960}" dt="2024-03-07T10:04:00.893" v="2106" actId="478"/>
          <ac:spMkLst>
            <pc:docMk/>
            <pc:sldMk cId="599622089" sldId="293"/>
            <ac:spMk id="27" creationId="{32C87131-7810-ACEF-56FE-F43C3B3402EF}"/>
          </ac:spMkLst>
        </pc:spChg>
        <pc:spChg chg="add del mod">
          <ac:chgData name="Glazenburg, E.P. (Erwin)" userId="45bfe59b-42a7-4d59-bc42-ab1e4aba9ed6" providerId="ADAL" clId="{91F8CEDC-3639-40CD-B6E6-66F22007D960}" dt="2024-03-07T08:20:23.672" v="1899" actId="478"/>
          <ac:spMkLst>
            <pc:docMk/>
            <pc:sldMk cId="599622089" sldId="293"/>
            <ac:spMk id="28" creationId="{D9E70E3F-0123-7ABF-8CA5-AECD357840BF}"/>
          </ac:spMkLst>
        </pc:spChg>
        <pc:spChg chg="add mod">
          <ac:chgData name="Glazenburg, E.P. (Erwin)" userId="45bfe59b-42a7-4d59-bc42-ab1e4aba9ed6" providerId="ADAL" clId="{91F8CEDC-3639-40CD-B6E6-66F22007D960}" dt="2024-03-07T08:54:39.526" v="1934" actId="1076"/>
          <ac:spMkLst>
            <pc:docMk/>
            <pc:sldMk cId="599622089" sldId="293"/>
            <ac:spMk id="30" creationId="{957FD6F5-4D7E-DFF1-0037-5C6F6469292A}"/>
          </ac:spMkLst>
        </pc:spChg>
        <pc:spChg chg="add mod">
          <ac:chgData name="Glazenburg, E.P. (Erwin)" userId="45bfe59b-42a7-4d59-bc42-ab1e4aba9ed6" providerId="ADAL" clId="{91F8CEDC-3639-40CD-B6E6-66F22007D960}" dt="2024-03-07T08:54:39.526" v="1934" actId="1076"/>
          <ac:spMkLst>
            <pc:docMk/>
            <pc:sldMk cId="599622089" sldId="293"/>
            <ac:spMk id="31" creationId="{616D532E-8664-B34E-8167-13570A3D3BCD}"/>
          </ac:spMkLst>
        </pc:spChg>
        <pc:spChg chg="add del mod">
          <ac:chgData name="Glazenburg, E.P. (Erwin)" userId="45bfe59b-42a7-4d59-bc42-ab1e4aba9ed6" providerId="ADAL" clId="{91F8CEDC-3639-40CD-B6E6-66F22007D960}" dt="2024-03-07T08:56:13.248" v="1947" actId="478"/>
          <ac:spMkLst>
            <pc:docMk/>
            <pc:sldMk cId="599622089" sldId="293"/>
            <ac:spMk id="32" creationId="{1809A054-A065-CF1B-CC28-BEB507C2E820}"/>
          </ac:spMkLst>
        </pc:spChg>
        <pc:spChg chg="add del mod">
          <ac:chgData name="Glazenburg, E.P. (Erwin)" userId="45bfe59b-42a7-4d59-bc42-ab1e4aba9ed6" providerId="ADAL" clId="{91F8CEDC-3639-40CD-B6E6-66F22007D960}" dt="2024-03-07T08:56:15.159" v="1948" actId="478"/>
          <ac:spMkLst>
            <pc:docMk/>
            <pc:sldMk cId="599622089" sldId="293"/>
            <ac:spMk id="33" creationId="{64CC2FE9-866D-8F54-8908-C99BC11CE6A1}"/>
          </ac:spMkLst>
        </pc:spChg>
        <pc:spChg chg="add del mod">
          <ac:chgData name="Glazenburg, E.P. (Erwin)" userId="45bfe59b-42a7-4d59-bc42-ab1e4aba9ed6" providerId="ADAL" clId="{91F8CEDC-3639-40CD-B6E6-66F22007D960}" dt="2024-03-07T08:56:16.146" v="1949" actId="478"/>
          <ac:spMkLst>
            <pc:docMk/>
            <pc:sldMk cId="599622089" sldId="293"/>
            <ac:spMk id="35" creationId="{42E78231-3F65-4674-F01A-7B30A8162B87}"/>
          </ac:spMkLst>
        </pc:spChg>
        <pc:spChg chg="add del mod">
          <ac:chgData name="Glazenburg, E.P. (Erwin)" userId="45bfe59b-42a7-4d59-bc42-ab1e4aba9ed6" providerId="ADAL" clId="{91F8CEDC-3639-40CD-B6E6-66F22007D960}" dt="2024-03-07T08:56:17.968" v="1950" actId="478"/>
          <ac:spMkLst>
            <pc:docMk/>
            <pc:sldMk cId="599622089" sldId="293"/>
            <ac:spMk id="36" creationId="{A715B6FD-58BB-D024-BB73-435A242CBA3A}"/>
          </ac:spMkLst>
        </pc:spChg>
        <pc:spChg chg="add mod">
          <ac:chgData name="Glazenburg, E.P. (Erwin)" userId="45bfe59b-42a7-4d59-bc42-ab1e4aba9ed6" providerId="ADAL" clId="{91F8CEDC-3639-40CD-B6E6-66F22007D960}" dt="2024-03-07T08:58:29.716" v="1975"/>
          <ac:spMkLst>
            <pc:docMk/>
            <pc:sldMk cId="599622089" sldId="293"/>
            <ac:spMk id="37" creationId="{7B0E89A7-6D7D-62BA-3FEC-6BFF41741DC1}"/>
          </ac:spMkLst>
        </pc:spChg>
        <pc:spChg chg="add mod">
          <ac:chgData name="Glazenburg, E.P. (Erwin)" userId="45bfe59b-42a7-4d59-bc42-ab1e4aba9ed6" providerId="ADAL" clId="{91F8CEDC-3639-40CD-B6E6-66F22007D960}" dt="2024-03-07T10:04:01.761" v="2107"/>
          <ac:spMkLst>
            <pc:docMk/>
            <pc:sldMk cId="599622089" sldId="293"/>
            <ac:spMk id="39" creationId="{6F1DC783-AE46-4A06-217B-FA39FE3FA946}"/>
          </ac:spMkLst>
        </pc:spChg>
        <pc:spChg chg="add mod">
          <ac:chgData name="Glazenburg, E.P. (Erwin)" userId="45bfe59b-42a7-4d59-bc42-ab1e4aba9ed6" providerId="ADAL" clId="{91F8CEDC-3639-40CD-B6E6-66F22007D960}" dt="2024-03-07T10:04:01.761" v="2107"/>
          <ac:spMkLst>
            <pc:docMk/>
            <pc:sldMk cId="599622089" sldId="293"/>
            <ac:spMk id="40" creationId="{DB28926A-09D5-D350-6397-2E5B93460FF4}"/>
          </ac:spMkLst>
        </pc:spChg>
        <pc:spChg chg="del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28" creationId="{4FF2B037-B943-9BD6-56C3-69742C279D2B}"/>
          </ac:spMkLst>
        </pc:spChg>
        <pc:spChg chg="del mod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29" creationId="{F7CC5F95-9453-9E17-3A68-F97F06A51B39}"/>
          </ac:spMkLst>
        </pc:spChg>
        <pc:spChg chg="del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30" creationId="{73EB164F-35AF-DB55-3343-AA11DCA528F7}"/>
          </ac:spMkLst>
        </pc:spChg>
        <pc:spChg chg="del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31" creationId="{D08086EA-6A07-311B-D393-776B3099B5D1}"/>
          </ac:spMkLst>
        </pc:spChg>
        <pc:spChg chg="del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32" creationId="{8EFA014E-ADAD-D3A6-B48D-AE4709B1914F}"/>
          </ac:spMkLst>
        </pc:spChg>
        <pc:spChg chg="del">
          <ac:chgData name="Glazenburg, E.P. (Erwin)" userId="45bfe59b-42a7-4d59-bc42-ab1e4aba9ed6" providerId="ADAL" clId="{91F8CEDC-3639-40CD-B6E6-66F22007D960}" dt="2024-03-07T08:54:27.391" v="1932" actId="478"/>
          <ac:spMkLst>
            <pc:docMk/>
            <pc:sldMk cId="599622089" sldId="293"/>
            <ac:spMk id="133" creationId="{03C10160-DDD2-BFEF-8E2D-DEE951F969F0}"/>
          </ac:spMkLst>
        </pc:spChg>
      </pc:sldChg>
      <pc:sldChg chg="add del">
        <pc:chgData name="Glazenburg, E.P. (Erwin)" userId="45bfe59b-42a7-4d59-bc42-ab1e4aba9ed6" providerId="ADAL" clId="{91F8CEDC-3639-40CD-B6E6-66F22007D960}" dt="2024-03-07T08:21:17.590" v="1901" actId="47"/>
        <pc:sldMkLst>
          <pc:docMk/>
          <pc:sldMk cId="646384037" sldId="294"/>
        </pc:sldMkLst>
      </pc:sldChg>
      <pc:sldChg chg="addSp modSp add del mod modTransition">
        <pc:chgData name="Glazenburg, E.P. (Erwin)" userId="45bfe59b-42a7-4d59-bc42-ab1e4aba9ed6" providerId="ADAL" clId="{91F8CEDC-3639-40CD-B6E6-66F22007D960}" dt="2024-03-07T08:58:28.441" v="1974" actId="47"/>
        <pc:sldMkLst>
          <pc:docMk/>
          <pc:sldMk cId="3626587216" sldId="294"/>
        </pc:sldMkLst>
        <pc:spChg chg="add mod">
          <ac:chgData name="Glazenburg, E.P. (Erwin)" userId="45bfe59b-42a7-4d59-bc42-ab1e4aba9ed6" providerId="ADAL" clId="{91F8CEDC-3639-40CD-B6E6-66F22007D960}" dt="2024-03-07T08:56:47.572" v="1970" actId="403"/>
          <ac:spMkLst>
            <pc:docMk/>
            <pc:sldMk cId="3626587216" sldId="294"/>
            <ac:spMk id="28" creationId="{4ED21A84-F8F4-5240-2A1F-7EB20DC17ED9}"/>
          </ac:spMkLst>
        </pc:spChg>
      </pc:sldChg>
      <pc:sldChg chg="new del">
        <pc:chgData name="Glazenburg, E.P. (Erwin)" userId="45bfe59b-42a7-4d59-bc42-ab1e4aba9ed6" providerId="ADAL" clId="{91F8CEDC-3639-40CD-B6E6-66F22007D960}" dt="2024-03-07T08:56:30.045" v="1952" actId="680"/>
        <pc:sldMkLst>
          <pc:docMk/>
          <pc:sldMk cId="4060946601" sldId="294"/>
        </pc:sldMkLst>
      </pc:sldChg>
      <pc:sldChg chg="add del">
        <pc:chgData name="Glazenburg, E.P. (Erwin)" userId="45bfe59b-42a7-4d59-bc42-ab1e4aba9ed6" providerId="ADAL" clId="{91F8CEDC-3639-40CD-B6E6-66F22007D960}" dt="2024-03-08T12:57:16.612" v="3366" actId="47"/>
        <pc:sldMkLst>
          <pc:docMk/>
          <pc:sldMk cId="2966352387" sldId="295"/>
        </pc:sldMkLst>
      </pc:sldChg>
      <pc:sldChg chg="add del">
        <pc:chgData name="Glazenburg, E.P. (Erwin)" userId="45bfe59b-42a7-4d59-bc42-ab1e4aba9ed6" providerId="ADAL" clId="{91F8CEDC-3639-40CD-B6E6-66F22007D960}" dt="2024-03-07T08:57:57.151" v="1972" actId="2696"/>
        <pc:sldMkLst>
          <pc:docMk/>
          <pc:sldMk cId="3452218557" sldId="295"/>
        </pc:sldMkLst>
      </pc:sldChg>
      <pc:sldChg chg="addSp delSp modSp add del mod">
        <pc:chgData name="Glazenburg, E.P. (Erwin)" userId="45bfe59b-42a7-4d59-bc42-ab1e4aba9ed6" providerId="ADAL" clId="{91F8CEDC-3639-40CD-B6E6-66F22007D960}" dt="2024-03-07T13:41:14.284" v="3013" actId="47"/>
        <pc:sldMkLst>
          <pc:docMk/>
          <pc:sldMk cId="2999178094" sldId="296"/>
        </pc:sldMkLst>
        <pc:spChg chg="add del mod">
          <ac:chgData name="Glazenburg, E.P. (Erwin)" userId="45bfe59b-42a7-4d59-bc42-ab1e4aba9ed6" providerId="ADAL" clId="{91F8CEDC-3639-40CD-B6E6-66F22007D960}" dt="2024-03-07T09:00:31.144" v="2002" actId="478"/>
          <ac:spMkLst>
            <pc:docMk/>
            <pc:sldMk cId="2999178094" sldId="296"/>
            <ac:spMk id="2" creationId="{3B2D43BD-A25C-5B39-3B3F-CE490938D269}"/>
          </ac:spMkLst>
        </pc:spChg>
        <pc:spChg chg="add del mod">
          <ac:chgData name="Glazenburg, E.P. (Erwin)" userId="45bfe59b-42a7-4d59-bc42-ab1e4aba9ed6" providerId="ADAL" clId="{91F8CEDC-3639-40CD-B6E6-66F22007D960}" dt="2024-03-07T09:00:00.300" v="1996" actId="207"/>
          <ac:spMkLst>
            <pc:docMk/>
            <pc:sldMk cId="2999178094" sldId="296"/>
            <ac:spMk id="6" creationId="{9A9BB0BD-ABF5-9B9C-56B2-097A97742069}"/>
          </ac:spMkLst>
        </pc:spChg>
        <pc:spChg chg="del">
          <ac:chgData name="Glazenburg, E.P. (Erwin)" userId="45bfe59b-42a7-4d59-bc42-ab1e4aba9ed6" providerId="ADAL" clId="{91F8CEDC-3639-40CD-B6E6-66F22007D960}" dt="2024-03-07T08:59:38.122" v="1977" actId="478"/>
          <ac:spMkLst>
            <pc:docMk/>
            <pc:sldMk cId="2999178094" sldId="296"/>
            <ac:spMk id="9" creationId="{AF7F989A-DA9C-1E49-2077-FCD70050021B}"/>
          </ac:spMkLst>
        </pc:spChg>
      </pc:sldChg>
      <pc:sldChg chg="delSp add del mod">
        <pc:chgData name="Glazenburg, E.P. (Erwin)" userId="45bfe59b-42a7-4d59-bc42-ab1e4aba9ed6" providerId="ADAL" clId="{91F8CEDC-3639-40CD-B6E6-66F22007D960}" dt="2024-03-07T13:41:15.103" v="3014" actId="47"/>
        <pc:sldMkLst>
          <pc:docMk/>
          <pc:sldMk cId="3769845216" sldId="297"/>
        </pc:sldMkLst>
        <pc:spChg chg="del">
          <ac:chgData name="Glazenburg, E.P. (Erwin)" userId="45bfe59b-42a7-4d59-bc42-ab1e4aba9ed6" providerId="ADAL" clId="{91F8CEDC-3639-40CD-B6E6-66F22007D960}" dt="2024-03-07T09:00:34.803" v="2003" actId="478"/>
          <ac:spMkLst>
            <pc:docMk/>
            <pc:sldMk cId="3769845216" sldId="297"/>
            <ac:spMk id="6" creationId="{9A9BB0BD-ABF5-9B9C-56B2-097A97742069}"/>
          </ac:spMkLst>
        </pc:spChg>
      </pc:sldChg>
      <pc:sldChg chg="modSp add del mod">
        <pc:chgData name="Glazenburg, E.P. (Erwin)" userId="45bfe59b-42a7-4d59-bc42-ab1e4aba9ed6" providerId="ADAL" clId="{91F8CEDC-3639-40CD-B6E6-66F22007D960}" dt="2024-03-07T13:41:16.003" v="3015" actId="47"/>
        <pc:sldMkLst>
          <pc:docMk/>
          <pc:sldMk cId="1638883551" sldId="298"/>
        </pc:sldMkLst>
        <pc:spChg chg="mod">
          <ac:chgData name="Glazenburg, E.P. (Erwin)" userId="45bfe59b-42a7-4d59-bc42-ab1e4aba9ed6" providerId="ADAL" clId="{91F8CEDC-3639-40CD-B6E6-66F22007D960}" dt="2024-03-07T09:00:51.964" v="2008" actId="14100"/>
          <ac:spMkLst>
            <pc:docMk/>
            <pc:sldMk cId="1638883551" sldId="298"/>
            <ac:spMk id="2" creationId="{3B2D43BD-A25C-5B39-3B3F-CE490938D269}"/>
          </ac:spMkLst>
        </pc:spChg>
      </pc:sldChg>
      <pc:sldChg chg="add">
        <pc:chgData name="Glazenburg, E.P. (Erwin)" userId="45bfe59b-42a7-4d59-bc42-ab1e4aba9ed6" providerId="ADAL" clId="{91F8CEDC-3639-40CD-B6E6-66F22007D960}" dt="2024-03-07T09:55:47.197" v="2062" actId="2890"/>
        <pc:sldMkLst>
          <pc:docMk/>
          <pc:sldMk cId="244690476" sldId="299"/>
        </pc:sldMkLst>
      </pc:sldChg>
      <pc:sldChg chg="addSp delSp modSp add mod modTransition">
        <pc:chgData name="Glazenburg, E.P. (Erwin)" userId="45bfe59b-42a7-4d59-bc42-ab1e4aba9ed6" providerId="ADAL" clId="{91F8CEDC-3639-40CD-B6E6-66F22007D960}" dt="2024-03-07T10:04:38.683" v="2125"/>
        <pc:sldMkLst>
          <pc:docMk/>
          <pc:sldMk cId="3230009474" sldId="300"/>
        </pc:sldMkLst>
        <pc:spChg chg="mod">
          <ac:chgData name="Glazenburg, E.P. (Erwin)" userId="45bfe59b-42a7-4d59-bc42-ab1e4aba9ed6" providerId="ADAL" clId="{91F8CEDC-3639-40CD-B6E6-66F22007D960}" dt="2024-03-07T10:01:21.667" v="2082" actId="14100"/>
          <ac:spMkLst>
            <pc:docMk/>
            <pc:sldMk cId="3230009474" sldId="300"/>
            <ac:spMk id="2" creationId="{1B94BA2C-75E0-770E-2BE9-9D52CD529EB5}"/>
          </ac:spMkLst>
        </pc:spChg>
        <pc:spChg chg="mod">
          <ac:chgData name="Glazenburg, E.P. (Erwin)" userId="45bfe59b-42a7-4d59-bc42-ab1e4aba9ed6" providerId="ADAL" clId="{91F8CEDC-3639-40CD-B6E6-66F22007D960}" dt="2024-03-07T10:01:24.908" v="2083" actId="14100"/>
          <ac:spMkLst>
            <pc:docMk/>
            <pc:sldMk cId="3230009474" sldId="300"/>
            <ac:spMk id="3" creationId="{C83178F0-5C48-64C6-0AD6-81B363264DB1}"/>
          </ac:spMkLst>
        </pc:spChg>
        <pc:spChg chg="mod">
          <ac:chgData name="Glazenburg, E.P. (Erwin)" userId="45bfe59b-42a7-4d59-bc42-ab1e4aba9ed6" providerId="ADAL" clId="{91F8CEDC-3639-40CD-B6E6-66F22007D960}" dt="2024-03-07T10:01:09.075" v="2080" actId="1076"/>
          <ac:spMkLst>
            <pc:docMk/>
            <pc:sldMk cId="3230009474" sldId="300"/>
            <ac:spMk id="5" creationId="{E3D94039-739B-A6AB-FBE9-835C60A3728A}"/>
          </ac:spMkLst>
        </pc:spChg>
        <pc:spChg chg="mod">
          <ac:chgData name="Glazenburg, E.P. (Erwin)" userId="45bfe59b-42a7-4d59-bc42-ab1e4aba9ed6" providerId="ADAL" clId="{91F8CEDC-3639-40CD-B6E6-66F22007D960}" dt="2024-03-07T10:00:51.015" v="2075" actId="1076"/>
          <ac:spMkLst>
            <pc:docMk/>
            <pc:sldMk cId="3230009474" sldId="300"/>
            <ac:spMk id="6" creationId="{01ABEC40-287F-A42C-9668-8EC2FD348048}"/>
          </ac:spMkLst>
        </pc:spChg>
        <pc:spChg chg="mod">
          <ac:chgData name="Glazenburg, E.P. (Erwin)" userId="45bfe59b-42a7-4d59-bc42-ab1e4aba9ed6" providerId="ADAL" clId="{91F8CEDC-3639-40CD-B6E6-66F22007D960}" dt="2024-03-07T10:00:22.322" v="2067" actId="1076"/>
          <ac:spMkLst>
            <pc:docMk/>
            <pc:sldMk cId="3230009474" sldId="300"/>
            <ac:spMk id="31" creationId="{7F33ECF6-7C99-F033-AEEE-169BEE72856C}"/>
          </ac:spMkLst>
        </pc:spChg>
        <pc:spChg chg="mod">
          <ac:chgData name="Glazenburg, E.P. (Erwin)" userId="45bfe59b-42a7-4d59-bc42-ab1e4aba9ed6" providerId="ADAL" clId="{91F8CEDC-3639-40CD-B6E6-66F22007D960}" dt="2024-03-07T10:00:16.978" v="2066" actId="14100"/>
          <ac:spMkLst>
            <pc:docMk/>
            <pc:sldMk cId="3230009474" sldId="300"/>
            <ac:spMk id="32" creationId="{84D82BD6-D1BB-5226-BAA7-8405E14052FA}"/>
          </ac:spMkLst>
        </pc:spChg>
        <pc:spChg chg="del">
          <ac:chgData name="Glazenburg, E.P. (Erwin)" userId="45bfe59b-42a7-4d59-bc42-ab1e4aba9ed6" providerId="ADAL" clId="{91F8CEDC-3639-40CD-B6E6-66F22007D960}" dt="2024-03-07T10:04:36.908" v="2123" actId="478"/>
          <ac:spMkLst>
            <pc:docMk/>
            <pc:sldMk cId="3230009474" sldId="300"/>
            <ac:spMk id="33" creationId="{610F10CE-8C70-B2F6-3AFA-557F85334067}"/>
          </ac:spMkLst>
        </pc:spChg>
        <pc:spChg chg="mod">
          <ac:chgData name="Glazenburg, E.P. (Erwin)" userId="45bfe59b-42a7-4d59-bc42-ab1e4aba9ed6" providerId="ADAL" clId="{91F8CEDC-3639-40CD-B6E6-66F22007D960}" dt="2024-03-07T10:01:38.392" v="2086" actId="206"/>
          <ac:spMkLst>
            <pc:docMk/>
            <pc:sldMk cId="3230009474" sldId="300"/>
            <ac:spMk id="34" creationId="{F7D52AB3-0946-E4F7-3A21-66C052B897A7}"/>
          </ac:spMkLst>
        </pc:spChg>
        <pc:spChg chg="del">
          <ac:chgData name="Glazenburg, E.P. (Erwin)" userId="45bfe59b-42a7-4d59-bc42-ab1e4aba9ed6" providerId="ADAL" clId="{91F8CEDC-3639-40CD-B6E6-66F22007D960}" dt="2024-03-07T10:04:37.782" v="2124" actId="478"/>
          <ac:spMkLst>
            <pc:docMk/>
            <pc:sldMk cId="3230009474" sldId="300"/>
            <ac:spMk id="35" creationId="{E7D1A6DE-E749-AA88-E6FA-BD9A8DA87663}"/>
          </ac:spMkLst>
        </pc:spChg>
        <pc:spChg chg="add mod">
          <ac:chgData name="Glazenburg, E.P. (Erwin)" userId="45bfe59b-42a7-4d59-bc42-ab1e4aba9ed6" providerId="ADAL" clId="{91F8CEDC-3639-40CD-B6E6-66F22007D960}" dt="2024-03-07T10:04:38.683" v="2125"/>
          <ac:spMkLst>
            <pc:docMk/>
            <pc:sldMk cId="3230009474" sldId="300"/>
            <ac:spMk id="40" creationId="{22C85C55-ABDE-55E2-9DF5-E3CC934E0173}"/>
          </ac:spMkLst>
        </pc:spChg>
        <pc:spChg chg="add mod">
          <ac:chgData name="Glazenburg, E.P. (Erwin)" userId="45bfe59b-42a7-4d59-bc42-ab1e4aba9ed6" providerId="ADAL" clId="{91F8CEDC-3639-40CD-B6E6-66F22007D960}" dt="2024-03-07T10:04:38.683" v="2125"/>
          <ac:spMkLst>
            <pc:docMk/>
            <pc:sldMk cId="3230009474" sldId="300"/>
            <ac:spMk id="41" creationId="{561EF6E5-FB7C-6C5F-C714-8D09482E7052}"/>
          </ac:spMkLst>
        </pc:spChg>
        <pc:cxnChg chg="mod">
          <ac:chgData name="Glazenburg, E.P. (Erwin)" userId="45bfe59b-42a7-4d59-bc42-ab1e4aba9ed6" providerId="ADAL" clId="{91F8CEDC-3639-40CD-B6E6-66F22007D960}" dt="2024-03-07T10:00:57.134" v="2079" actId="1076"/>
          <ac:cxnSpMkLst>
            <pc:docMk/>
            <pc:sldMk cId="3230009474" sldId="300"/>
            <ac:cxnSpMk id="29" creationId="{28E5EDC1-76A2-6829-CF08-D4552C167294}"/>
          </ac:cxnSpMkLst>
        </pc:cxnChg>
      </pc:sldChg>
      <pc:sldChg chg="addSp delSp modSp add mod modTransition">
        <pc:chgData name="Glazenburg, E.P. (Erwin)" userId="45bfe59b-42a7-4d59-bc42-ab1e4aba9ed6" providerId="ADAL" clId="{91F8CEDC-3639-40CD-B6E6-66F22007D960}" dt="2024-03-07T10:04:34.588" v="2122"/>
        <pc:sldMkLst>
          <pc:docMk/>
          <pc:sldMk cId="549687701" sldId="301"/>
        </pc:sldMkLst>
        <pc:spChg chg="del">
          <ac:chgData name="Glazenburg, E.P. (Erwin)" userId="45bfe59b-42a7-4d59-bc42-ab1e4aba9ed6" providerId="ADAL" clId="{91F8CEDC-3639-40CD-B6E6-66F22007D960}" dt="2024-03-07T10:04:32.206" v="2120" actId="478"/>
          <ac:spMkLst>
            <pc:docMk/>
            <pc:sldMk cId="549687701" sldId="301"/>
            <ac:spMk id="33" creationId="{610F10CE-8C70-B2F6-3AFA-557F85334067}"/>
          </ac:spMkLst>
        </pc:spChg>
        <pc:spChg chg="del">
          <ac:chgData name="Glazenburg, E.P. (Erwin)" userId="45bfe59b-42a7-4d59-bc42-ab1e4aba9ed6" providerId="ADAL" clId="{91F8CEDC-3639-40CD-B6E6-66F22007D960}" dt="2024-03-07T10:04:33.485" v="2121" actId="478"/>
          <ac:spMkLst>
            <pc:docMk/>
            <pc:sldMk cId="549687701" sldId="301"/>
            <ac:spMk id="35" creationId="{E7D1A6DE-E749-AA88-E6FA-BD9A8DA87663}"/>
          </ac:spMkLst>
        </pc:spChg>
        <pc:spChg chg="add mod">
          <ac:chgData name="Glazenburg, E.P. (Erwin)" userId="45bfe59b-42a7-4d59-bc42-ab1e4aba9ed6" providerId="ADAL" clId="{91F8CEDC-3639-40CD-B6E6-66F22007D960}" dt="2024-03-07T10:04:34.588" v="2122"/>
          <ac:spMkLst>
            <pc:docMk/>
            <pc:sldMk cId="549687701" sldId="301"/>
            <ac:spMk id="37" creationId="{0E20B983-5696-AEF5-B52C-846F9FE80D72}"/>
          </ac:spMkLst>
        </pc:spChg>
        <pc:spChg chg="add mod">
          <ac:chgData name="Glazenburg, E.P. (Erwin)" userId="45bfe59b-42a7-4d59-bc42-ab1e4aba9ed6" providerId="ADAL" clId="{91F8CEDC-3639-40CD-B6E6-66F22007D960}" dt="2024-03-07T10:04:34.588" v="2122"/>
          <ac:spMkLst>
            <pc:docMk/>
            <pc:sldMk cId="549687701" sldId="301"/>
            <ac:spMk id="38" creationId="{8CF10AC3-A549-33D9-B129-DA4D129EF1B6}"/>
          </ac:spMkLst>
        </pc:spChg>
      </pc:sldChg>
      <pc:sldChg chg="addSp modSp add">
        <pc:chgData name="Glazenburg, E.P. (Erwin)" userId="45bfe59b-42a7-4d59-bc42-ab1e4aba9ed6" providerId="ADAL" clId="{91F8CEDC-3639-40CD-B6E6-66F22007D960}" dt="2024-03-07T10:51:36.268" v="2188"/>
        <pc:sldMkLst>
          <pc:docMk/>
          <pc:sldMk cId="4167635479" sldId="302"/>
        </pc:sldMkLst>
        <pc:spChg chg="add mod">
          <ac:chgData name="Glazenburg, E.P. (Erwin)" userId="45bfe59b-42a7-4d59-bc42-ab1e4aba9ed6" providerId="ADAL" clId="{91F8CEDC-3639-40CD-B6E6-66F22007D960}" dt="2024-03-07T10:09:16.941" v="2138"/>
          <ac:spMkLst>
            <pc:docMk/>
            <pc:sldMk cId="4167635479" sldId="302"/>
            <ac:spMk id="27" creationId="{2F0B9AFD-BF26-4CD8-9094-3ED75C5B9AA1}"/>
          </ac:spMkLst>
        </pc:spChg>
        <pc:cxnChg chg="add mod">
          <ac:chgData name="Glazenburg, E.P. (Erwin)" userId="45bfe59b-42a7-4d59-bc42-ab1e4aba9ed6" providerId="ADAL" clId="{91F8CEDC-3639-40CD-B6E6-66F22007D960}" dt="2024-03-07T10:51:36.268" v="2188"/>
          <ac:cxnSpMkLst>
            <pc:docMk/>
            <pc:sldMk cId="4167635479" sldId="302"/>
            <ac:cxnSpMk id="28" creationId="{075BB896-D119-D7F1-5025-DF011D4A300B}"/>
          </ac:cxnSpMkLst>
        </pc:cxnChg>
      </pc:sldChg>
      <pc:sldChg chg="addSp modSp add mod modTransition">
        <pc:chgData name="Glazenburg, E.P. (Erwin)" userId="45bfe59b-42a7-4d59-bc42-ab1e4aba9ed6" providerId="ADAL" clId="{91F8CEDC-3639-40CD-B6E6-66F22007D960}" dt="2024-03-07T10:52:19.184" v="2196"/>
        <pc:sldMkLst>
          <pc:docMk/>
          <pc:sldMk cId="1288920987" sldId="303"/>
        </pc:sldMkLst>
        <pc:spChg chg="mod">
          <ac:chgData name="Glazenburg, E.P. (Erwin)" userId="45bfe59b-42a7-4d59-bc42-ab1e4aba9ed6" providerId="ADAL" clId="{91F8CEDC-3639-40CD-B6E6-66F22007D960}" dt="2024-03-07T10:09:58.964" v="2141" actId="14100"/>
          <ac:spMkLst>
            <pc:docMk/>
            <pc:sldMk cId="1288920987" sldId="303"/>
            <ac:spMk id="3" creationId="{C83178F0-5C48-64C6-0AD6-81B363264DB1}"/>
          </ac:spMkLst>
        </pc:spChg>
        <pc:spChg chg="mod">
          <ac:chgData name="Glazenburg, E.P. (Erwin)" userId="45bfe59b-42a7-4d59-bc42-ab1e4aba9ed6" providerId="ADAL" clId="{91F8CEDC-3639-40CD-B6E6-66F22007D960}" dt="2024-03-07T10:11:35.948" v="2162" actId="1076"/>
          <ac:spMkLst>
            <pc:docMk/>
            <pc:sldMk cId="1288920987" sldId="303"/>
            <ac:spMk id="5" creationId="{E3D94039-739B-A6AB-FBE9-835C60A3728A}"/>
          </ac:spMkLst>
        </pc:spChg>
        <pc:spChg chg="mod">
          <ac:chgData name="Glazenburg, E.P. (Erwin)" userId="45bfe59b-42a7-4d59-bc42-ab1e4aba9ed6" providerId="ADAL" clId="{91F8CEDC-3639-40CD-B6E6-66F22007D960}" dt="2024-03-07T10:11:50.413" v="2169" actId="1076"/>
          <ac:spMkLst>
            <pc:docMk/>
            <pc:sldMk cId="1288920987" sldId="303"/>
            <ac:spMk id="6" creationId="{01ABEC40-287F-A42C-9668-8EC2FD348048}"/>
          </ac:spMkLst>
        </pc:spChg>
        <pc:spChg chg="mod">
          <ac:chgData name="Glazenburg, E.P. (Erwin)" userId="45bfe59b-42a7-4d59-bc42-ab1e4aba9ed6" providerId="ADAL" clId="{91F8CEDC-3639-40CD-B6E6-66F22007D960}" dt="2024-03-07T10:11:39.016" v="2165" actId="206"/>
          <ac:spMkLst>
            <pc:docMk/>
            <pc:sldMk cId="1288920987" sldId="303"/>
            <ac:spMk id="34" creationId="{F7D52AB3-0946-E4F7-3A21-66C052B897A7}"/>
          </ac:spMkLst>
        </pc:spChg>
        <pc:spChg chg="mod">
          <ac:chgData name="Glazenburg, E.P. (Erwin)" userId="45bfe59b-42a7-4d59-bc42-ab1e4aba9ed6" providerId="ADAL" clId="{91F8CEDC-3639-40CD-B6E6-66F22007D960}" dt="2024-03-07T10:12:01.684" v="2173" actId="1076"/>
          <ac:spMkLst>
            <pc:docMk/>
            <pc:sldMk cId="1288920987" sldId="303"/>
            <ac:spMk id="82" creationId="{18405027-D660-7A23-BEE8-990F8552214C}"/>
          </ac:spMkLst>
        </pc:spChg>
        <pc:spChg chg="mod">
          <ac:chgData name="Glazenburg, E.P. (Erwin)" userId="45bfe59b-42a7-4d59-bc42-ab1e4aba9ed6" providerId="ADAL" clId="{91F8CEDC-3639-40CD-B6E6-66F22007D960}" dt="2024-03-07T10:11:57.203" v="2172" actId="1076"/>
          <ac:spMkLst>
            <pc:docMk/>
            <pc:sldMk cId="1288920987" sldId="303"/>
            <ac:spMk id="127" creationId="{F8163ECD-6952-879B-CDEF-8F33150DE49F}"/>
          </ac:spMkLst>
        </pc:spChg>
        <pc:cxnChg chg="mod">
          <ac:chgData name="Glazenburg, E.P. (Erwin)" userId="45bfe59b-42a7-4d59-bc42-ab1e4aba9ed6" providerId="ADAL" clId="{91F8CEDC-3639-40CD-B6E6-66F22007D960}" dt="2024-03-07T10:11:45.839" v="2168" actId="14100"/>
          <ac:cxnSpMkLst>
            <pc:docMk/>
            <pc:sldMk cId="1288920987" sldId="303"/>
            <ac:cxnSpMk id="29" creationId="{28E5EDC1-76A2-6829-CF08-D4552C167294}"/>
          </ac:cxnSpMkLst>
        </pc:cxnChg>
        <pc:cxnChg chg="add mod">
          <ac:chgData name="Glazenburg, E.P. (Erwin)" userId="45bfe59b-42a7-4d59-bc42-ab1e4aba9ed6" providerId="ADAL" clId="{91F8CEDC-3639-40CD-B6E6-66F22007D960}" dt="2024-03-07T10:51:36.833" v="2189"/>
          <ac:cxnSpMkLst>
            <pc:docMk/>
            <pc:sldMk cId="1288920987" sldId="303"/>
            <ac:cxnSpMk id="35" creationId="{F6561562-A956-F930-B5FF-C896807865D2}"/>
          </ac:cxnSpMkLst>
        </pc:cxnChg>
      </pc:sldChg>
      <pc:sldChg chg="addSp modSp add modTransition">
        <pc:chgData name="Glazenburg, E.P. (Erwin)" userId="45bfe59b-42a7-4d59-bc42-ab1e4aba9ed6" providerId="ADAL" clId="{91F8CEDC-3639-40CD-B6E6-66F22007D960}" dt="2024-03-07T10:52:17.044" v="2194"/>
        <pc:sldMkLst>
          <pc:docMk/>
          <pc:sldMk cId="23730281" sldId="304"/>
        </pc:sldMkLst>
        <pc:cxnChg chg="add mod">
          <ac:chgData name="Glazenburg, E.P. (Erwin)" userId="45bfe59b-42a7-4d59-bc42-ab1e4aba9ed6" providerId="ADAL" clId="{91F8CEDC-3639-40CD-B6E6-66F22007D960}" dt="2024-03-07T10:51:37.499" v="2190"/>
          <ac:cxnSpMkLst>
            <pc:docMk/>
            <pc:sldMk cId="23730281" sldId="304"/>
            <ac:cxnSpMk id="28" creationId="{6BC8F84F-77D0-FB32-BE44-C15A4FAC2EB7}"/>
          </ac:cxnSpMkLst>
        </pc:cxnChg>
      </pc:sldChg>
      <pc:sldChg chg="addSp delSp modSp new del mod">
        <pc:chgData name="Glazenburg, E.P. (Erwin)" userId="45bfe59b-42a7-4d59-bc42-ab1e4aba9ed6" providerId="ADAL" clId="{91F8CEDC-3639-40CD-B6E6-66F22007D960}" dt="2024-03-07T12:49:21.462" v="2878" actId="47"/>
        <pc:sldMkLst>
          <pc:docMk/>
          <pc:sldMk cId="1983130055" sldId="305"/>
        </pc:sldMkLst>
        <pc:spChg chg="mod">
          <ac:chgData name="Glazenburg, E.P. (Erwin)" userId="45bfe59b-42a7-4d59-bc42-ab1e4aba9ed6" providerId="ADAL" clId="{91F8CEDC-3639-40CD-B6E6-66F22007D960}" dt="2024-03-07T10:55:59.486" v="2204" actId="20577"/>
          <ac:spMkLst>
            <pc:docMk/>
            <pc:sldMk cId="1983130055" sldId="305"/>
            <ac:spMk id="2" creationId="{BD40C42D-6777-787C-51CD-3163BF5CF776}"/>
          </ac:spMkLst>
        </pc:spChg>
        <pc:spChg chg="del mod">
          <ac:chgData name="Glazenburg, E.P. (Erwin)" userId="45bfe59b-42a7-4d59-bc42-ab1e4aba9ed6" providerId="ADAL" clId="{91F8CEDC-3639-40CD-B6E6-66F22007D960}" dt="2024-03-07T12:47:56.443" v="2848" actId="478"/>
          <ac:spMkLst>
            <pc:docMk/>
            <pc:sldMk cId="1983130055" sldId="305"/>
            <ac:spMk id="3" creationId="{AA80CD0F-C6C6-7961-1078-514899B11168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7" creationId="{674CA51D-D5B0-5A1B-8D86-B33A5AF52322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8" creationId="{9E092729-45CE-54AC-ED86-5CF154EA1FAB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9" creationId="{6A9D22BB-0B98-2008-769B-2DE6F904AA2D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0" creationId="{F6316880-B684-187C-9634-148E4CE36EF3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1" creationId="{7475D346-BA26-2AED-3041-987345C0D160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2" creationId="{13AFAADE-4447-F2D7-F937-4E5307358C29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3" creationId="{FE08C916-B2DC-8656-9F86-31CB7E7000F4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4" creationId="{FC06D4DA-5077-6454-3B9A-D04080566368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5" creationId="{A5AADC90-7BB6-F9D6-E080-B2C6FB62094E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6" creationId="{BA44FEB1-23EA-21B6-4E31-C29590DB3F19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7" creationId="{14A63704-FBAE-1D90-B6D5-E1AA628E7A10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8" creationId="{09317E8C-E044-251B-2667-5E78F62025B2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19" creationId="{24EB3D8A-D24E-F135-5397-3F52A3BCAC58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0" creationId="{7BB1BFE8-812A-8D74-CC67-B8D7B34651C2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1" creationId="{BA6AA2E3-7CB2-57BE-D937-B88515CB7AE3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2" creationId="{245E2EBB-7C07-322C-BD9E-7C91B39DDCEA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3" creationId="{EE453581-D852-CA11-BC90-67FF43CC51BC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4" creationId="{46C3D4F0-D78F-6ACC-71BA-6C15FE5E2823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5" creationId="{85F9A31D-100C-2FB3-5829-5B53D7B4F800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6" creationId="{AB6EEAB3-9676-5589-E30D-05DDA4090817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7" creationId="{3AAF47DF-DDD5-CC23-056D-C57BA409E464}"/>
          </ac:spMkLst>
        </pc:spChg>
        <pc:spChg chg="del mod topLvl">
          <ac:chgData name="Glazenburg, E.P. (Erwin)" userId="45bfe59b-42a7-4d59-bc42-ab1e4aba9ed6" providerId="ADAL" clId="{91F8CEDC-3639-40CD-B6E6-66F22007D960}" dt="2024-03-07T12:47:57.797" v="2849" actId="478"/>
          <ac:spMkLst>
            <pc:docMk/>
            <pc:sldMk cId="1983130055" sldId="305"/>
            <ac:spMk id="28" creationId="{64683E4B-4347-030B-65F3-AE97760B5785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29" creationId="{2554A4ED-E758-F7E7-CF6E-3AF8A795FA0C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0" creationId="{759B59F4-8867-B5B4-7235-67F76ECB9398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1" creationId="{0D16EDD9-60C5-2007-25F7-A8E189F3F64A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2" creationId="{B98FE9F7-C24C-E2FF-109E-D78A65A4A877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3" creationId="{82890284-BE96-BB0B-FCF1-CAD9EA9A916A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4" creationId="{7C0188E0-76F3-35D6-1694-EEDE50C6892E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5" creationId="{F535CCA5-C685-F25D-2F28-ABAD1984D6B8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6" creationId="{4B3C0729-DC3B-3F39-677D-B793E57B4D41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7" creationId="{69ABEF7E-9755-57DC-782C-AFC2EFE9EF30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8" creationId="{A83FB581-5693-CF62-4F0C-BDA497E42FC3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39" creationId="{A8C11F53-44B4-234C-20FB-557A87521625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0" creationId="{06EC72AF-4D56-7C97-0118-569A826E8750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1" creationId="{84C13EF5-CF2F-FC44-1263-83A3B6F2C821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2" creationId="{883D7354-BF97-1396-6BC5-E350112E400B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3" creationId="{BFF7652F-DAA7-72A7-3ACD-309D9F7493FC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4" creationId="{0A7E73DD-4ECE-E91B-FDB6-31DB56373900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5" creationId="{82F4D7F5-F2CC-4BC3-B640-2F206ABDFC55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6" creationId="{DDF2CE7C-B671-B3BA-0099-EBE11B561419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7" creationId="{28265C9C-9F36-7B3C-B84D-52A4ECDA7D76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8" creationId="{777C41CE-8F27-2AB2-6623-A183E7CB7757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49" creationId="{FBE20B5B-1A1C-602B-FC4F-579CB061046A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50" creationId="{40101521-A5D2-B1D1-190E-28FB7B2C7F09}"/>
          </ac:spMkLst>
        </pc:spChg>
        <pc:spChg chg="mod topLvl">
          <ac:chgData name="Glazenburg, E.P. (Erwin)" userId="45bfe59b-42a7-4d59-bc42-ab1e4aba9ed6" providerId="ADAL" clId="{91F8CEDC-3639-40CD-B6E6-66F22007D960}" dt="2024-03-07T12:48:05.207" v="2851" actId="164"/>
          <ac:spMkLst>
            <pc:docMk/>
            <pc:sldMk cId="1983130055" sldId="305"/>
            <ac:spMk id="51" creationId="{C67C0705-BB88-45C6-AAEE-590B0339BFB5}"/>
          </ac:spMkLst>
        </pc:spChg>
        <pc:spChg chg="add mod">
          <ac:chgData name="Glazenburg, E.P. (Erwin)" userId="45bfe59b-42a7-4d59-bc42-ab1e4aba9ed6" providerId="ADAL" clId="{91F8CEDC-3639-40CD-B6E6-66F22007D960}" dt="2024-03-07T12:49:09.425" v="2877" actId="207"/>
          <ac:spMkLst>
            <pc:docMk/>
            <pc:sldMk cId="1983130055" sldId="305"/>
            <ac:spMk id="53" creationId="{B1539485-005B-1417-C90F-C4BA7D90846F}"/>
          </ac:spMkLst>
        </pc:spChg>
        <pc:grpChg chg="del mod">
          <ac:chgData name="Glazenburg, E.P. (Erwin)" userId="45bfe59b-42a7-4d59-bc42-ab1e4aba9ed6" providerId="ADAL" clId="{91F8CEDC-3639-40CD-B6E6-66F22007D960}" dt="2024-03-07T12:47:53.888" v="2847" actId="165"/>
          <ac:grpSpMkLst>
            <pc:docMk/>
            <pc:sldMk cId="1983130055" sldId="305"/>
            <ac:grpSpMk id="6" creationId="{934B688A-B804-74E8-F834-9C2D847086C5}"/>
          </ac:grpSpMkLst>
        </pc:grpChg>
        <pc:grpChg chg="add mod">
          <ac:chgData name="Glazenburg, E.P. (Erwin)" userId="45bfe59b-42a7-4d59-bc42-ab1e4aba9ed6" providerId="ADAL" clId="{91F8CEDC-3639-40CD-B6E6-66F22007D960}" dt="2024-03-07T12:48:34.829" v="2854" actId="339"/>
          <ac:grpSpMkLst>
            <pc:docMk/>
            <pc:sldMk cId="1983130055" sldId="305"/>
            <ac:grpSpMk id="52" creationId="{D8550047-D8DC-14AA-9B0F-6EE5713BF29F}"/>
          </ac:grpSpMkLst>
        </pc:grpChg>
        <pc:picChg chg="add del mod modCrop">
          <ac:chgData name="Glazenburg, E.P. (Erwin)" userId="45bfe59b-42a7-4d59-bc42-ab1e4aba9ed6" providerId="ADAL" clId="{91F8CEDC-3639-40CD-B6E6-66F22007D960}" dt="2024-03-07T12:47:42.014" v="2844" actId="27803"/>
          <ac:picMkLst>
            <pc:docMk/>
            <pc:sldMk cId="1983130055" sldId="305"/>
            <ac:picMk id="5" creationId="{3C53F199-01AD-7B1F-8597-648EE8BB122D}"/>
          </ac:picMkLst>
        </pc:picChg>
      </pc:sldChg>
      <pc:sldChg chg="modSp new del mod">
        <pc:chgData name="Glazenburg, E.P. (Erwin)" userId="45bfe59b-42a7-4d59-bc42-ab1e4aba9ed6" providerId="ADAL" clId="{91F8CEDC-3639-40CD-B6E6-66F22007D960}" dt="2024-03-08T12:56:23.439" v="3350" actId="47"/>
        <pc:sldMkLst>
          <pc:docMk/>
          <pc:sldMk cId="780404849" sldId="306"/>
        </pc:sldMkLst>
        <pc:spChg chg="mod">
          <ac:chgData name="Glazenburg, E.P. (Erwin)" userId="45bfe59b-42a7-4d59-bc42-ab1e4aba9ed6" providerId="ADAL" clId="{91F8CEDC-3639-40CD-B6E6-66F22007D960}" dt="2024-03-07T10:56:43.346" v="2254" actId="20577"/>
          <ac:spMkLst>
            <pc:docMk/>
            <pc:sldMk cId="780404849" sldId="306"/>
            <ac:spMk id="2" creationId="{8B46E4FD-7D1F-46B2-8F04-54380B08FBF7}"/>
          </ac:spMkLst>
        </pc:spChg>
      </pc:sldChg>
      <pc:sldChg chg="addSp delSp modSp new mod">
        <pc:chgData name="Glazenburg, E.P. (Erwin)" userId="45bfe59b-42a7-4d59-bc42-ab1e4aba9ed6" providerId="ADAL" clId="{91F8CEDC-3639-40CD-B6E6-66F22007D960}" dt="2024-03-08T11:36:03.402" v="3249" actId="1076"/>
        <pc:sldMkLst>
          <pc:docMk/>
          <pc:sldMk cId="4132085962" sldId="307"/>
        </pc:sldMkLst>
        <pc:spChg chg="mod">
          <ac:chgData name="Glazenburg, E.P. (Erwin)" userId="45bfe59b-42a7-4d59-bc42-ab1e4aba9ed6" providerId="ADAL" clId="{91F8CEDC-3639-40CD-B6E6-66F22007D960}" dt="2024-03-07T12:03:15.858" v="2328" actId="1076"/>
          <ac:spMkLst>
            <pc:docMk/>
            <pc:sldMk cId="4132085962" sldId="307"/>
            <ac:spMk id="2" creationId="{DAA2C22F-E495-3429-5125-1FACF13FBF9F}"/>
          </ac:spMkLst>
        </pc:spChg>
        <pc:spChg chg="del">
          <ac:chgData name="Glazenburg, E.P. (Erwin)" userId="45bfe59b-42a7-4d59-bc42-ab1e4aba9ed6" providerId="ADAL" clId="{91F8CEDC-3639-40CD-B6E6-66F22007D960}" dt="2024-03-07T11:59:19.229" v="2265" actId="478"/>
          <ac:spMkLst>
            <pc:docMk/>
            <pc:sldMk cId="4132085962" sldId="307"/>
            <ac:spMk id="3" creationId="{4290C8B1-B661-EF52-539A-6CE1C28428FC}"/>
          </ac:spMkLst>
        </pc:spChg>
        <pc:spChg chg="add del">
          <ac:chgData name="Glazenburg, E.P. (Erwin)" userId="45bfe59b-42a7-4d59-bc42-ab1e4aba9ed6" providerId="ADAL" clId="{91F8CEDC-3639-40CD-B6E6-66F22007D960}" dt="2024-03-07T12:03:41.519" v="2332" actId="478"/>
          <ac:spMkLst>
            <pc:docMk/>
            <pc:sldMk cId="4132085962" sldId="307"/>
            <ac:spMk id="6" creationId="{F13F4D09-D81F-C273-D6D2-39664ECBD1D5}"/>
          </ac:spMkLst>
        </pc:spChg>
        <pc:spChg chg="add mod">
          <ac:chgData name="Glazenburg, E.P. (Erwin)" userId="45bfe59b-42a7-4d59-bc42-ab1e4aba9ed6" providerId="ADAL" clId="{91F8CEDC-3639-40CD-B6E6-66F22007D960}" dt="2024-03-07T12:14:57.839" v="2587" actId="14100"/>
          <ac:spMkLst>
            <pc:docMk/>
            <pc:sldMk cId="4132085962" sldId="307"/>
            <ac:spMk id="8" creationId="{F92B456D-DC55-286F-4F98-2D318D447BEF}"/>
          </ac:spMkLst>
        </pc:spChg>
        <pc:spChg chg="add del mod">
          <ac:chgData name="Glazenburg, E.P. (Erwin)" userId="45bfe59b-42a7-4d59-bc42-ab1e4aba9ed6" providerId="ADAL" clId="{91F8CEDC-3639-40CD-B6E6-66F22007D960}" dt="2024-03-07T12:05:51.703" v="2408" actId="478"/>
          <ac:spMkLst>
            <pc:docMk/>
            <pc:sldMk cId="4132085962" sldId="307"/>
            <ac:spMk id="9" creationId="{D1DEA9F4-3E38-002A-F150-34A3CE2D6E03}"/>
          </ac:spMkLst>
        </pc:spChg>
        <pc:spChg chg="add mod">
          <ac:chgData name="Glazenburg, E.P. (Erwin)" userId="45bfe59b-42a7-4d59-bc42-ab1e4aba9ed6" providerId="ADAL" clId="{91F8CEDC-3639-40CD-B6E6-66F22007D960}" dt="2024-03-07T12:11:11.014" v="2545" actId="1076"/>
          <ac:spMkLst>
            <pc:docMk/>
            <pc:sldMk cId="4132085962" sldId="307"/>
            <ac:spMk id="10" creationId="{4862A278-CE68-2A62-B9AA-3C09518AC50E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2" creationId="{5A4AE740-F72F-7CA7-17CF-A1B16E77CDC2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3" creationId="{8CC7ACA3-29CE-2F53-5104-CB9BCD543AF9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4" creationId="{5999E875-ADD7-D928-4B6B-F4DD1EAC2FAB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5" creationId="{45B3592D-9ECD-35F2-C4FD-01D71116F588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6" creationId="{198A27A8-23AE-96F8-0E8E-696FF194B7E8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17" creationId="{512F4DE5-1BB3-F668-C5DA-A5D5FD2F0F5B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8" creationId="{7C90EB6E-A6BD-DCE2-911D-C45C22E59612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19" creationId="{A62096E4-1A38-BD70-0254-54395817ACA6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0" creationId="{A94BAAC2-910A-2AD8-9CAB-5787EEDFADB9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1" creationId="{39B35F0D-F043-6306-8EE4-43035449A3D8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2" creationId="{3F06A4C5-3487-5462-6787-FD59489C8508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3" creationId="{E5075CC5-5A83-2650-7704-24FFABF7B13F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4" creationId="{7D5A106E-B359-CCD6-418D-67CF5836AA42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5" creationId="{27D95AB9-9AC5-C6E2-00FF-97CEE5224E06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6" creationId="{E89082E8-617D-D006-D1BE-3D94D80F5ABB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7" creationId="{0D984928-EF40-A740-4A41-449B72D67458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8" creationId="{845A946C-B21E-E6B8-341C-877F5F584F3E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29" creationId="{450210CA-1360-614E-0579-46180C6F255A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30" creationId="{E76A3684-1FA9-D11A-FBC0-B996BCF22BD1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31" creationId="{637C7452-2DF3-3DE8-A6C2-BF6DFD5E8EBD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32" creationId="{B76420D2-6614-691C-74EC-0CD33E8CE486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33" creationId="{61011C83-C737-66D0-B53C-17DB0CB40DB5}"/>
          </ac:spMkLst>
        </pc:spChg>
        <pc:spChg chg="add mod topLvl">
          <ac:chgData name="Glazenburg, E.P. (Erwin)" userId="45bfe59b-42a7-4d59-bc42-ab1e4aba9ed6" providerId="ADAL" clId="{91F8CEDC-3639-40CD-B6E6-66F22007D960}" dt="2024-03-07T12:19:13.137" v="2739" actId="165"/>
          <ac:spMkLst>
            <pc:docMk/>
            <pc:sldMk cId="4132085962" sldId="307"/>
            <ac:spMk id="34" creationId="{117ECD10-27C3-8273-C3EE-574E6421B60C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35" creationId="{F194CDDF-A6B1-0D22-F0AC-43ACBA06CD8C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36" creationId="{F383B6A2-9984-524E-6D25-D958DAE48148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37" creationId="{7C2B1DB0-755E-BFF8-443F-48A4966E9E41}"/>
          </ac:spMkLst>
        </pc:spChg>
        <pc:spChg chg="add del mod topLvl">
          <ac:chgData name="Glazenburg, E.P. (Erwin)" userId="45bfe59b-42a7-4d59-bc42-ab1e4aba9ed6" providerId="ADAL" clId="{91F8CEDC-3639-40CD-B6E6-66F22007D960}" dt="2024-03-07T12:13:32.362" v="2553" actId="478"/>
          <ac:spMkLst>
            <pc:docMk/>
            <pc:sldMk cId="4132085962" sldId="307"/>
            <ac:spMk id="38" creationId="{192019E2-E91A-7148-F722-658D20711C11}"/>
          </ac:spMkLst>
        </pc:spChg>
        <pc:spChg chg="add del mod topLvl">
          <ac:chgData name="Glazenburg, E.P. (Erwin)" userId="45bfe59b-42a7-4d59-bc42-ab1e4aba9ed6" providerId="ADAL" clId="{91F8CEDC-3639-40CD-B6E6-66F22007D960}" dt="2024-03-07T12:13:35.566" v="2555" actId="478"/>
          <ac:spMkLst>
            <pc:docMk/>
            <pc:sldMk cId="4132085962" sldId="307"/>
            <ac:spMk id="39" creationId="{F2BB9387-5732-17C8-38EA-1325CF172B5C}"/>
          </ac:spMkLst>
        </pc:spChg>
        <pc:spChg chg="add del mod topLvl">
          <ac:chgData name="Glazenburg, E.P. (Erwin)" userId="45bfe59b-42a7-4d59-bc42-ab1e4aba9ed6" providerId="ADAL" clId="{91F8CEDC-3639-40CD-B6E6-66F22007D960}" dt="2024-03-07T12:13:37.321" v="2556" actId="478"/>
          <ac:spMkLst>
            <pc:docMk/>
            <pc:sldMk cId="4132085962" sldId="307"/>
            <ac:spMk id="40" creationId="{E52D660F-51E8-FBAA-CF94-CF2279997E9D}"/>
          </ac:spMkLst>
        </pc:spChg>
        <pc:spChg chg="add mod">
          <ac:chgData name="Glazenburg, E.P. (Erwin)" userId="45bfe59b-42a7-4d59-bc42-ab1e4aba9ed6" providerId="ADAL" clId="{91F8CEDC-3639-40CD-B6E6-66F22007D960}" dt="2024-03-08T11:35:46.403" v="3242" actId="1076"/>
          <ac:spMkLst>
            <pc:docMk/>
            <pc:sldMk cId="4132085962" sldId="307"/>
            <ac:spMk id="42" creationId="{A9DF3F2C-9105-6B8F-E759-B570101B1E46}"/>
          </ac:spMkLst>
        </pc:spChg>
        <pc:spChg chg="add mod ord">
          <ac:chgData name="Glazenburg, E.P. (Erwin)" userId="45bfe59b-42a7-4d59-bc42-ab1e4aba9ed6" providerId="ADAL" clId="{91F8CEDC-3639-40CD-B6E6-66F22007D960}" dt="2024-03-08T11:32:49.356" v="3157" actId="14100"/>
          <ac:spMkLst>
            <pc:docMk/>
            <pc:sldMk cId="4132085962" sldId="307"/>
            <ac:spMk id="43" creationId="{C6E672F0-E1AA-CDC8-87D1-C842F80D080A}"/>
          </ac:spMkLst>
        </pc:spChg>
        <pc:spChg chg="add mod ord topLvl">
          <ac:chgData name="Glazenburg, E.P. (Erwin)" userId="45bfe59b-42a7-4d59-bc42-ab1e4aba9ed6" providerId="ADAL" clId="{91F8CEDC-3639-40CD-B6E6-66F22007D960}" dt="2024-03-07T12:20:26.562" v="2767" actId="164"/>
          <ac:spMkLst>
            <pc:docMk/>
            <pc:sldMk cId="4132085962" sldId="307"/>
            <ac:spMk id="45" creationId="{6E6278A4-F77E-079C-058F-31DF3B29DF23}"/>
          </ac:spMkLst>
        </pc:spChg>
        <pc:spChg chg="add mod">
          <ac:chgData name="Glazenburg, E.P. (Erwin)" userId="45bfe59b-42a7-4d59-bc42-ab1e4aba9ed6" providerId="ADAL" clId="{91F8CEDC-3639-40CD-B6E6-66F22007D960}" dt="2024-03-07T12:36:23.295" v="2822" actId="1076"/>
          <ac:spMkLst>
            <pc:docMk/>
            <pc:sldMk cId="4132085962" sldId="307"/>
            <ac:spMk id="47" creationId="{B4714969-25B6-088C-C064-02488744C6D6}"/>
          </ac:spMkLst>
        </pc:spChg>
        <pc:spChg chg="add mod">
          <ac:chgData name="Glazenburg, E.P. (Erwin)" userId="45bfe59b-42a7-4d59-bc42-ab1e4aba9ed6" providerId="ADAL" clId="{91F8CEDC-3639-40CD-B6E6-66F22007D960}" dt="2024-03-08T11:35:59.812" v="3247" actId="1076"/>
          <ac:spMkLst>
            <pc:docMk/>
            <pc:sldMk cId="4132085962" sldId="307"/>
            <ac:spMk id="48" creationId="{C45F3A6C-5EAB-0883-54ED-A167BEE4E6DF}"/>
          </ac:spMkLst>
        </pc:spChg>
        <pc:spChg chg="add mod">
          <ac:chgData name="Glazenburg, E.P. (Erwin)" userId="45bfe59b-42a7-4d59-bc42-ab1e4aba9ed6" providerId="ADAL" clId="{91F8CEDC-3639-40CD-B6E6-66F22007D960}" dt="2024-03-08T11:35:29.675" v="3238" actId="1076"/>
          <ac:spMkLst>
            <pc:docMk/>
            <pc:sldMk cId="4132085962" sldId="307"/>
            <ac:spMk id="49" creationId="{511DB059-6743-3479-DA81-390FEA260E80}"/>
          </ac:spMkLst>
        </pc:spChg>
        <pc:spChg chg="add mod">
          <ac:chgData name="Glazenburg, E.P. (Erwin)" userId="45bfe59b-42a7-4d59-bc42-ab1e4aba9ed6" providerId="ADAL" clId="{91F8CEDC-3639-40CD-B6E6-66F22007D960}" dt="2024-03-07T12:20:26.562" v="2767" actId="164"/>
          <ac:spMkLst>
            <pc:docMk/>
            <pc:sldMk cId="4132085962" sldId="307"/>
            <ac:spMk id="50" creationId="{A2B9C687-2FBA-ACDA-E2A1-100091908C1D}"/>
          </ac:spMkLst>
        </pc:spChg>
        <pc:spChg chg="add mod ord">
          <ac:chgData name="Glazenburg, E.P. (Erwin)" userId="45bfe59b-42a7-4d59-bc42-ab1e4aba9ed6" providerId="ADAL" clId="{91F8CEDC-3639-40CD-B6E6-66F22007D960}" dt="2024-03-08T11:34:50.162" v="3183" actId="14100"/>
          <ac:spMkLst>
            <pc:docMk/>
            <pc:sldMk cId="4132085962" sldId="307"/>
            <ac:spMk id="51" creationId="{68F32AFB-8C21-3BAB-B9B3-6FD905A7257F}"/>
          </ac:spMkLst>
        </pc:spChg>
        <pc:spChg chg="add mod ord">
          <ac:chgData name="Glazenburg, E.P. (Erwin)" userId="45bfe59b-42a7-4d59-bc42-ab1e4aba9ed6" providerId="ADAL" clId="{91F8CEDC-3639-40CD-B6E6-66F22007D960}" dt="2024-03-08T11:35:36.180" v="3239" actId="1076"/>
          <ac:spMkLst>
            <pc:docMk/>
            <pc:sldMk cId="4132085962" sldId="307"/>
            <ac:spMk id="52" creationId="{1DE715E4-8D1A-28FF-9DD1-01A083E91C43}"/>
          </ac:spMkLst>
        </pc:spChg>
        <pc:spChg chg="add mod ord">
          <ac:chgData name="Glazenburg, E.P. (Erwin)" userId="45bfe59b-42a7-4d59-bc42-ab1e4aba9ed6" providerId="ADAL" clId="{91F8CEDC-3639-40CD-B6E6-66F22007D960}" dt="2024-03-08T11:35:48.664" v="3243" actId="14100"/>
          <ac:spMkLst>
            <pc:docMk/>
            <pc:sldMk cId="4132085962" sldId="307"/>
            <ac:spMk id="53" creationId="{86E33D58-64BE-18D1-C333-7F42188CD798}"/>
          </ac:spMkLst>
        </pc:spChg>
        <pc:spChg chg="add del mod">
          <ac:chgData name="Glazenburg, E.P. (Erwin)" userId="45bfe59b-42a7-4d59-bc42-ab1e4aba9ed6" providerId="ADAL" clId="{91F8CEDC-3639-40CD-B6E6-66F22007D960}" dt="2024-03-07T12:20:07.762" v="2752" actId="478"/>
          <ac:spMkLst>
            <pc:docMk/>
            <pc:sldMk cId="4132085962" sldId="307"/>
            <ac:spMk id="54" creationId="{11AD0CBE-A7B6-88FB-16FA-26E1E2972F2D}"/>
          </ac:spMkLst>
        </pc:spChg>
        <pc:spChg chg="add del mod">
          <ac:chgData name="Glazenburg, E.P. (Erwin)" userId="45bfe59b-42a7-4d59-bc42-ab1e4aba9ed6" providerId="ADAL" clId="{91F8CEDC-3639-40CD-B6E6-66F22007D960}" dt="2024-03-07T12:22:45.203" v="2776"/>
          <ac:spMkLst>
            <pc:docMk/>
            <pc:sldMk cId="4132085962" sldId="307"/>
            <ac:spMk id="56" creationId="{D644B2AB-672F-EAC6-83CB-C17E68BEBE59}"/>
          </ac:spMkLst>
        </pc:spChg>
        <pc:spChg chg="add del mod">
          <ac:chgData name="Glazenburg, E.P. (Erwin)" userId="45bfe59b-42a7-4d59-bc42-ab1e4aba9ed6" providerId="ADAL" clId="{91F8CEDC-3639-40CD-B6E6-66F22007D960}" dt="2024-03-07T12:22:51.030" v="2779" actId="478"/>
          <ac:spMkLst>
            <pc:docMk/>
            <pc:sldMk cId="4132085962" sldId="307"/>
            <ac:spMk id="57" creationId="{79AB5BF1-8775-FD05-59A6-2628D3C76D3F}"/>
          </ac:spMkLst>
        </pc:spChg>
        <pc:spChg chg="add del mod">
          <ac:chgData name="Glazenburg, E.P. (Erwin)" userId="45bfe59b-42a7-4d59-bc42-ab1e4aba9ed6" providerId="ADAL" clId="{91F8CEDC-3639-40CD-B6E6-66F22007D960}" dt="2024-03-07T12:23:07.385" v="2783" actId="478"/>
          <ac:spMkLst>
            <pc:docMk/>
            <pc:sldMk cId="4132085962" sldId="307"/>
            <ac:spMk id="58" creationId="{2C6BBBB0-2661-2534-26EA-4BA7EFE4842B}"/>
          </ac:spMkLst>
        </pc:spChg>
        <pc:spChg chg="add del">
          <ac:chgData name="Glazenburg, E.P. (Erwin)" userId="45bfe59b-42a7-4d59-bc42-ab1e4aba9ed6" providerId="ADAL" clId="{91F8CEDC-3639-40CD-B6E6-66F22007D960}" dt="2024-03-07T12:25:53.103" v="2791" actId="478"/>
          <ac:spMkLst>
            <pc:docMk/>
            <pc:sldMk cId="4132085962" sldId="307"/>
            <ac:spMk id="61" creationId="{EA7E0957-F469-2C5D-E472-042DCFC39CD2}"/>
          </ac:spMkLst>
        </pc:spChg>
        <pc:grpChg chg="add del mod">
          <ac:chgData name="Glazenburg, E.P. (Erwin)" userId="45bfe59b-42a7-4d59-bc42-ab1e4aba9ed6" providerId="ADAL" clId="{91F8CEDC-3639-40CD-B6E6-66F22007D960}" dt="2024-03-07T12:13:27.621" v="2552" actId="165"/>
          <ac:grpSpMkLst>
            <pc:docMk/>
            <pc:sldMk cId="4132085962" sldId="307"/>
            <ac:grpSpMk id="41" creationId="{FD0F3E25-EB6F-B02E-CB77-69FB9BE89614}"/>
          </ac:grpSpMkLst>
        </pc:grpChg>
        <pc:grpChg chg="add mod topLvl">
          <ac:chgData name="Glazenburg, E.P. (Erwin)" userId="45bfe59b-42a7-4d59-bc42-ab1e4aba9ed6" providerId="ADAL" clId="{91F8CEDC-3639-40CD-B6E6-66F22007D960}" dt="2024-03-07T12:20:26.562" v="2767" actId="164"/>
          <ac:grpSpMkLst>
            <pc:docMk/>
            <pc:sldMk cId="4132085962" sldId="307"/>
            <ac:grpSpMk id="44" creationId="{EF74567E-7895-324A-CC74-DA6F16C2D594}"/>
          </ac:grpSpMkLst>
        </pc:grpChg>
        <pc:grpChg chg="add del mod">
          <ac:chgData name="Glazenburg, E.P. (Erwin)" userId="45bfe59b-42a7-4d59-bc42-ab1e4aba9ed6" providerId="ADAL" clId="{91F8CEDC-3639-40CD-B6E6-66F22007D960}" dt="2024-03-07T12:19:13.137" v="2739" actId="165"/>
          <ac:grpSpMkLst>
            <pc:docMk/>
            <pc:sldMk cId="4132085962" sldId="307"/>
            <ac:grpSpMk id="46" creationId="{9C707ED4-158C-47BB-1493-B1B2FA2681D5}"/>
          </ac:grpSpMkLst>
        </pc:grpChg>
        <pc:grpChg chg="add mod">
          <ac:chgData name="Glazenburg, E.P. (Erwin)" userId="45bfe59b-42a7-4d59-bc42-ab1e4aba9ed6" providerId="ADAL" clId="{91F8CEDC-3639-40CD-B6E6-66F22007D960}" dt="2024-03-07T12:26:53.102" v="2803" actId="14100"/>
          <ac:grpSpMkLst>
            <pc:docMk/>
            <pc:sldMk cId="4132085962" sldId="307"/>
            <ac:grpSpMk id="55" creationId="{A6196CAE-FBCE-9080-1045-824AA0FC8995}"/>
          </ac:grpSpMkLst>
        </pc:grpChg>
        <pc:picChg chg="add mod modCrop">
          <ac:chgData name="Glazenburg, E.P. (Erwin)" userId="45bfe59b-42a7-4d59-bc42-ab1e4aba9ed6" providerId="ADAL" clId="{91F8CEDC-3639-40CD-B6E6-66F22007D960}" dt="2024-03-07T12:08:45.644" v="2533" actId="1076"/>
          <ac:picMkLst>
            <pc:docMk/>
            <pc:sldMk cId="4132085962" sldId="307"/>
            <ac:picMk id="5" creationId="{E555C3DA-6EF1-61A1-EF3D-874FD12EAEA4}"/>
          </ac:picMkLst>
        </pc:picChg>
        <pc:picChg chg="add mod modCrop">
          <ac:chgData name="Glazenburg, E.P. (Erwin)" userId="45bfe59b-42a7-4d59-bc42-ab1e4aba9ed6" providerId="ADAL" clId="{91F8CEDC-3639-40CD-B6E6-66F22007D960}" dt="2024-03-07T12:08:45.644" v="2533" actId="1076"/>
          <ac:picMkLst>
            <pc:docMk/>
            <pc:sldMk cId="4132085962" sldId="307"/>
            <ac:picMk id="7" creationId="{904F83A7-E769-29D2-544D-57D806CBD45B}"/>
          </ac:picMkLst>
        </pc:picChg>
        <pc:picChg chg="add mod">
          <ac:chgData name="Glazenburg, E.P. (Erwin)" userId="45bfe59b-42a7-4d59-bc42-ab1e4aba9ed6" providerId="ADAL" clId="{91F8CEDC-3639-40CD-B6E6-66F22007D960}" dt="2024-03-07T12:10:53.795" v="2542" actId="1076"/>
          <ac:picMkLst>
            <pc:docMk/>
            <pc:sldMk cId="4132085962" sldId="307"/>
            <ac:picMk id="11" creationId="{93966C1A-DCF5-5A69-3116-F5C61B1B49FF}"/>
          </ac:picMkLst>
        </pc:picChg>
        <pc:picChg chg="add del mod">
          <ac:chgData name="Glazenburg, E.P. (Erwin)" userId="45bfe59b-42a7-4d59-bc42-ab1e4aba9ed6" providerId="ADAL" clId="{91F8CEDC-3639-40CD-B6E6-66F22007D960}" dt="2024-03-08T11:32:56.977" v="3159" actId="478"/>
          <ac:picMkLst>
            <pc:docMk/>
            <pc:sldMk cId="4132085962" sldId="307"/>
            <ac:picMk id="60" creationId="{8428F15D-AE51-5F22-A7D7-7386F2AE64B6}"/>
          </ac:picMkLst>
        </pc:picChg>
        <pc:picChg chg="add del mod">
          <ac:chgData name="Glazenburg, E.P. (Erwin)" userId="45bfe59b-42a7-4d59-bc42-ab1e4aba9ed6" providerId="ADAL" clId="{91F8CEDC-3639-40CD-B6E6-66F22007D960}" dt="2024-03-07T12:35:28.089" v="2812" actId="478"/>
          <ac:picMkLst>
            <pc:docMk/>
            <pc:sldMk cId="4132085962" sldId="307"/>
            <ac:picMk id="63" creationId="{3FA9D5C9-EFCA-FDFB-7E2C-7408D60A9413}"/>
          </ac:picMkLst>
        </pc:picChg>
        <pc:picChg chg="add del mod">
          <ac:chgData name="Glazenburg, E.P. (Erwin)" userId="45bfe59b-42a7-4d59-bc42-ab1e4aba9ed6" providerId="ADAL" clId="{91F8CEDC-3639-40CD-B6E6-66F22007D960}" dt="2024-03-07T12:28:21.247" v="2810" actId="478"/>
          <ac:picMkLst>
            <pc:docMk/>
            <pc:sldMk cId="4132085962" sldId="307"/>
            <ac:picMk id="65" creationId="{875692FC-2FD8-0D53-CEF9-61F1FBFB212A}"/>
          </ac:picMkLst>
        </pc:picChg>
        <pc:picChg chg="add del mod">
          <ac:chgData name="Glazenburg, E.P. (Erwin)" userId="45bfe59b-42a7-4d59-bc42-ab1e4aba9ed6" providerId="ADAL" clId="{91F8CEDC-3639-40CD-B6E6-66F22007D960}" dt="2024-03-07T12:35:28.691" v="2813" actId="478"/>
          <ac:picMkLst>
            <pc:docMk/>
            <pc:sldMk cId="4132085962" sldId="307"/>
            <ac:picMk id="67" creationId="{3718C136-975A-9128-4A1A-E75A898816A8}"/>
          </ac:picMkLst>
        </pc:picChg>
        <pc:picChg chg="add mod">
          <ac:chgData name="Glazenburg, E.P. (Erwin)" userId="45bfe59b-42a7-4d59-bc42-ab1e4aba9ed6" providerId="ADAL" clId="{91F8CEDC-3639-40CD-B6E6-66F22007D960}" dt="2024-03-08T11:36:03.402" v="3249" actId="1076"/>
          <ac:picMkLst>
            <pc:docMk/>
            <pc:sldMk cId="4132085962" sldId="307"/>
            <ac:picMk id="69" creationId="{B1CAB67F-FD5D-C8F9-AEDF-AFBDAD720C71}"/>
          </ac:picMkLst>
        </pc:picChg>
        <pc:picChg chg="add mod">
          <ac:chgData name="Glazenburg, E.P. (Erwin)" userId="45bfe59b-42a7-4d59-bc42-ab1e4aba9ed6" providerId="ADAL" clId="{91F8CEDC-3639-40CD-B6E6-66F22007D960}" dt="2024-03-08T11:35:37.641" v="3240" actId="1076"/>
          <ac:picMkLst>
            <pc:docMk/>
            <pc:sldMk cId="4132085962" sldId="307"/>
            <ac:picMk id="71" creationId="{290BE744-6D8C-B28C-5690-C1A979ED1784}"/>
          </ac:picMkLst>
        </pc:picChg>
        <pc:picChg chg="add mod modCrop">
          <ac:chgData name="Glazenburg, E.P. (Erwin)" userId="45bfe59b-42a7-4d59-bc42-ab1e4aba9ed6" providerId="ADAL" clId="{91F8CEDC-3639-40CD-B6E6-66F22007D960}" dt="2024-03-08T11:34:55.935" v="3185" actId="1076"/>
          <ac:picMkLst>
            <pc:docMk/>
            <pc:sldMk cId="4132085962" sldId="307"/>
            <ac:picMk id="80" creationId="{A1F4111E-00C8-B5A2-DE60-EAF558815A56}"/>
          </ac:picMkLst>
        </pc:picChg>
        <pc:picChg chg="add del mod">
          <ac:chgData name="Glazenburg, E.P. (Erwin)" userId="45bfe59b-42a7-4d59-bc42-ab1e4aba9ed6" providerId="ADAL" clId="{91F8CEDC-3639-40CD-B6E6-66F22007D960}" dt="2024-03-08T11:34:07.889" v="3174" actId="478"/>
          <ac:picMkLst>
            <pc:docMk/>
            <pc:sldMk cId="4132085962" sldId="307"/>
            <ac:picMk id="81" creationId="{52BA7B96-0A0B-BB8A-BD14-B8320D6BA247}"/>
          </ac:picMkLst>
        </pc:picChg>
        <pc:picChg chg="add mod modCrop">
          <ac:chgData name="Glazenburg, E.P. (Erwin)" userId="45bfe59b-42a7-4d59-bc42-ab1e4aba9ed6" providerId="ADAL" clId="{91F8CEDC-3639-40CD-B6E6-66F22007D960}" dt="2024-03-08T11:34:58.526" v="3186" actId="1076"/>
          <ac:picMkLst>
            <pc:docMk/>
            <pc:sldMk cId="4132085962" sldId="307"/>
            <ac:picMk id="82" creationId="{9E15AB2B-E845-44CF-1930-E50234771D32}"/>
          </ac:picMkLst>
        </pc:picChg>
        <pc:cxnChg chg="add del mod">
          <ac:chgData name="Glazenburg, E.P. (Erwin)" userId="45bfe59b-42a7-4d59-bc42-ab1e4aba9ed6" providerId="ADAL" clId="{91F8CEDC-3639-40CD-B6E6-66F22007D960}" dt="2024-03-07T12:38:24.953" v="2828" actId="11529"/>
          <ac:cxnSpMkLst>
            <pc:docMk/>
            <pc:sldMk cId="4132085962" sldId="307"/>
            <ac:cxnSpMk id="73" creationId="{FD86110E-6D62-09A9-55FD-81C7846DFABF}"/>
          </ac:cxnSpMkLst>
        </pc:cxnChg>
        <pc:cxnChg chg="add del mod">
          <ac:chgData name="Glazenburg, E.P. (Erwin)" userId="45bfe59b-42a7-4d59-bc42-ab1e4aba9ed6" providerId="ADAL" clId="{91F8CEDC-3639-40CD-B6E6-66F22007D960}" dt="2024-03-07T12:39:32.291" v="2837" actId="478"/>
          <ac:cxnSpMkLst>
            <pc:docMk/>
            <pc:sldMk cId="4132085962" sldId="307"/>
            <ac:cxnSpMk id="75" creationId="{2F3A3DEA-099F-68B8-30FB-8D57B7CA82CD}"/>
          </ac:cxnSpMkLst>
        </pc:cxnChg>
      </pc:sldChg>
      <pc:sldChg chg="addSp delSp modSp add del mod">
        <pc:chgData name="Glazenburg, E.P. (Erwin)" userId="45bfe59b-42a7-4d59-bc42-ab1e4aba9ed6" providerId="ADAL" clId="{91F8CEDC-3639-40CD-B6E6-66F22007D960}" dt="2024-03-08T12:57:38.607" v="3379" actId="47"/>
        <pc:sldMkLst>
          <pc:docMk/>
          <pc:sldMk cId="2086919343" sldId="308"/>
        </pc:sldMkLst>
        <pc:spChg chg="del">
          <ac:chgData name="Glazenburg, E.P. (Erwin)" userId="45bfe59b-42a7-4d59-bc42-ab1e4aba9ed6" providerId="ADAL" clId="{91F8CEDC-3639-40CD-B6E6-66F22007D960}" dt="2024-03-07T12:49:28.235" v="2880" actId="478"/>
          <ac:spMkLst>
            <pc:docMk/>
            <pc:sldMk cId="2086919343" sldId="308"/>
            <ac:spMk id="2" creationId="{3B2D43BD-A25C-5B39-3B3F-CE490938D269}"/>
          </ac:spMkLst>
        </pc:spChg>
        <pc:spChg chg="add del mod">
          <ac:chgData name="Glazenburg, E.P. (Erwin)" userId="45bfe59b-42a7-4d59-bc42-ab1e4aba9ed6" providerId="ADAL" clId="{91F8CEDC-3639-40CD-B6E6-66F22007D960}" dt="2024-03-07T12:53:24.521" v="2993" actId="20577"/>
          <ac:spMkLst>
            <pc:docMk/>
            <pc:sldMk cId="2086919343" sldId="308"/>
            <ac:spMk id="6" creationId="{EEDFC6C7-C355-041C-EB19-B09EE161DA3B}"/>
          </ac:spMkLst>
        </pc:spChg>
      </pc:sldChg>
      <pc:sldChg chg="modSp new del mod">
        <pc:chgData name="Glazenburg, E.P. (Erwin)" userId="45bfe59b-42a7-4d59-bc42-ab1e4aba9ed6" providerId="ADAL" clId="{91F8CEDC-3639-40CD-B6E6-66F22007D960}" dt="2024-03-12T19:24:34.567" v="3436" actId="47"/>
        <pc:sldMkLst>
          <pc:docMk/>
          <pc:sldMk cId="2294744881" sldId="309"/>
        </pc:sldMkLst>
        <pc:spChg chg="mod">
          <ac:chgData name="Glazenburg, E.P. (Erwin)" userId="45bfe59b-42a7-4d59-bc42-ab1e4aba9ed6" providerId="ADAL" clId="{91F8CEDC-3639-40CD-B6E6-66F22007D960}" dt="2024-03-07T14:38:57.503" v="3024" actId="20577"/>
          <ac:spMkLst>
            <pc:docMk/>
            <pc:sldMk cId="2294744881" sldId="309"/>
            <ac:spMk id="2" creationId="{CFB06499-7094-7064-2F80-EBDFB27CAEC3}"/>
          </ac:spMkLst>
        </pc:spChg>
        <pc:spChg chg="mod">
          <ac:chgData name="Glazenburg, E.P. (Erwin)" userId="45bfe59b-42a7-4d59-bc42-ab1e4aba9ed6" providerId="ADAL" clId="{91F8CEDC-3639-40CD-B6E6-66F22007D960}" dt="2024-03-12T14:18:23.169" v="3404" actId="20577"/>
          <ac:spMkLst>
            <pc:docMk/>
            <pc:sldMk cId="2294744881" sldId="309"/>
            <ac:spMk id="3" creationId="{C552E859-F502-B20D-DDCD-B6473A0B84C8}"/>
          </ac:spMkLst>
        </pc:spChg>
      </pc:sldChg>
      <pc:sldChg chg="delSp modSp add del mod">
        <pc:chgData name="Glazenburg, E.P. (Erwin)" userId="45bfe59b-42a7-4d59-bc42-ab1e4aba9ed6" providerId="ADAL" clId="{91F8CEDC-3639-40CD-B6E6-66F22007D960}" dt="2024-03-08T12:57:22.854" v="3368" actId="47"/>
        <pc:sldMkLst>
          <pc:docMk/>
          <pc:sldMk cId="2855200182" sldId="310"/>
        </pc:sldMkLst>
        <pc:spChg chg="del">
          <ac:chgData name="Glazenburg, E.P. (Erwin)" userId="45bfe59b-42a7-4d59-bc42-ab1e4aba9ed6" providerId="ADAL" clId="{91F8CEDC-3639-40CD-B6E6-66F22007D960}" dt="2024-03-08T12:56:26.159" v="3351" actId="478"/>
          <ac:spMkLst>
            <pc:docMk/>
            <pc:sldMk cId="2855200182" sldId="310"/>
            <ac:spMk id="6" creationId="{EEDFC6C7-C355-041C-EB19-B09EE161DA3B}"/>
          </ac:spMkLst>
        </pc:spChg>
        <pc:spChg chg="mod">
          <ac:chgData name="Glazenburg, E.P. (Erwin)" userId="45bfe59b-42a7-4d59-bc42-ab1e4aba9ed6" providerId="ADAL" clId="{91F8CEDC-3639-40CD-B6E6-66F22007D960}" dt="2024-03-08T12:56:32.073" v="3361" actId="20577"/>
          <ac:spMkLst>
            <pc:docMk/>
            <pc:sldMk cId="2855200182" sldId="310"/>
            <ac:spMk id="78" creationId="{00000000-0000-0000-0000-000000000000}"/>
          </ac:spMkLst>
        </pc:spChg>
      </pc:sldChg>
      <pc:sldChg chg="add del">
        <pc:chgData name="Glazenburg, E.P. (Erwin)" userId="45bfe59b-42a7-4d59-bc42-ab1e4aba9ed6" providerId="ADAL" clId="{91F8CEDC-3639-40CD-B6E6-66F22007D960}" dt="2024-03-08T12:57:12.513" v="3364"/>
        <pc:sldMkLst>
          <pc:docMk/>
          <pc:sldMk cId="2887695232" sldId="311"/>
        </pc:sldMkLst>
      </pc:sldChg>
      <pc:sldChg chg="add">
        <pc:chgData name="Glazenburg, E.P. (Erwin)" userId="45bfe59b-42a7-4d59-bc42-ab1e4aba9ed6" providerId="ADAL" clId="{91F8CEDC-3639-40CD-B6E6-66F22007D960}" dt="2024-03-08T12:57:19.631" v="3367"/>
        <pc:sldMkLst>
          <pc:docMk/>
          <pc:sldMk cId="3675122980" sldId="311"/>
        </pc:sldMkLst>
      </pc:sldChg>
      <pc:sldChg chg="delSp modSp add mod">
        <pc:chgData name="Glazenburg, E.P. (Erwin)" userId="45bfe59b-42a7-4d59-bc42-ab1e4aba9ed6" providerId="ADAL" clId="{91F8CEDC-3639-40CD-B6E6-66F22007D960}" dt="2024-03-12T19:19:54.071" v="3431" actId="20577"/>
        <pc:sldMkLst>
          <pc:docMk/>
          <pc:sldMk cId="1385156901" sldId="312"/>
        </pc:sldMkLst>
        <pc:spChg chg="del">
          <ac:chgData name="Glazenburg, E.P. (Erwin)" userId="45bfe59b-42a7-4d59-bc42-ab1e4aba9ed6" providerId="ADAL" clId="{91F8CEDC-3639-40CD-B6E6-66F22007D960}" dt="2024-03-08T12:58:31.300" v="3401" actId="478"/>
          <ac:spMkLst>
            <pc:docMk/>
            <pc:sldMk cId="1385156901" sldId="312"/>
            <ac:spMk id="6" creationId="{9A9BB0BD-ABF5-9B9C-56B2-097A97742069}"/>
          </ac:spMkLst>
        </pc:spChg>
        <pc:spChg chg="del">
          <ac:chgData name="Glazenburg, E.P. (Erwin)" userId="45bfe59b-42a7-4d59-bc42-ab1e4aba9ed6" providerId="ADAL" clId="{91F8CEDC-3639-40CD-B6E6-66F22007D960}" dt="2024-03-08T12:58:29.530" v="3400" actId="478"/>
          <ac:spMkLst>
            <pc:docMk/>
            <pc:sldMk cId="1385156901" sldId="312"/>
            <ac:spMk id="9" creationId="{AF7F989A-DA9C-1E49-2077-FCD70050021B}"/>
          </ac:spMkLst>
        </pc:spChg>
        <pc:spChg chg="mod">
          <ac:chgData name="Glazenburg, E.P. (Erwin)" userId="45bfe59b-42a7-4d59-bc42-ab1e4aba9ed6" providerId="ADAL" clId="{91F8CEDC-3639-40CD-B6E6-66F22007D960}" dt="2024-03-12T19:19:54.071" v="3431" actId="20577"/>
          <ac:spMkLst>
            <pc:docMk/>
            <pc:sldMk cId="1385156901" sldId="312"/>
            <ac:spMk id="78" creationId="{00000000-0000-0000-0000-000000000000}"/>
          </ac:spMkLst>
        </pc:spChg>
      </pc:sldChg>
      <pc:sldChg chg="addSp modSp add mod">
        <pc:chgData name="Glazenburg, E.P. (Erwin)" userId="45bfe59b-42a7-4d59-bc42-ab1e4aba9ed6" providerId="ADAL" clId="{91F8CEDC-3639-40CD-B6E6-66F22007D960}" dt="2024-03-12T19:19:47.790" v="3425" actId="20577"/>
        <pc:sldMkLst>
          <pc:docMk/>
          <pc:sldMk cId="1814683285" sldId="313"/>
        </pc:sldMkLst>
        <pc:spChg chg="add mod">
          <ac:chgData name="Glazenburg, E.P. (Erwin)" userId="45bfe59b-42a7-4d59-bc42-ab1e4aba9ed6" providerId="ADAL" clId="{91F8CEDC-3639-40CD-B6E6-66F22007D960}" dt="2024-03-12T19:19:47.790" v="3425" actId="20577"/>
          <ac:spMkLst>
            <pc:docMk/>
            <pc:sldMk cId="1814683285" sldId="313"/>
            <ac:spMk id="2" creationId="{95887536-D004-E53B-F466-1680E7572F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398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67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69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642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584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819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0081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686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848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97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c058fa223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c058fa223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6071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4875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776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98628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3274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33039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8469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7256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01752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257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bc058fa22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bc058fa22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2205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70986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8234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2761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53585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81846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356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947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\begin{</a:t>
            </a:r>
            <a:r>
              <a:rPr lang="nl-NL" dirty="0" err="1"/>
              <a:t>table</a:t>
            </a:r>
            <a:r>
              <a:rPr lang="nl-NL" dirty="0"/>
              <a:t>}[tb]  \</a:t>
            </a:r>
            <a:r>
              <a:rPr lang="nl-NL" dirty="0" err="1"/>
              <a:t>caption</a:t>
            </a:r>
            <a:r>
              <a:rPr lang="nl-NL" dirty="0"/>
              <a:t>{An </a:t>
            </a:r>
            <a:r>
              <a:rPr lang="nl-NL" dirty="0" err="1"/>
              <a:t>overview</a:t>
            </a:r>
            <a:r>
              <a:rPr lang="nl-NL" dirty="0"/>
              <a:t> of </a:t>
            </a:r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results</a:t>
            </a:r>
            <a:r>
              <a:rPr lang="nl-NL" dirty="0"/>
              <a:t>.}  \</a:t>
            </a:r>
            <a:r>
              <a:rPr lang="nl-NL" dirty="0" err="1"/>
              <a:t>centering</a:t>
            </a:r>
            <a:r>
              <a:rPr lang="nl-NL" dirty="0"/>
              <a:t>  \begin{</a:t>
            </a:r>
            <a:r>
              <a:rPr lang="nl-NL" dirty="0" err="1"/>
              <a:t>tabular</a:t>
            </a:r>
            <a:r>
              <a:rPr lang="nl-NL" dirty="0"/>
              <a:t>}{l </a:t>
            </a:r>
            <a:r>
              <a:rPr lang="nl-NL" dirty="0" err="1"/>
              <a:t>llllll</a:t>
            </a:r>
            <a:r>
              <a:rPr lang="nl-NL" dirty="0"/>
              <a:t>}    \</a:t>
            </a:r>
            <a:r>
              <a:rPr lang="nl-NL" dirty="0" err="1"/>
              <a:t>toprule</a:t>
            </a:r>
            <a:r>
              <a:rPr lang="nl-NL" dirty="0"/>
              <a:t>    </a:t>
            </a:r>
            <a:r>
              <a:rPr lang="nl-NL" dirty="0" err="1"/>
              <a:t>region</a:t>
            </a:r>
            <a:r>
              <a:rPr lang="nl-NL" dirty="0"/>
              <a:t> $W_B$ &amp; \</a:t>
            </a:r>
            <a:r>
              <a:rPr lang="nl-NL" dirty="0" err="1"/>
              <a:t>multicolumn</a:t>
            </a:r>
            <a:r>
              <a:rPr lang="nl-NL" dirty="0"/>
              <a:t>{2}{c}{</a:t>
            </a:r>
            <a:r>
              <a:rPr lang="nl-NL" dirty="0" err="1"/>
              <a:t>minimize</a:t>
            </a:r>
            <a:r>
              <a:rPr lang="nl-NL" dirty="0"/>
              <a:t> $</a:t>
            </a:r>
            <a:r>
              <a:rPr lang="nl-NL" dirty="0" err="1"/>
              <a:t>k_R</a:t>
            </a:r>
            <a:r>
              <a:rPr lang="nl-NL" dirty="0"/>
              <a:t>$} &amp; \</a:t>
            </a:r>
            <a:r>
              <a:rPr lang="nl-NL" dirty="0" err="1"/>
              <a:t>multicolumn</a:t>
            </a:r>
            <a:r>
              <a:rPr lang="nl-NL" dirty="0"/>
              <a:t>{2}{c}{</a:t>
            </a:r>
            <a:r>
              <a:rPr lang="nl-NL" dirty="0" err="1"/>
              <a:t>minimize</a:t>
            </a:r>
            <a:r>
              <a:rPr lang="nl-NL" dirty="0"/>
              <a:t> $</a:t>
            </a:r>
            <a:r>
              <a:rPr lang="nl-NL" dirty="0" err="1"/>
              <a:t>k_B</a:t>
            </a:r>
            <a:r>
              <a:rPr lang="nl-NL" dirty="0"/>
              <a:t>$} &amp; \</a:t>
            </a:r>
            <a:r>
              <a:rPr lang="nl-NL" dirty="0" err="1"/>
              <a:t>multicolumn</a:t>
            </a:r>
            <a:r>
              <a:rPr lang="nl-NL" dirty="0"/>
              <a:t>{2}{c}{</a:t>
            </a:r>
            <a:r>
              <a:rPr lang="nl-NL" dirty="0" err="1"/>
              <a:t>minimize</a:t>
            </a:r>
            <a:r>
              <a:rPr lang="nl-NL" dirty="0"/>
              <a:t> $k$} \\    \</a:t>
            </a:r>
            <a:r>
              <a:rPr lang="nl-NL" dirty="0" err="1"/>
              <a:t>midrule</a:t>
            </a:r>
            <a:r>
              <a:rPr lang="nl-NL" dirty="0"/>
              <a:t>    </a:t>
            </a:r>
            <a:r>
              <a:rPr lang="nl-NL" dirty="0" err="1"/>
              <a:t>halfplane</a:t>
            </a:r>
            <a:r>
              <a:rPr lang="nl-NL" dirty="0"/>
              <a:t>                  &amp; $O(n\log n)$ &amp;                 &amp; $O(n\log n)$ &amp;                 &amp; $O((n+k^2)\log n)$&amp;\\    strip              &amp; $\</a:t>
            </a:r>
            <a:r>
              <a:rPr lang="nl-NL" dirty="0" err="1"/>
              <a:t>Theta</a:t>
            </a:r>
            <a:r>
              <a:rPr lang="nl-NL" dirty="0"/>
              <a:t>(n\log n)$&amp;             &amp; $O(n^2\log n)$   &amp;             &amp; $O(n^2\log n)$   &amp;\\    </a:t>
            </a:r>
            <a:r>
              <a:rPr lang="nl-NL" dirty="0" err="1"/>
              <a:t>wedge</a:t>
            </a:r>
            <a:r>
              <a:rPr lang="nl-NL" dirty="0"/>
              <a:t>                  &amp; $O(n^2)$    &amp;             &amp;$O(n^2k_B$ &amp;             &amp; $O((n^2k + nk^3)$ &amp; \\                 &amp; $\</a:t>
            </a:r>
            <a:r>
              <a:rPr lang="nl-NL" dirty="0" err="1"/>
              <a:t>Theta</a:t>
            </a:r>
            <a:r>
              <a:rPr lang="nl-NL" dirty="0"/>
              <a:t>(n\log n)$               &amp;             &amp; \</a:t>
            </a:r>
            <a:r>
              <a:rPr lang="nl-NL" dirty="0" err="1"/>
              <a:t>multicolumn</a:t>
            </a:r>
            <a:r>
              <a:rPr lang="nl-NL" dirty="0"/>
              <a:t>{1}{r}{\</a:t>
            </a:r>
            <a:r>
              <a:rPr lang="nl-NL" dirty="0" err="1"/>
              <a:t>hspace</a:t>
            </a:r>
            <a:r>
              <a:rPr lang="nl-NL" dirty="0"/>
              <a:t>{0.03\</a:t>
            </a:r>
            <a:r>
              <a:rPr lang="nl-NL" dirty="0" err="1"/>
              <a:t>textwidth</a:t>
            </a:r>
            <a:r>
              <a:rPr lang="nl-NL" dirty="0"/>
              <a:t>}\quad$\log n \log </a:t>
            </a:r>
            <a:r>
              <a:rPr lang="nl-NL" dirty="0" err="1"/>
              <a:t>k_B</a:t>
            </a:r>
            <a:r>
              <a:rPr lang="nl-NL" dirty="0"/>
              <a:t>)$} &amp;             &amp; \</a:t>
            </a:r>
            <a:r>
              <a:rPr lang="nl-NL" dirty="0" err="1"/>
              <a:t>multicolumn</a:t>
            </a:r>
            <a:r>
              <a:rPr lang="nl-NL" dirty="0"/>
              <a:t>{1}{r}{$\log n \log k)$} &amp;\\    double </a:t>
            </a:r>
            <a:r>
              <a:rPr lang="nl-NL" dirty="0" err="1"/>
              <a:t>bowtie</a:t>
            </a:r>
            <a:r>
              <a:rPr lang="nl-NL" dirty="0"/>
              <a:t>               \\    \</a:t>
            </a:r>
            <a:r>
              <a:rPr lang="nl-NL" dirty="0" err="1"/>
              <a:t>multicolumn</a:t>
            </a:r>
            <a:r>
              <a:rPr lang="nl-NL" dirty="0"/>
              <a:t>{1}{r}{</a:t>
            </a:r>
            <a:r>
              <a:rPr lang="nl-NL" dirty="0" err="1"/>
              <a:t>wedge</a:t>
            </a:r>
            <a:r>
              <a:rPr lang="nl-NL" dirty="0"/>
              <a:t>}               &amp; $O(n^2)$ &amp;               &amp; $O(n^2 \log n)$ &amp;               &amp; $O(n^4)$ &amp; \\    \</a:t>
            </a:r>
            <a:r>
              <a:rPr lang="nl-NL" dirty="0" err="1"/>
              <a:t>bottomrule</a:t>
            </a:r>
            <a:r>
              <a:rPr lang="nl-NL" dirty="0"/>
              <a:t>  \end{</a:t>
            </a:r>
            <a:r>
              <a:rPr lang="nl-NL" dirty="0" err="1"/>
              <a:t>tabular</a:t>
            </a:r>
            <a:r>
              <a:rPr lang="nl-NL" dirty="0"/>
              <a:t>}  \label{</a:t>
            </a:r>
            <a:r>
              <a:rPr lang="nl-NL" dirty="0" err="1"/>
              <a:t>tab:overview_results</a:t>
            </a:r>
            <a:r>
              <a:rPr lang="nl-NL" dirty="0"/>
              <a:t>}\end{</a:t>
            </a:r>
            <a:r>
              <a:rPr lang="nl-NL" dirty="0" err="1"/>
              <a:t>table</a:t>
            </a:r>
            <a:r>
              <a:rPr lang="nl-NL" dirty="0"/>
              <a:t>}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327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862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c058fa22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c058fa22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5267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983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c058fa2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c058fa2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738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AB6CE-0CDE-909E-3372-1CCDA2314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55FE5-05D4-F681-57E9-B6BD47E88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12E93-9A31-6F1F-5B60-27C3F313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13870-9EE2-A1C1-CD31-F61C60B5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F66EB-8F52-EEA6-BDEC-EF53039F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7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3647-D806-9BE2-C317-3EC1FA77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62964-2DE8-0E19-63EB-A705F0963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FAF4A-F6EA-938A-5893-D7771815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EBD01-20E2-BC98-7887-DF6E1FB8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70DC4-60D3-ED7C-A9EF-5B4C186F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2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33238-06C8-5D16-4E33-09BC7EFDD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13DC2-0189-1770-6C7A-218E6A01C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520EB-B25C-C701-008B-32176557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4F8D3-1C1D-55D2-B820-CA95A22D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AB81-6F5E-71EE-F559-AA56082B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6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15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C587-6DE8-67C3-58EB-7BEF69B0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3600-19FA-2224-CCBE-511C05E4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AD63-2D93-3B6A-6071-3C17C7C9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AEEE5-3216-51CE-4FF5-D15FA88C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DCD0C-8F2D-540A-A6DE-C33586A50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AF03D-501F-AA0B-9922-383E19C2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A37CC-A502-D83E-C208-74709EF14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D8D1-C2BD-7596-96FE-7F705BF2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52949-4851-2C43-E5A2-E1E5A02B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7F473-7C4A-BD83-C338-3D8E1BFB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0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C3CC-2162-DDBB-4225-A8E1A290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3483-8A06-96E2-0D42-B38391495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84ABD-4913-2995-D87C-4D65DF538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7AC03-33A2-A1E7-715C-9654F150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B0DF7-DAF1-9269-BE83-40940731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C68E4-BDF4-E515-B0BD-3C54FC40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B4AA-A0BA-42E9-C3EC-CD85DAB1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6970C-0381-9316-1E65-8ADDAD2BE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6F0EA-ACEC-FFFE-1949-F98FD83DF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8F80B-B009-3A26-6EAA-60D6E52F2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5E310-54AD-5665-02FF-C4691918D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4EAD9-2567-45AF-5C2C-AD0B2886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81BFE-7AF2-C748-B5CE-C8867E76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F3EBC-A658-49DB-E4D3-0E5A03DF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8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C277-3847-5604-5711-F97EA4A6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B3443-CBBC-DA67-BAE7-A030D8D3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CDE83-63E2-5309-ACBF-085DC190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00779-FBFB-81AB-4A74-EEF1C424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6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BBEF9C-3C47-D388-AC3D-80925E8E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D8DCF-A712-5B8D-B7F2-5ECE322E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541E7-2B8F-D66F-FAE6-9CB3A742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1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B77C-70EF-5499-ECF9-D8F26527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332B-0910-DAF0-26EC-B0A1CDA83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489E7-52F6-677B-2F06-D3C6D62F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3D08F-FF25-8AF9-92D7-98330CE6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DA17A-5CF2-AB82-C3A8-C0D47C88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6917A-8061-B45D-6A02-E2CDF576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9F09-46AA-841C-B772-F8408F3E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F1BD2-6463-6B74-6B59-590F19CDC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AD429-9108-C274-723F-B0C64EAE2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8A06B-12D1-0C28-0426-0BE39769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E4C65-6D4C-35AB-6AD7-0235E886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486D2-8085-5028-9820-68D6FBD9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5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21C40-D569-2A5E-AF4A-9AE4A622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40C15-DAE9-DBAA-1187-C5A2FCD56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3128E-CEE9-2D6C-4F21-E9FB798F5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7629F-50DD-3247-43CF-13BF6C352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4D74-7A6F-7A12-1A61-5E74A1EAA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6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1.svg"/><Relationship Id="rId7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13.svg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76745" y="781050"/>
            <a:ext cx="7190509" cy="17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Robust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Bichromatic</a:t>
            </a:r>
            <a:r>
              <a:rPr lang="en-US" b="0" i="0" dirty="0">
                <a:effectLst/>
                <a:latin typeface="Arial" panose="020B0604020202020204" pitchFamily="34" charset="0"/>
              </a:rPr>
              <a:t> Classification using Two Lines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914399" y="2694601"/>
            <a:ext cx="7315200" cy="12418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GB" sz="1580" dirty="0"/>
              <a:t>Erwin Glazenburg, </a:t>
            </a:r>
            <a:r>
              <a:rPr lang="en-GB" sz="1580" dirty="0">
                <a:solidFill>
                  <a:schemeClr val="bg1">
                    <a:lumMod val="50000"/>
                  </a:schemeClr>
                </a:solidFill>
              </a:rPr>
              <a:t>Thijs van der Horst, Tom Peters, Bettina </a:t>
            </a:r>
            <a:r>
              <a:rPr lang="en-GB" sz="1580" dirty="0" err="1">
                <a:solidFill>
                  <a:schemeClr val="bg1">
                    <a:lumMod val="50000"/>
                  </a:schemeClr>
                </a:solidFill>
              </a:rPr>
              <a:t>Speckmann</a:t>
            </a:r>
            <a:r>
              <a:rPr lang="en-GB" sz="1580" dirty="0">
                <a:solidFill>
                  <a:schemeClr val="bg1">
                    <a:lumMod val="50000"/>
                  </a:schemeClr>
                </a:solidFill>
              </a:rPr>
              <a:t>, Frank </a:t>
            </a:r>
            <a:r>
              <a:rPr lang="en-GB" sz="1580" dirty="0" err="1">
                <a:solidFill>
                  <a:schemeClr val="bg1">
                    <a:lumMod val="50000"/>
                  </a:schemeClr>
                </a:solidFill>
              </a:rPr>
              <a:t>Staals</a:t>
            </a:r>
            <a:endParaRPr sz="158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22EACE-2BDE-A0AA-2068-14AACC9F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9C2A8B-5430-A317-68D0-E5AB7A47A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1541" y="3934798"/>
            <a:ext cx="1660381" cy="1063122"/>
          </a:xfrm>
          <a:prstGeom prst="rect">
            <a:avLst/>
          </a:prstGeom>
        </p:spPr>
      </p:pic>
      <p:pic>
        <p:nvPicPr>
          <p:cNvPr id="2050" name="Picture 2" descr="Utrecht University - Wikipedia">
            <a:extLst>
              <a:ext uri="{FF2B5EF4-FFF2-40B4-BE49-F238E27FC236}">
                <a16:creationId xmlns:a16="http://schemas.microsoft.com/office/drawing/2014/main" id="{4C3FE246-D69E-EFFA-0566-65D4AA704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61" y="4039098"/>
            <a:ext cx="866018" cy="85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U Eindhoven">
            <a:extLst>
              <a:ext uri="{FF2B5EF4-FFF2-40B4-BE49-F238E27FC236}">
                <a16:creationId xmlns:a16="http://schemas.microsoft.com/office/drawing/2014/main" id="{75E3EE67-CE6C-11B2-CD1E-7DDF3495C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23" y="3911312"/>
            <a:ext cx="982308" cy="9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5;p18">
            <a:extLst>
              <a:ext uri="{FF2B5EF4-FFF2-40B4-BE49-F238E27FC236}">
                <a16:creationId xmlns:a16="http://schemas.microsoft.com/office/drawing/2014/main" id="{C7B5785B-A661-B78D-3E7B-272908496D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B3DE8F-6A16-66D9-C9D4-F13C94EE0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6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DF95770-7164-1DE4-AAAF-CEDBDCF077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BE1D4C5-1762-91A2-64E0-2C4285CA7D14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55C55BF-25EA-EFB1-EC11-D942CFD13DFA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C073C8A-EBB9-597F-2A45-B25B22B2F78E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1B3E6D-D364-7114-8CF8-4EC3F5C4654E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4D571AC-8666-5D95-288D-C81DCE162FA7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759110F-DA4D-882C-DECD-FA10BC0E2175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62FB5A-BC21-DB35-F874-BB52D9A6E72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1" name="Google Shape;95;p18">
            <a:extLst>
              <a:ext uri="{FF2B5EF4-FFF2-40B4-BE49-F238E27FC236}">
                <a16:creationId xmlns:a16="http://schemas.microsoft.com/office/drawing/2014/main" id="{C7B5785B-A661-B78D-3E7B-272908496D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6B95AF-312D-6D2A-2043-85CAB3015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DF95770-7164-1DE4-AAAF-CEDBDCF077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BE1D4C5-1762-91A2-64E0-2C4285CA7D14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55C55BF-25EA-EFB1-EC11-D942CFD13DFA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C073C8A-EBB9-597F-2A45-B25B22B2F78E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1B3E6D-D364-7114-8CF8-4EC3F5C4654E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4D571AC-8666-5D95-288D-C81DCE162FA7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759110F-DA4D-882C-DECD-FA10BC0E2175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62FB5A-BC21-DB35-F874-BB52D9A6E72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B90297-2EA1-A578-963B-C78624BD0F14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EB84AB-38BD-AA3D-A1AE-63F66FB90968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99D42D-3DA4-7D4F-D829-3AA1B90C81F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9F7E776-DCDC-D9D4-3851-D75E4A1C4ED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D780E30-E755-23EA-89AF-6A7E2882F434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F8B856-615F-B4AE-C199-2435CD67FB0B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CCE1F81-68F1-FFBF-1169-E2649BB88691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C338C87-9F7B-7DF8-96D7-8EBD05472054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91E9044-E1BB-2894-A887-28C09FADA696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Google Shape;95;p18">
            <a:extLst>
              <a:ext uri="{FF2B5EF4-FFF2-40B4-BE49-F238E27FC236}">
                <a16:creationId xmlns:a16="http://schemas.microsoft.com/office/drawing/2014/main" id="{7955BA20-2331-EB86-B946-FDE490169D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F77A971-9BEA-AE5F-A091-CBE86EECB1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2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3061906"/>
            <a:ext cx="1865074" cy="1440287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13E8A5-2872-D806-7684-B652A3040A3C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03E205F-C160-D096-A73D-344B4AB48F2C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9202762-4C6B-BA9C-BADA-309BD94F7B40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3DD9232-0796-543A-BEBE-25CB097C1947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86FA72A-9761-1189-8404-329F85A9FD89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01F5748-A222-11CF-AA3F-B66CF65F9A4C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D2A16A2-8975-2B37-6DBD-5CF0A9EDC4AC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738BBFA-CED8-1F0C-2A2C-DAE59C492CFE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A7A6841-3916-73B1-4CEA-DB6E6B757A06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FDCA57-B51C-4A3C-585A-D8A4AC4E0548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98C1157-35C4-8AF7-4F8F-C4EB2BA32798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689A108-C21C-3384-2821-31A9A1077B9E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407F42-78C8-5A05-4FDE-A7E7EF14306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0B13992-A156-7EE5-7E35-822BEFB7576F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A635F37-4A62-5033-B1C0-670849534F36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C6C2A7C-DE9F-5D13-C3FF-D40843108C65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C1375B6-AD15-67AA-282B-B5A51C27BDB0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0622F898-3C36-1413-ECCB-EC5B16A66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1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3061906"/>
            <a:ext cx="1865074" cy="1440287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719460" y="4229395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180485" y="3357952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86CE85F4-A7B2-DCED-62B9-78077C356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56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3061906"/>
            <a:ext cx="1865074" cy="1440287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>
            <a:off x="5212080" y="3382134"/>
            <a:ext cx="552450" cy="904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719460" y="4229395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180485" y="3357952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86CE85F4-A7B2-DCED-62B9-78077C356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0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5"/>
            <a:ext cx="1407569" cy="2116675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983692" y="3505465"/>
            <a:ext cx="1933478" cy="1193010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6298282" y="3226258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 flipH="1">
            <a:off x="6127771" y="3253581"/>
            <a:ext cx="224995" cy="999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6082701" y="4215443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76852057-3469-44F5-8E59-C59CAA09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55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815340" y="2571750"/>
            <a:ext cx="1894631" cy="751278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749019" y="2696695"/>
            <a:ext cx="1756473" cy="1156018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7421259" y="3541262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 flipH="1">
            <a:off x="5120464" y="3594417"/>
            <a:ext cx="2345872" cy="6769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075394" y="4226177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D84CD3B0-6B75-38E8-391F-68421D8AC9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733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2696696"/>
            <a:ext cx="1761581" cy="1805496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>
            <a:off x="5303520" y="3326884"/>
            <a:ext cx="601980" cy="11158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860430" y="4399390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266005" y="3281686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DA45400B-1ED7-DF05-F158-85D8C56027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9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2696696"/>
            <a:ext cx="1761581" cy="1805496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>
            <a:off x="5303520" y="3326884"/>
            <a:ext cx="601980" cy="11158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860430" y="4399390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266005" y="3281686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C7CB9D0-A132-D453-1E6C-4240E51C4E0B}"/>
              </a:ext>
            </a:extLst>
          </p:cNvPr>
          <p:cNvSpPr/>
          <p:nvPr/>
        </p:nvSpPr>
        <p:spPr>
          <a:xfrm>
            <a:off x="1699419" y="2698488"/>
            <a:ext cx="1094741" cy="1700568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4741" h="1700568">
                <a:moveTo>
                  <a:pt x="0" y="918750"/>
                </a:moveTo>
                <a:lnTo>
                  <a:pt x="897256" y="0"/>
                </a:lnTo>
                <a:lnTo>
                  <a:pt x="1094741" y="1700568"/>
                </a:lnTo>
                <a:lnTo>
                  <a:pt x="0" y="91875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750DC9CB-52F4-C1B2-D353-C22E964049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4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Separating points with lines</a:t>
            </a: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C0E6B-357D-FF84-5A2B-FFF22D4FF247}"/>
              </a:ext>
            </a:extLst>
          </p:cNvPr>
          <p:cNvSpPr txBox="1"/>
          <p:nvPr/>
        </p:nvSpPr>
        <p:spPr>
          <a:xfrm>
            <a:off x="5375181" y="1298182"/>
            <a:ext cx="31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/>
              <a:t>Linear</a:t>
            </a:r>
            <a:r>
              <a:rPr lang="nl-NL" dirty="0"/>
              <a:t> Programming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493451-4C27-8A0E-982D-DB0D12870397}"/>
              </a:ext>
            </a:extLst>
          </p:cNvPr>
          <p:cNvSpPr txBox="1"/>
          <p:nvPr/>
        </p:nvSpPr>
        <p:spPr>
          <a:xfrm>
            <a:off x="848941" y="1298182"/>
            <a:ext cx="31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/>
              <a:t>Classification</a:t>
            </a:r>
            <a:endParaRPr lang="nl-NL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F8DC779-E7D9-08DB-4599-5FA765BE7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443" y="2037884"/>
            <a:ext cx="3522110" cy="2772725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1E6A082-E3A2-CFFF-0BA6-1E4C4E0D2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5914" y="1947971"/>
            <a:ext cx="3465145" cy="26439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E09DDE-0D40-B0CB-8B82-F09427B332D4}"/>
              </a:ext>
            </a:extLst>
          </p:cNvPr>
          <p:cNvSpPr txBox="1"/>
          <p:nvPr/>
        </p:nvSpPr>
        <p:spPr>
          <a:xfrm>
            <a:off x="131618" y="0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Robust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Bichromatic</a:t>
            </a:r>
            <a:r>
              <a:rPr lang="en-US" b="0" i="0" dirty="0">
                <a:effectLst/>
                <a:latin typeface="Arial" panose="020B0604020202020204" pitchFamily="34" charset="0"/>
              </a:rPr>
              <a:t> Classification </a:t>
            </a:r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using Two Lines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80F8-C27E-4948-A81A-13428C77CF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402515" y="2696696"/>
            <a:ext cx="2391647" cy="1702342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2696696"/>
            <a:ext cx="1761581" cy="1805496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615465" y="3915509"/>
            <a:ext cx="4202830" cy="905119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3944792" y="2420183"/>
            <a:ext cx="4450192" cy="115550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65127-7D15-4271-483F-A639B03095AD}"/>
              </a:ext>
            </a:extLst>
          </p:cNvPr>
          <p:cNvCxnSpPr>
            <a:cxnSpLocks/>
          </p:cNvCxnSpPr>
          <p:nvPr/>
        </p:nvCxnSpPr>
        <p:spPr>
          <a:xfrm>
            <a:off x="5303520" y="3326884"/>
            <a:ext cx="601980" cy="11158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860430" y="4399390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266005" y="3281686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9C0AB86-2DDE-328B-C248-AF1E328102A6}"/>
              </a:ext>
            </a:extLst>
          </p:cNvPr>
          <p:cNvSpPr/>
          <p:nvPr/>
        </p:nvSpPr>
        <p:spPr>
          <a:xfrm>
            <a:off x="1699419" y="2698488"/>
            <a:ext cx="1094741" cy="1700568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4741" h="1700568">
                <a:moveTo>
                  <a:pt x="0" y="918750"/>
                </a:moveTo>
                <a:lnTo>
                  <a:pt x="897256" y="0"/>
                </a:lnTo>
                <a:lnTo>
                  <a:pt x="1094741" y="1700568"/>
                </a:lnTo>
                <a:lnTo>
                  <a:pt x="0" y="91875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F88A3F66-43BF-744A-9131-F5AA1132AF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6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916507" y="2857498"/>
            <a:ext cx="1940225" cy="1537208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824591" y="3099441"/>
            <a:ext cx="1885381" cy="1402749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2196918" y="3788488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586172" y="3768819"/>
            <a:ext cx="123800" cy="1233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2119577" y="3494094"/>
            <a:ext cx="123666" cy="1233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1037613" y="3999326"/>
            <a:ext cx="123665" cy="12322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599542" y="4271376"/>
            <a:ext cx="123665" cy="1233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2387317" y="3645321"/>
            <a:ext cx="123662" cy="1233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527496" y="3382134"/>
            <a:ext cx="123800" cy="1233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2324387" y="3065781"/>
            <a:ext cx="123796" cy="123330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738473" y="3099442"/>
            <a:ext cx="3317327" cy="591488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3944792" y="3254977"/>
            <a:ext cx="4873505" cy="1031732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615465" y="2412926"/>
            <a:ext cx="3779516" cy="2400445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618119" y="3844884"/>
            <a:ext cx="3609374" cy="191061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3980579" y="2412926"/>
            <a:ext cx="4815714" cy="1019580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410029" y="4197856"/>
            <a:ext cx="4429670" cy="24489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800877" y="2777274"/>
            <a:ext cx="843149" cy="1427939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443872" y="3326884"/>
            <a:ext cx="3716436" cy="839289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7135077" y="2464219"/>
            <a:ext cx="542492" cy="1837302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615465" y="3915509"/>
            <a:ext cx="4202830" cy="905119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3944792" y="2420183"/>
            <a:ext cx="4450192" cy="115550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64850" y="4096901"/>
            <a:ext cx="90139" cy="90398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93280" y="3530492"/>
            <a:ext cx="90154" cy="90396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40680" y="3585210"/>
            <a:ext cx="269240" cy="547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954689" y="3113778"/>
            <a:ext cx="915671" cy="1285278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B8B7BA21-5C67-AB07-0A72-1799328DF6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705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3" name="Slide Number Placeholder 142">
            <a:extLst>
              <a:ext uri="{FF2B5EF4-FFF2-40B4-BE49-F238E27FC236}">
                <a16:creationId xmlns:a16="http://schemas.microsoft.com/office/drawing/2014/main" id="{374B7040-6197-FF60-B33A-383E93BC5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06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0F7720-18D2-3699-5D8A-173F625C5609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66EABF-3BFF-696E-0FCA-65EB2A1D2E88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59AB9BA-43CA-0AFD-A377-8D3FB9873F1A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67CBB3-319B-F740-7E1A-47AE159243A1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14A0DFBB-9899-3909-D2C9-8688E5CD3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23</a:t>
            </a:fld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C062B0-81EA-121E-66E7-8FABFA997014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CFDE35-1DDE-A520-0272-BC7D75AB4709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69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0F7720-18D2-3699-5D8A-173F625C5609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66EABF-3BFF-696E-0FCA-65EB2A1D2E88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59AB9BA-43CA-0AFD-A377-8D3FB9873F1A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67CBB3-319B-F740-7E1A-47AE159243A1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33ECF6-7C99-F033-AEEE-169BEE72856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D82BD6-D1BB-5226-BAA7-8405E14052FA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92CEA70F-65DA-B593-D08A-7CE7E3692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24</a:t>
            </a:fld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36A4B7-6E88-80DA-CF0E-864315A877E1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61A8A4-93ED-7659-12D8-ED86F00EBE59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581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686705" y="3497733"/>
            <a:ext cx="1744768" cy="663870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037294"/>
            <a:ext cx="1166609" cy="1401869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7214038" y="4299800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653324" y="3855370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689851" y="3904323"/>
            <a:ext cx="1544702" cy="4234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292646" y="3041846"/>
            <a:ext cx="1126653" cy="1119658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  <a:gd name="connsiteX0" fmla="*/ 0 w 997549"/>
              <a:gd name="connsiteY0" fmla="*/ 549180 h 1047443"/>
              <a:gd name="connsiteX1" fmla="*/ 763906 w 997549"/>
              <a:gd name="connsiteY1" fmla="*/ 0 h 1047443"/>
              <a:gd name="connsiteX2" fmla="*/ 997549 w 997549"/>
              <a:gd name="connsiteY2" fmla="*/ 1047443 h 1047443"/>
              <a:gd name="connsiteX3" fmla="*/ 0 w 997549"/>
              <a:gd name="connsiteY3" fmla="*/ 549180 h 1047443"/>
              <a:gd name="connsiteX0" fmla="*/ 0 w 1383544"/>
              <a:gd name="connsiteY0" fmla="*/ 514089 h 1047443"/>
              <a:gd name="connsiteX1" fmla="*/ 1149901 w 1383544"/>
              <a:gd name="connsiteY1" fmla="*/ 0 h 1047443"/>
              <a:gd name="connsiteX2" fmla="*/ 1383544 w 1383544"/>
              <a:gd name="connsiteY2" fmla="*/ 1047443 h 1047443"/>
              <a:gd name="connsiteX3" fmla="*/ 0 w 1383544"/>
              <a:gd name="connsiteY3" fmla="*/ 514089 h 1047443"/>
              <a:gd name="connsiteX0" fmla="*/ 0 w 1383544"/>
              <a:gd name="connsiteY0" fmla="*/ 841600 h 1374954"/>
              <a:gd name="connsiteX1" fmla="*/ 697624 w 1383544"/>
              <a:gd name="connsiteY1" fmla="*/ 0 h 1374954"/>
              <a:gd name="connsiteX2" fmla="*/ 1383544 w 1383544"/>
              <a:gd name="connsiteY2" fmla="*/ 1374954 h 1374954"/>
              <a:gd name="connsiteX3" fmla="*/ 0 w 1383544"/>
              <a:gd name="connsiteY3" fmla="*/ 841600 h 137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3544" h="1374954">
                <a:moveTo>
                  <a:pt x="0" y="841600"/>
                </a:moveTo>
                <a:lnTo>
                  <a:pt x="697624" y="0"/>
                </a:lnTo>
                <a:lnTo>
                  <a:pt x="1383544" y="1374954"/>
                </a:lnTo>
                <a:lnTo>
                  <a:pt x="0" y="84160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0F7720-18D2-3699-5D8A-173F625C5609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66EABF-3BFF-696E-0FCA-65EB2A1D2E88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59AB9BA-43CA-0AFD-A377-8D3FB9873F1A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67CBB3-319B-F740-7E1A-47AE159243A1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33ECF6-7C99-F033-AEEE-169BEE72856C}"/>
              </a:ext>
            </a:extLst>
          </p:cNvPr>
          <p:cNvSpPr/>
          <p:nvPr/>
        </p:nvSpPr>
        <p:spPr>
          <a:xfrm>
            <a:off x="8006721" y="1439663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D82BD6-D1BB-5226-BAA7-8405E14052FA}"/>
              </a:ext>
            </a:extLst>
          </p:cNvPr>
          <p:cNvSpPr/>
          <p:nvPr/>
        </p:nvSpPr>
        <p:spPr>
          <a:xfrm flipV="1">
            <a:off x="6517043" y="1475509"/>
            <a:ext cx="1526251" cy="798657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92CEA70F-65DA-B593-D08A-7CE7E3692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25</a:t>
            </a:fld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2C85C55-ABDE-55E2-9DF5-E3CC934E0173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1EF6E5-FB7C-6C5F-C714-8D09482E7052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0009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0F7720-18D2-3699-5D8A-173F625C5609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66EABF-3BFF-696E-0FCA-65EB2A1D2E88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59AB9BA-43CA-0AFD-A377-8D3FB9873F1A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67CBB3-319B-F740-7E1A-47AE159243A1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33ECF6-7C99-F033-AEEE-169BEE72856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D82BD6-D1BB-5226-BAA7-8405E14052FA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92CEA70F-65DA-B593-D08A-7CE7E3692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26</a:t>
            </a:fld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20B983-5696-AEF5-B52C-846F9FE80D72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F10AC3-A549-33D9-B129-DA4D129EF1B6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687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0F7720-18D2-3699-5D8A-173F625C5609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66EABF-3BFF-696E-0FCA-65EB2A1D2E88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59AB9BA-43CA-0AFD-A377-8D3FB9873F1A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67CBB3-319B-F740-7E1A-47AE159243A1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33ECF6-7C99-F033-AEEE-169BEE72856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D82BD6-D1BB-5226-BAA7-8405E14052FA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C7C567-D350-B88A-5DEA-B3B4447C19CB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96C58D4D-F1C8-7D1E-2C0D-E2D328CC3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27</a:t>
            </a:fld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A1180E-EE70-62EE-FD9D-1A76E9DD9170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014ACC-8B34-4C8A-B9C3-AE69CA8825A7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915165E-24C3-7D29-4192-826B3406C118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422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9069" y="379821"/>
            <a:ext cx="45719" cy="1893786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11B2ED-C057-295C-0E9F-1181551A144A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F2A7F7B9-F1DC-8684-A8B1-D5C03005B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28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038857-3926-7C43-8859-869C24AE400E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194800-8074-E320-0204-4B6E8F24CC32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B6DC77C-8504-E71B-B52B-0129C9E26FCE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509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62" y="1577958"/>
            <a:ext cx="1428196" cy="696209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BC1260-8010-5C73-257D-CE8F93EEF751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821A7801-E549-2D36-DE22-21E36FAD2D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29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EAF1C7-758C-8FBD-180D-0059AE80B8F9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7B4EA5-FC91-7C33-B5B1-2B0613A432D5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316454-5C6E-B5E2-DC72-F46DD91258D7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48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outliers</a:t>
            </a:r>
            <a:endParaRPr dirty="0"/>
          </a:p>
        </p:txBody>
      </p:sp>
      <p:sp>
        <p:nvSpPr>
          <p:cNvPr id="70" name="Google Shape;70;p15"/>
          <p:cNvSpPr txBox="1"/>
          <p:nvPr/>
        </p:nvSpPr>
        <p:spPr>
          <a:xfrm>
            <a:off x="446760" y="1058850"/>
            <a:ext cx="8143800" cy="15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-GB" sz="1800" dirty="0"/>
              <a:t>Perfect:			O(n)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-GB" sz="1800" dirty="0"/>
              <a:t>Minimize red/blue outliers: 	O(n log n)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-GB" sz="1800" dirty="0"/>
              <a:t>Minimize both outliers: 		O((n + k^2) log n)		(Chan 2005)</a:t>
            </a:r>
            <a:endParaRPr sz="18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F42132E-F15A-B39D-8CD7-2A6C1DC8C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100" y="2917675"/>
            <a:ext cx="8143800" cy="15345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5B5BFB-933A-C7CE-2C44-00C6612756CC}"/>
              </a:ext>
            </a:extLst>
          </p:cNvPr>
          <p:cNvSpPr txBox="1"/>
          <p:nvPr/>
        </p:nvSpPr>
        <p:spPr>
          <a:xfrm>
            <a:off x="131618" y="0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effectLst/>
                <a:latin typeface="Arial" panose="020B0604020202020204" pitchFamily="34" charset="0"/>
              </a:rPr>
              <a:t>Robust </a:t>
            </a:r>
            <a:r>
              <a:rPr lang="en-US" b="0" i="0" dirty="0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Bichromatic</a:t>
            </a:r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Classification using Two Lines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29C36-1510-FE07-C14B-D2957ECF25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62" y="1577958"/>
            <a:ext cx="1428196" cy="696209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BC1260-8010-5C73-257D-CE8F93EEF751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821A7801-E549-2D36-DE22-21E36FAD2D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30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EAF1C7-758C-8FBD-180D-0059AE80B8F9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7B4EA5-FC91-7C33-B5B1-2B0613A432D5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F0B9AFD-BF26-4CD8-9094-3ED75C5B9AA1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5BB896-D119-D7F1-5025-DF011D4A300B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635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2801257"/>
            <a:ext cx="1579972" cy="1637906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6417066" y="3704087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 flipH="1">
            <a:off x="5639722" y="3739783"/>
            <a:ext cx="828546" cy="6560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454571" y="2803721"/>
            <a:ext cx="898053" cy="1551458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  <a:gd name="connsiteX0" fmla="*/ 0 w 1102820"/>
              <a:gd name="connsiteY0" fmla="*/ 412718 h 1285278"/>
              <a:gd name="connsiteX1" fmla="*/ 951055 w 1102820"/>
              <a:gd name="connsiteY1" fmla="*/ 0 h 1285278"/>
              <a:gd name="connsiteX2" fmla="*/ 1102820 w 1102820"/>
              <a:gd name="connsiteY2" fmla="*/ 1285278 h 1285278"/>
              <a:gd name="connsiteX3" fmla="*/ 0 w 1102820"/>
              <a:gd name="connsiteY3" fmla="*/ 412718 h 1285278"/>
              <a:gd name="connsiteX0" fmla="*/ 0 w 1102820"/>
              <a:gd name="connsiteY0" fmla="*/ 1032649 h 1905209"/>
              <a:gd name="connsiteX1" fmla="*/ 993943 w 1102820"/>
              <a:gd name="connsiteY1" fmla="*/ 0 h 1905209"/>
              <a:gd name="connsiteX2" fmla="*/ 1102820 w 1102820"/>
              <a:gd name="connsiteY2" fmla="*/ 1905209 h 1905209"/>
              <a:gd name="connsiteX3" fmla="*/ 0 w 1102820"/>
              <a:gd name="connsiteY3" fmla="*/ 1032649 h 190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820" h="1905209">
                <a:moveTo>
                  <a:pt x="0" y="1032649"/>
                </a:moveTo>
                <a:lnTo>
                  <a:pt x="993943" y="0"/>
                </a:lnTo>
                <a:lnTo>
                  <a:pt x="1102820" y="1905209"/>
                </a:lnTo>
                <a:lnTo>
                  <a:pt x="0" y="1032649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8361201" y="1766525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62" y="1577958"/>
            <a:ext cx="1428196" cy="696209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803200"/>
            <a:ext cx="1880731" cy="470966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BC1260-8010-5C73-257D-CE8F93EEF751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821A7801-E549-2D36-DE22-21E36FAD2D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31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EAF1C7-758C-8FBD-180D-0059AE80B8F9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7B4EA5-FC91-7C33-B5B1-2B0613A432D5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F0B9AFD-BF26-4CD8-9094-3ED75C5B9AA1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6561562-A956-F930-B5FF-C896807865D2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920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62" y="1577958"/>
            <a:ext cx="1428196" cy="696209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BC1260-8010-5C73-257D-CE8F93EEF751}"/>
              </a:ext>
            </a:extLst>
          </p:cNvPr>
          <p:cNvCxnSpPr>
            <a:cxnSpLocks/>
          </p:cNvCxnSpPr>
          <p:nvPr/>
        </p:nvCxnSpPr>
        <p:spPr>
          <a:xfrm>
            <a:off x="5261429" y="2801257"/>
            <a:ext cx="378293" cy="406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821A7801-E549-2D36-DE22-21E36FAD2D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32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EAF1C7-758C-8FBD-180D-0059AE80B8F9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7B4EA5-FC91-7C33-B5B1-2B0613A432D5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F0B9AFD-BF26-4CD8-9094-3ED75C5B9AA1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C8F84F-77D0-FB32-BE44-C15A4FAC2EB7}"/>
              </a:ext>
            </a:extLst>
          </p:cNvPr>
          <p:cNvCxnSpPr>
            <a:cxnSpLocks/>
          </p:cNvCxnSpPr>
          <p:nvPr/>
        </p:nvCxnSpPr>
        <p:spPr>
          <a:xfrm flipH="1">
            <a:off x="2015824" y="2675586"/>
            <a:ext cx="428659" cy="5320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: wedge, red outliers</a:t>
            </a:r>
            <a:endParaRPr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BCDB6E2-5C1F-33AC-5838-6955A7022ACA}"/>
              </a:ext>
            </a:extLst>
          </p:cNvPr>
          <p:cNvSpPr/>
          <p:nvPr/>
        </p:nvSpPr>
        <p:spPr>
          <a:xfrm flipV="1">
            <a:off x="7000352" y="378233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12A108B-F96A-D46C-A849-F7D2E6B8B9CD}"/>
              </a:ext>
            </a:extLst>
          </p:cNvPr>
          <p:cNvSpPr/>
          <p:nvPr/>
        </p:nvSpPr>
        <p:spPr>
          <a:xfrm flipV="1">
            <a:off x="8208620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1AD30FB-3CB1-B637-13BF-05519A31434B}"/>
              </a:ext>
            </a:extLst>
          </p:cNvPr>
          <p:cNvSpPr/>
          <p:nvPr/>
        </p:nvSpPr>
        <p:spPr>
          <a:xfrm flipV="1">
            <a:off x="6517033" y="835467"/>
            <a:ext cx="2416540" cy="20367"/>
          </a:xfrm>
          <a:custGeom>
            <a:avLst/>
            <a:gdLst>
              <a:gd name="connsiteX0" fmla="*/ -85 w 2616699"/>
              <a:gd name="connsiteY0" fmla="*/ -751 h 22054"/>
              <a:gd name="connsiteX1" fmla="*/ 2616614 w 2616699"/>
              <a:gd name="connsiteY1" fmla="*/ -75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751"/>
                </a:moveTo>
                <a:lnTo>
                  <a:pt x="2616614" y="-751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50ECFBB-820C-C0E5-2ADD-DC9A379FF0C9}"/>
              </a:ext>
            </a:extLst>
          </p:cNvPr>
          <p:cNvSpPr/>
          <p:nvPr/>
        </p:nvSpPr>
        <p:spPr>
          <a:xfrm flipV="1">
            <a:off x="6515623" y="2018795"/>
            <a:ext cx="2416540" cy="20367"/>
          </a:xfrm>
          <a:custGeom>
            <a:avLst/>
            <a:gdLst>
              <a:gd name="connsiteX0" fmla="*/ -85 w 2616699"/>
              <a:gd name="connsiteY0" fmla="*/ -635 h 22054"/>
              <a:gd name="connsiteX1" fmla="*/ 2616614 w 2616699"/>
              <a:gd name="connsiteY1" fmla="*/ -635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35"/>
                </a:moveTo>
                <a:lnTo>
                  <a:pt x="2616614" y="-635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62" y="1577958"/>
            <a:ext cx="1428196" cy="696209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858EEA1-0817-D3B1-1955-5B94C8EFD7D3}"/>
              </a:ext>
            </a:extLst>
          </p:cNvPr>
          <p:cNvSpPr/>
          <p:nvPr/>
        </p:nvSpPr>
        <p:spPr>
          <a:xfrm flipV="1">
            <a:off x="6517043" y="379261"/>
            <a:ext cx="1449964" cy="710648"/>
          </a:xfrm>
          <a:custGeom>
            <a:avLst/>
            <a:gdLst>
              <a:gd name="connsiteX0" fmla="*/ 1569979 w 1570063"/>
              <a:gd name="connsiteY0" fmla="*/ 768748 h 769510"/>
              <a:gd name="connsiteX1" fmla="*/ 1569979 w 1570063"/>
              <a:gd name="connsiteY1" fmla="*/ -762 h 769510"/>
              <a:gd name="connsiteX2" fmla="*/ -85 w 1570063"/>
              <a:gd name="connsiteY2" fmla="*/ -762 h 76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063" h="769510">
                <a:moveTo>
                  <a:pt x="1569979" y="768748"/>
                </a:moveTo>
                <a:lnTo>
                  <a:pt x="1569979" y="-762"/>
                </a:lnTo>
                <a:lnTo>
                  <a:pt x="-85" y="-762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dash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0014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8268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9356232-3B1C-E7C2-6E88-CB2CE0B04644}"/>
              </a:ext>
            </a:extLst>
          </p:cNvPr>
          <p:cNvSpPr/>
          <p:nvPr/>
        </p:nvSpPr>
        <p:spPr>
          <a:xfrm flipV="1">
            <a:off x="7967007" y="1075572"/>
            <a:ext cx="966575" cy="20367"/>
          </a:xfrm>
          <a:custGeom>
            <a:avLst/>
            <a:gdLst>
              <a:gd name="connsiteX0" fmla="*/ 1046551 w 1046635"/>
              <a:gd name="connsiteY0" fmla="*/ -728 h 22054"/>
              <a:gd name="connsiteX1" fmla="*/ -85 w 1046635"/>
              <a:gd name="connsiteY1" fmla="*/ -728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635" h="22054">
                <a:moveTo>
                  <a:pt x="1046551" y="-728"/>
                </a:moveTo>
                <a:lnTo>
                  <a:pt x="-85" y="-728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27C923B-3841-A667-C05A-E72891A65E76}"/>
              </a:ext>
            </a:extLst>
          </p:cNvPr>
          <p:cNvSpPr/>
          <p:nvPr/>
        </p:nvSpPr>
        <p:spPr>
          <a:xfrm flipV="1">
            <a:off x="7967008" y="1089911"/>
            <a:ext cx="20307" cy="1184258"/>
          </a:xfrm>
          <a:custGeom>
            <a:avLst/>
            <a:gdLst>
              <a:gd name="connsiteX0" fmla="*/ -85 w 21989"/>
              <a:gd name="connsiteY0" fmla="*/ -669 h 1282348"/>
              <a:gd name="connsiteX1" fmla="*/ -85 w 21989"/>
              <a:gd name="connsiteY1" fmla="*/ 1281679 h 128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348">
                <a:moveTo>
                  <a:pt x="-85" y="-669"/>
                </a:moveTo>
                <a:lnTo>
                  <a:pt x="-85" y="128167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A2F9F1E2-293D-BE6C-D9F9-276967F62D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33</a:t>
            </a:fld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7B76D0-3727-F972-9912-ED1B193DA277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E8D8F3-5730-421A-468E-40CA1E0DFECA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22934A1-F52F-7B64-7DC7-1D736DDD2033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884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DE7698E7-145D-3DDA-40B6-5FBAA54E7C74}"/>
              </a:ext>
            </a:extLst>
          </p:cNvPr>
          <p:cNvSpPr/>
          <p:nvPr/>
        </p:nvSpPr>
        <p:spPr>
          <a:xfrm>
            <a:off x="6517043" y="379265"/>
            <a:ext cx="483307" cy="1894910"/>
          </a:xfrm>
          <a:custGeom>
            <a:avLst/>
            <a:gdLst>
              <a:gd name="connsiteX0" fmla="*/ 0 w 523339"/>
              <a:gd name="connsiteY0" fmla="*/ 0 h 2051863"/>
              <a:gd name="connsiteX1" fmla="*/ 0 w 523339"/>
              <a:gd name="connsiteY1" fmla="*/ 2051864 h 2051863"/>
              <a:gd name="connsiteX2" fmla="*/ 523340 w 523339"/>
              <a:gd name="connsiteY2" fmla="*/ 2051864 h 2051863"/>
              <a:gd name="connsiteX3" fmla="*/ 523340 w 52333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339" h="2051863">
                <a:moveTo>
                  <a:pt x="0" y="0"/>
                </a:moveTo>
                <a:lnTo>
                  <a:pt x="0" y="2051864"/>
                </a:lnTo>
                <a:lnTo>
                  <a:pt x="523340" y="2051864"/>
                </a:lnTo>
                <a:lnTo>
                  <a:pt x="523340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0E709AA-3C73-5B39-3846-650D4D0A55CA}"/>
              </a:ext>
            </a:extLst>
          </p:cNvPr>
          <p:cNvSpPr/>
          <p:nvPr/>
        </p:nvSpPr>
        <p:spPr>
          <a:xfrm>
            <a:off x="8208620" y="379259"/>
            <a:ext cx="724962" cy="1894910"/>
          </a:xfrm>
          <a:custGeom>
            <a:avLst/>
            <a:gdLst>
              <a:gd name="connsiteX0" fmla="*/ 0 w 785009"/>
              <a:gd name="connsiteY0" fmla="*/ 0 h 2051863"/>
              <a:gd name="connsiteX1" fmla="*/ 0 w 785009"/>
              <a:gd name="connsiteY1" fmla="*/ 2051864 h 2051863"/>
              <a:gd name="connsiteX2" fmla="*/ 785009 w 785009"/>
              <a:gd name="connsiteY2" fmla="*/ 2051864 h 2051863"/>
              <a:gd name="connsiteX3" fmla="*/ 785009 w 78500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09" h="2051863">
                <a:moveTo>
                  <a:pt x="0" y="0"/>
                </a:moveTo>
                <a:lnTo>
                  <a:pt x="0" y="2051864"/>
                </a:lnTo>
                <a:lnTo>
                  <a:pt x="785009" y="2051864"/>
                </a:lnTo>
                <a:lnTo>
                  <a:pt x="78500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D050A0-5591-8C87-03E5-7D8BCF01CD17}"/>
              </a:ext>
            </a:extLst>
          </p:cNvPr>
          <p:cNvSpPr/>
          <p:nvPr/>
        </p:nvSpPr>
        <p:spPr>
          <a:xfrm>
            <a:off x="6515623" y="379998"/>
            <a:ext cx="2416540" cy="473707"/>
          </a:xfrm>
          <a:custGeom>
            <a:avLst/>
            <a:gdLst>
              <a:gd name="connsiteX0" fmla="*/ 0 w 2616699"/>
              <a:gd name="connsiteY0" fmla="*/ 0 h 512943"/>
              <a:gd name="connsiteX1" fmla="*/ 0 w 2616699"/>
              <a:gd name="connsiteY1" fmla="*/ 512944 h 512943"/>
              <a:gd name="connsiteX2" fmla="*/ 2616699 w 2616699"/>
              <a:gd name="connsiteY2" fmla="*/ 512944 h 512943"/>
              <a:gd name="connsiteX3" fmla="*/ 2616699 w 2616699"/>
              <a:gd name="connsiteY3" fmla="*/ 0 h 51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512943">
                <a:moveTo>
                  <a:pt x="0" y="0"/>
                </a:moveTo>
                <a:lnTo>
                  <a:pt x="0" y="512944"/>
                </a:lnTo>
                <a:lnTo>
                  <a:pt x="2616699" y="512944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CB7B640-9034-88D4-9DF8-570A7679FF29}"/>
              </a:ext>
            </a:extLst>
          </p:cNvPr>
          <p:cNvSpPr/>
          <p:nvPr/>
        </p:nvSpPr>
        <p:spPr>
          <a:xfrm>
            <a:off x="6517043" y="2037320"/>
            <a:ext cx="2416540" cy="236852"/>
          </a:xfrm>
          <a:custGeom>
            <a:avLst/>
            <a:gdLst>
              <a:gd name="connsiteX0" fmla="*/ 0 w 2616699"/>
              <a:gd name="connsiteY0" fmla="*/ 0 h 256471"/>
              <a:gd name="connsiteX1" fmla="*/ 0 w 2616699"/>
              <a:gd name="connsiteY1" fmla="*/ 256472 h 256471"/>
              <a:gd name="connsiteX2" fmla="*/ 2616699 w 2616699"/>
              <a:gd name="connsiteY2" fmla="*/ 256472 h 256471"/>
              <a:gd name="connsiteX3" fmla="*/ 2616699 w 2616699"/>
              <a:gd name="connsiteY3" fmla="*/ 0 h 25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256471">
                <a:moveTo>
                  <a:pt x="0" y="0"/>
                </a:moveTo>
                <a:lnTo>
                  <a:pt x="0" y="256472"/>
                </a:lnTo>
                <a:lnTo>
                  <a:pt x="2616699" y="256472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BCDB6E2-5C1F-33AC-5838-6955A7022ACA}"/>
              </a:ext>
            </a:extLst>
          </p:cNvPr>
          <p:cNvSpPr/>
          <p:nvPr/>
        </p:nvSpPr>
        <p:spPr>
          <a:xfrm flipV="1">
            <a:off x="7000352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12A108B-F96A-D46C-A849-F7D2E6B8B9CD}"/>
              </a:ext>
            </a:extLst>
          </p:cNvPr>
          <p:cNvSpPr/>
          <p:nvPr/>
        </p:nvSpPr>
        <p:spPr>
          <a:xfrm flipV="1">
            <a:off x="8208620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1AD30FB-3CB1-B637-13BF-05519A31434B}"/>
              </a:ext>
            </a:extLst>
          </p:cNvPr>
          <p:cNvSpPr/>
          <p:nvPr/>
        </p:nvSpPr>
        <p:spPr>
          <a:xfrm flipV="1">
            <a:off x="6517033" y="835467"/>
            <a:ext cx="2416540" cy="20367"/>
          </a:xfrm>
          <a:custGeom>
            <a:avLst/>
            <a:gdLst>
              <a:gd name="connsiteX0" fmla="*/ -85 w 2616699"/>
              <a:gd name="connsiteY0" fmla="*/ -751 h 22054"/>
              <a:gd name="connsiteX1" fmla="*/ 2616614 w 2616699"/>
              <a:gd name="connsiteY1" fmla="*/ -75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751"/>
                </a:moveTo>
                <a:lnTo>
                  <a:pt x="2616614" y="-751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50ECFBB-820C-C0E5-2ADD-DC9A379FF0C9}"/>
              </a:ext>
            </a:extLst>
          </p:cNvPr>
          <p:cNvSpPr/>
          <p:nvPr/>
        </p:nvSpPr>
        <p:spPr>
          <a:xfrm flipV="1">
            <a:off x="6515623" y="2019823"/>
            <a:ext cx="2416540" cy="20367"/>
          </a:xfrm>
          <a:custGeom>
            <a:avLst/>
            <a:gdLst>
              <a:gd name="connsiteX0" fmla="*/ -85 w 2616699"/>
              <a:gd name="connsiteY0" fmla="*/ -635 h 22054"/>
              <a:gd name="connsiteX1" fmla="*/ 2616614 w 2616699"/>
              <a:gd name="connsiteY1" fmla="*/ -635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35"/>
                </a:moveTo>
                <a:lnTo>
                  <a:pt x="2616614" y="-635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8F5E82A4-2ECF-5F59-2811-29581BDA1365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80" y="1563622"/>
            <a:ext cx="1449903" cy="710546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858EEA1-0817-D3B1-1955-5B94C8EFD7D3}"/>
              </a:ext>
            </a:extLst>
          </p:cNvPr>
          <p:cNvSpPr/>
          <p:nvPr/>
        </p:nvSpPr>
        <p:spPr>
          <a:xfrm flipV="1">
            <a:off x="6517043" y="379261"/>
            <a:ext cx="1449964" cy="710648"/>
          </a:xfrm>
          <a:custGeom>
            <a:avLst/>
            <a:gdLst>
              <a:gd name="connsiteX0" fmla="*/ 1569979 w 1570063"/>
              <a:gd name="connsiteY0" fmla="*/ 768748 h 769510"/>
              <a:gd name="connsiteX1" fmla="*/ 1569979 w 1570063"/>
              <a:gd name="connsiteY1" fmla="*/ -762 h 769510"/>
              <a:gd name="connsiteX2" fmla="*/ -85 w 1570063"/>
              <a:gd name="connsiteY2" fmla="*/ -762 h 76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063" h="769510">
                <a:moveTo>
                  <a:pt x="1569979" y="768748"/>
                </a:moveTo>
                <a:lnTo>
                  <a:pt x="1569979" y="-762"/>
                </a:lnTo>
                <a:lnTo>
                  <a:pt x="-85" y="-762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234DE77-9C0B-C953-D377-40A1C70294CD}"/>
              </a:ext>
            </a:extLst>
          </p:cNvPr>
          <p:cNvSpPr/>
          <p:nvPr/>
        </p:nvSpPr>
        <p:spPr>
          <a:xfrm>
            <a:off x="6517043" y="379265"/>
            <a:ext cx="1449964" cy="710642"/>
          </a:xfrm>
          <a:custGeom>
            <a:avLst/>
            <a:gdLst>
              <a:gd name="connsiteX0" fmla="*/ 0 w 1570063"/>
              <a:gd name="connsiteY0" fmla="*/ 0 h 769503"/>
              <a:gd name="connsiteX1" fmla="*/ 0 w 1570063"/>
              <a:gd name="connsiteY1" fmla="*/ 769504 h 769503"/>
              <a:gd name="connsiteX2" fmla="*/ 1570064 w 1570063"/>
              <a:gd name="connsiteY2" fmla="*/ 769504 h 769503"/>
              <a:gd name="connsiteX3" fmla="*/ 1570064 w 1570063"/>
              <a:gd name="connsiteY3" fmla="*/ 0 h 76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63" h="769503">
                <a:moveTo>
                  <a:pt x="0" y="0"/>
                </a:moveTo>
                <a:lnTo>
                  <a:pt x="0" y="769504"/>
                </a:lnTo>
                <a:lnTo>
                  <a:pt x="1570064" y="769504"/>
                </a:lnTo>
                <a:lnTo>
                  <a:pt x="1570064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1433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9687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9356232-3B1C-E7C2-6E88-CB2CE0B04644}"/>
              </a:ext>
            </a:extLst>
          </p:cNvPr>
          <p:cNvSpPr/>
          <p:nvPr/>
        </p:nvSpPr>
        <p:spPr>
          <a:xfrm flipV="1">
            <a:off x="7967008" y="1089911"/>
            <a:ext cx="966575" cy="20367"/>
          </a:xfrm>
          <a:custGeom>
            <a:avLst/>
            <a:gdLst>
              <a:gd name="connsiteX0" fmla="*/ 1046551 w 1046635"/>
              <a:gd name="connsiteY0" fmla="*/ -728 h 22054"/>
              <a:gd name="connsiteX1" fmla="*/ -85 w 1046635"/>
              <a:gd name="connsiteY1" fmla="*/ -728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635" h="22054">
                <a:moveTo>
                  <a:pt x="1046551" y="-728"/>
                </a:moveTo>
                <a:lnTo>
                  <a:pt x="-85" y="-728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27C923B-3841-A667-C05A-E72891A65E76}"/>
              </a:ext>
            </a:extLst>
          </p:cNvPr>
          <p:cNvSpPr/>
          <p:nvPr/>
        </p:nvSpPr>
        <p:spPr>
          <a:xfrm flipV="1">
            <a:off x="7967008" y="1089911"/>
            <a:ext cx="20307" cy="1184258"/>
          </a:xfrm>
          <a:custGeom>
            <a:avLst/>
            <a:gdLst>
              <a:gd name="connsiteX0" fmla="*/ -85 w 21989"/>
              <a:gd name="connsiteY0" fmla="*/ -669 h 1282348"/>
              <a:gd name="connsiteX1" fmla="*/ -85 w 21989"/>
              <a:gd name="connsiteY1" fmla="*/ 1281679 h 128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348">
                <a:moveTo>
                  <a:pt x="-85" y="-669"/>
                </a:moveTo>
                <a:lnTo>
                  <a:pt x="-85" y="128167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9D955-5E85-A543-829E-4F454D808C32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DBDCF3-5E22-0BEE-0A6D-C7DB7B13984F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5ABA005B-6CB0-4FF2-0281-2469485547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87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DE7698E7-145D-3DDA-40B6-5FBAA54E7C74}"/>
              </a:ext>
            </a:extLst>
          </p:cNvPr>
          <p:cNvSpPr/>
          <p:nvPr/>
        </p:nvSpPr>
        <p:spPr>
          <a:xfrm>
            <a:off x="6517043" y="379265"/>
            <a:ext cx="483307" cy="1894910"/>
          </a:xfrm>
          <a:custGeom>
            <a:avLst/>
            <a:gdLst>
              <a:gd name="connsiteX0" fmla="*/ 0 w 523339"/>
              <a:gd name="connsiteY0" fmla="*/ 0 h 2051863"/>
              <a:gd name="connsiteX1" fmla="*/ 0 w 523339"/>
              <a:gd name="connsiteY1" fmla="*/ 2051864 h 2051863"/>
              <a:gd name="connsiteX2" fmla="*/ 523340 w 523339"/>
              <a:gd name="connsiteY2" fmla="*/ 2051864 h 2051863"/>
              <a:gd name="connsiteX3" fmla="*/ 523340 w 52333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339" h="2051863">
                <a:moveTo>
                  <a:pt x="0" y="0"/>
                </a:moveTo>
                <a:lnTo>
                  <a:pt x="0" y="2051864"/>
                </a:lnTo>
                <a:lnTo>
                  <a:pt x="523340" y="2051864"/>
                </a:lnTo>
                <a:lnTo>
                  <a:pt x="523340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0E709AA-3C73-5B39-3846-650D4D0A55CA}"/>
              </a:ext>
            </a:extLst>
          </p:cNvPr>
          <p:cNvSpPr/>
          <p:nvPr/>
        </p:nvSpPr>
        <p:spPr>
          <a:xfrm>
            <a:off x="8208620" y="379259"/>
            <a:ext cx="724962" cy="1894910"/>
          </a:xfrm>
          <a:custGeom>
            <a:avLst/>
            <a:gdLst>
              <a:gd name="connsiteX0" fmla="*/ 0 w 785009"/>
              <a:gd name="connsiteY0" fmla="*/ 0 h 2051863"/>
              <a:gd name="connsiteX1" fmla="*/ 0 w 785009"/>
              <a:gd name="connsiteY1" fmla="*/ 2051864 h 2051863"/>
              <a:gd name="connsiteX2" fmla="*/ 785009 w 785009"/>
              <a:gd name="connsiteY2" fmla="*/ 2051864 h 2051863"/>
              <a:gd name="connsiteX3" fmla="*/ 785009 w 78500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09" h="2051863">
                <a:moveTo>
                  <a:pt x="0" y="0"/>
                </a:moveTo>
                <a:lnTo>
                  <a:pt x="0" y="2051864"/>
                </a:lnTo>
                <a:lnTo>
                  <a:pt x="785009" y="2051864"/>
                </a:lnTo>
                <a:lnTo>
                  <a:pt x="78500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D050A0-5591-8C87-03E5-7D8BCF01CD17}"/>
              </a:ext>
            </a:extLst>
          </p:cNvPr>
          <p:cNvSpPr/>
          <p:nvPr/>
        </p:nvSpPr>
        <p:spPr>
          <a:xfrm>
            <a:off x="6515623" y="379998"/>
            <a:ext cx="2416540" cy="473707"/>
          </a:xfrm>
          <a:custGeom>
            <a:avLst/>
            <a:gdLst>
              <a:gd name="connsiteX0" fmla="*/ 0 w 2616699"/>
              <a:gd name="connsiteY0" fmla="*/ 0 h 512943"/>
              <a:gd name="connsiteX1" fmla="*/ 0 w 2616699"/>
              <a:gd name="connsiteY1" fmla="*/ 512944 h 512943"/>
              <a:gd name="connsiteX2" fmla="*/ 2616699 w 2616699"/>
              <a:gd name="connsiteY2" fmla="*/ 512944 h 512943"/>
              <a:gd name="connsiteX3" fmla="*/ 2616699 w 2616699"/>
              <a:gd name="connsiteY3" fmla="*/ 0 h 51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512943">
                <a:moveTo>
                  <a:pt x="0" y="0"/>
                </a:moveTo>
                <a:lnTo>
                  <a:pt x="0" y="512944"/>
                </a:lnTo>
                <a:lnTo>
                  <a:pt x="2616699" y="512944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CB7B640-9034-88D4-9DF8-570A7679FF29}"/>
              </a:ext>
            </a:extLst>
          </p:cNvPr>
          <p:cNvSpPr/>
          <p:nvPr/>
        </p:nvSpPr>
        <p:spPr>
          <a:xfrm>
            <a:off x="6517043" y="2037320"/>
            <a:ext cx="2416540" cy="236852"/>
          </a:xfrm>
          <a:custGeom>
            <a:avLst/>
            <a:gdLst>
              <a:gd name="connsiteX0" fmla="*/ 0 w 2616699"/>
              <a:gd name="connsiteY0" fmla="*/ 0 h 256471"/>
              <a:gd name="connsiteX1" fmla="*/ 0 w 2616699"/>
              <a:gd name="connsiteY1" fmla="*/ 256472 h 256471"/>
              <a:gd name="connsiteX2" fmla="*/ 2616699 w 2616699"/>
              <a:gd name="connsiteY2" fmla="*/ 256472 h 256471"/>
              <a:gd name="connsiteX3" fmla="*/ 2616699 w 2616699"/>
              <a:gd name="connsiteY3" fmla="*/ 0 h 25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256471">
                <a:moveTo>
                  <a:pt x="0" y="0"/>
                </a:moveTo>
                <a:lnTo>
                  <a:pt x="0" y="256472"/>
                </a:lnTo>
                <a:lnTo>
                  <a:pt x="2616699" y="256472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BCDB6E2-5C1F-33AC-5838-6955A7022ACA}"/>
              </a:ext>
            </a:extLst>
          </p:cNvPr>
          <p:cNvSpPr/>
          <p:nvPr/>
        </p:nvSpPr>
        <p:spPr>
          <a:xfrm flipV="1">
            <a:off x="7000352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12A108B-F96A-D46C-A849-F7D2E6B8B9CD}"/>
              </a:ext>
            </a:extLst>
          </p:cNvPr>
          <p:cNvSpPr/>
          <p:nvPr/>
        </p:nvSpPr>
        <p:spPr>
          <a:xfrm flipV="1">
            <a:off x="8208620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1AD30FB-3CB1-B637-13BF-05519A31434B}"/>
              </a:ext>
            </a:extLst>
          </p:cNvPr>
          <p:cNvSpPr/>
          <p:nvPr/>
        </p:nvSpPr>
        <p:spPr>
          <a:xfrm flipV="1">
            <a:off x="6517033" y="835467"/>
            <a:ext cx="2416540" cy="20367"/>
          </a:xfrm>
          <a:custGeom>
            <a:avLst/>
            <a:gdLst>
              <a:gd name="connsiteX0" fmla="*/ -85 w 2616699"/>
              <a:gd name="connsiteY0" fmla="*/ -751 h 22054"/>
              <a:gd name="connsiteX1" fmla="*/ 2616614 w 2616699"/>
              <a:gd name="connsiteY1" fmla="*/ -75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751"/>
                </a:moveTo>
                <a:lnTo>
                  <a:pt x="2616614" y="-751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50ECFBB-820C-C0E5-2ADD-DC9A379FF0C9}"/>
              </a:ext>
            </a:extLst>
          </p:cNvPr>
          <p:cNvSpPr/>
          <p:nvPr/>
        </p:nvSpPr>
        <p:spPr>
          <a:xfrm flipV="1">
            <a:off x="6515623" y="2019823"/>
            <a:ext cx="2416540" cy="20367"/>
          </a:xfrm>
          <a:custGeom>
            <a:avLst/>
            <a:gdLst>
              <a:gd name="connsiteX0" fmla="*/ -85 w 2616699"/>
              <a:gd name="connsiteY0" fmla="*/ -635 h 22054"/>
              <a:gd name="connsiteX1" fmla="*/ 2616614 w 2616699"/>
              <a:gd name="connsiteY1" fmla="*/ -635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35"/>
                </a:moveTo>
                <a:lnTo>
                  <a:pt x="2616614" y="-635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8F5E82A4-2ECF-5F59-2811-29581BDA1365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80" y="1563622"/>
            <a:ext cx="1449903" cy="710546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858EEA1-0817-D3B1-1955-5B94C8EFD7D3}"/>
              </a:ext>
            </a:extLst>
          </p:cNvPr>
          <p:cNvSpPr/>
          <p:nvPr/>
        </p:nvSpPr>
        <p:spPr>
          <a:xfrm flipV="1">
            <a:off x="6517043" y="379261"/>
            <a:ext cx="1449964" cy="710648"/>
          </a:xfrm>
          <a:custGeom>
            <a:avLst/>
            <a:gdLst>
              <a:gd name="connsiteX0" fmla="*/ 1569979 w 1570063"/>
              <a:gd name="connsiteY0" fmla="*/ 768748 h 769510"/>
              <a:gd name="connsiteX1" fmla="*/ 1569979 w 1570063"/>
              <a:gd name="connsiteY1" fmla="*/ -762 h 769510"/>
              <a:gd name="connsiteX2" fmla="*/ -85 w 1570063"/>
              <a:gd name="connsiteY2" fmla="*/ -762 h 76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063" h="769510">
                <a:moveTo>
                  <a:pt x="1569979" y="768748"/>
                </a:moveTo>
                <a:lnTo>
                  <a:pt x="1569979" y="-762"/>
                </a:lnTo>
                <a:lnTo>
                  <a:pt x="-85" y="-762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234DE77-9C0B-C953-D377-40A1C70294CD}"/>
              </a:ext>
            </a:extLst>
          </p:cNvPr>
          <p:cNvSpPr/>
          <p:nvPr/>
        </p:nvSpPr>
        <p:spPr>
          <a:xfrm>
            <a:off x="6517043" y="379265"/>
            <a:ext cx="1449964" cy="710642"/>
          </a:xfrm>
          <a:custGeom>
            <a:avLst/>
            <a:gdLst>
              <a:gd name="connsiteX0" fmla="*/ 0 w 1570063"/>
              <a:gd name="connsiteY0" fmla="*/ 0 h 769503"/>
              <a:gd name="connsiteX1" fmla="*/ 0 w 1570063"/>
              <a:gd name="connsiteY1" fmla="*/ 769504 h 769503"/>
              <a:gd name="connsiteX2" fmla="*/ 1570064 w 1570063"/>
              <a:gd name="connsiteY2" fmla="*/ 769504 h 769503"/>
              <a:gd name="connsiteX3" fmla="*/ 1570064 w 1570063"/>
              <a:gd name="connsiteY3" fmla="*/ 0 h 76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63" h="769503">
                <a:moveTo>
                  <a:pt x="0" y="0"/>
                </a:moveTo>
                <a:lnTo>
                  <a:pt x="0" y="769504"/>
                </a:lnTo>
                <a:lnTo>
                  <a:pt x="1570064" y="769504"/>
                </a:lnTo>
                <a:lnTo>
                  <a:pt x="1570064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1433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9687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9356232-3B1C-E7C2-6E88-CB2CE0B04644}"/>
              </a:ext>
            </a:extLst>
          </p:cNvPr>
          <p:cNvSpPr/>
          <p:nvPr/>
        </p:nvSpPr>
        <p:spPr>
          <a:xfrm flipV="1">
            <a:off x="7967008" y="1089911"/>
            <a:ext cx="966575" cy="20367"/>
          </a:xfrm>
          <a:custGeom>
            <a:avLst/>
            <a:gdLst>
              <a:gd name="connsiteX0" fmla="*/ 1046551 w 1046635"/>
              <a:gd name="connsiteY0" fmla="*/ -728 h 22054"/>
              <a:gd name="connsiteX1" fmla="*/ -85 w 1046635"/>
              <a:gd name="connsiteY1" fmla="*/ -728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635" h="22054">
                <a:moveTo>
                  <a:pt x="1046551" y="-728"/>
                </a:moveTo>
                <a:lnTo>
                  <a:pt x="-85" y="-728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27C923B-3841-A667-C05A-E72891A65E76}"/>
              </a:ext>
            </a:extLst>
          </p:cNvPr>
          <p:cNvSpPr/>
          <p:nvPr/>
        </p:nvSpPr>
        <p:spPr>
          <a:xfrm flipV="1">
            <a:off x="7967008" y="1089911"/>
            <a:ext cx="20307" cy="1184258"/>
          </a:xfrm>
          <a:custGeom>
            <a:avLst/>
            <a:gdLst>
              <a:gd name="connsiteX0" fmla="*/ -85 w 21989"/>
              <a:gd name="connsiteY0" fmla="*/ -669 h 1282348"/>
              <a:gd name="connsiteX1" fmla="*/ -85 w 21989"/>
              <a:gd name="connsiteY1" fmla="*/ 1281679 h 128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348">
                <a:moveTo>
                  <a:pt x="-85" y="-669"/>
                </a:moveTo>
                <a:lnTo>
                  <a:pt x="-85" y="128167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F7CC5F95-9453-9E17-3A68-F97F06A51B39}"/>
              </a:ext>
            </a:extLst>
          </p:cNvPr>
          <p:cNvSpPr/>
          <p:nvPr/>
        </p:nvSpPr>
        <p:spPr>
          <a:xfrm flipV="1">
            <a:off x="6647307" y="330680"/>
            <a:ext cx="20307" cy="2037236"/>
          </a:xfrm>
          <a:custGeom>
            <a:avLst/>
            <a:gdLst>
              <a:gd name="connsiteX0" fmla="*/ -85 w 21989"/>
              <a:gd name="connsiteY0" fmla="*/ 2205275 h 2205978"/>
              <a:gd name="connsiteX1" fmla="*/ -85 w 21989"/>
              <a:gd name="connsiteY1" fmla="*/ -704 h 220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205978">
                <a:moveTo>
                  <a:pt x="-85" y="2205275"/>
                </a:moveTo>
                <a:lnTo>
                  <a:pt x="-85" y="-704"/>
                </a:ln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8F425E3-1823-ACD3-65E4-24F7C10DC55F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D4E1EB-FA32-E647-86FF-2E0DBF65245B}"/>
              </a:ext>
            </a:extLst>
          </p:cNvPr>
          <p:cNvSpPr txBox="1"/>
          <p:nvPr/>
        </p:nvSpPr>
        <p:spPr>
          <a:xfrm>
            <a:off x="6623574" y="415367"/>
            <a:ext cx="27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nl-N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CA1825-3D6E-7B59-9FD4-51C9B3978A52}"/>
              </a:ext>
            </a:extLst>
          </p:cNvPr>
          <p:cNvSpPr txBox="1"/>
          <p:nvPr/>
        </p:nvSpPr>
        <p:spPr>
          <a:xfrm>
            <a:off x="6623574" y="780471"/>
            <a:ext cx="27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nl-NL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1CC8E1-3F48-C79B-7E3E-BAE2EA347602}"/>
              </a:ext>
            </a:extLst>
          </p:cNvPr>
          <p:cNvSpPr txBox="1"/>
          <p:nvPr/>
        </p:nvSpPr>
        <p:spPr>
          <a:xfrm>
            <a:off x="6643053" y="1156880"/>
            <a:ext cx="27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nl-NL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F5B133-5128-2B87-FA3B-D1BC267A777C}"/>
              </a:ext>
            </a:extLst>
          </p:cNvPr>
          <p:cNvSpPr txBox="1"/>
          <p:nvPr/>
        </p:nvSpPr>
        <p:spPr>
          <a:xfrm>
            <a:off x="6658534" y="1967777"/>
            <a:ext cx="27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nl-NL" dirty="0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9D93C16E-A56F-D524-4010-0C291F54CF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35</a:t>
            </a:fld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DE895A-752D-27D6-EE0C-BFDFCC3BCBF1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EFDA73-0CC7-A4C0-C141-03B63D82037D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40703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5;p18">
            <a:extLst>
              <a:ext uri="{FF2B5EF4-FFF2-40B4-BE49-F238E27FC236}">
                <a16:creationId xmlns:a16="http://schemas.microsoft.com/office/drawing/2014/main" id="{BD8766DA-825C-94A6-5DAA-10B362CB4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</a:t>
            </a:r>
            <a:r>
              <a:rPr lang="en-GB">
                <a:solidFill>
                  <a:srgbClr val="E06666"/>
                </a:solidFill>
              </a:rPr>
              <a:t>R</a:t>
            </a:r>
            <a:r>
              <a:rPr lang="en-GB"/>
              <a:t> and </a:t>
            </a:r>
            <a:r>
              <a:rPr lang="en-GB">
                <a:solidFill>
                  <a:srgbClr val="6D9EEB"/>
                </a:solidFill>
              </a:rPr>
              <a:t>B</a:t>
            </a:r>
            <a:r>
              <a:rPr lang="en-GB"/>
              <a:t>: wedge, red outliers</a:t>
            </a:r>
            <a:endParaRPr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B94BA2C-75E0-770E-2BE9-9D52CD529EB5}"/>
              </a:ext>
            </a:extLst>
          </p:cNvPr>
          <p:cNvSpPr/>
          <p:nvPr/>
        </p:nvSpPr>
        <p:spPr>
          <a:xfrm flipV="1">
            <a:off x="761554" y="3099851"/>
            <a:ext cx="1579972" cy="1251786"/>
          </a:xfrm>
          <a:custGeom>
            <a:avLst/>
            <a:gdLst>
              <a:gd name="connsiteX0" fmla="*/ -318 w 2391647"/>
              <a:gd name="connsiteY0" fmla="*/ 1701630 h 1702342"/>
              <a:gd name="connsiteX1" fmla="*/ 2391330 w 2391647"/>
              <a:gd name="connsiteY1" fmla="*/ -712 h 1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647" h="1702342">
                <a:moveTo>
                  <a:pt x="-318" y="1701630"/>
                </a:moveTo>
                <a:lnTo>
                  <a:pt x="2391330" y="-712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3178F0-5C48-64C6-0AD6-81B363264DB1}"/>
              </a:ext>
            </a:extLst>
          </p:cNvPr>
          <p:cNvSpPr/>
          <p:nvPr/>
        </p:nvSpPr>
        <p:spPr>
          <a:xfrm flipV="1">
            <a:off x="686705" y="3296871"/>
            <a:ext cx="1535311" cy="1142292"/>
          </a:xfrm>
          <a:custGeom>
            <a:avLst/>
            <a:gdLst>
              <a:gd name="connsiteX0" fmla="*/ -318 w 2396769"/>
              <a:gd name="connsiteY0" fmla="*/ -708 h 796106"/>
              <a:gd name="connsiteX1" fmla="*/ 2396451 w 2396769"/>
              <a:gd name="connsiteY1" fmla="*/ 795399 h 79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769" h="796106">
                <a:moveTo>
                  <a:pt x="-318" y="-708"/>
                </a:moveTo>
                <a:lnTo>
                  <a:pt x="2396451" y="795399"/>
                </a:lnTo>
              </a:path>
            </a:pathLst>
          </a:custGeom>
          <a:noFill/>
          <a:ln w="27475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4377EC9-18DC-00EB-0063-FC6062F1615B}"/>
              </a:ext>
            </a:extLst>
          </p:cNvPr>
          <p:cNvSpPr/>
          <p:nvPr/>
        </p:nvSpPr>
        <p:spPr>
          <a:xfrm>
            <a:off x="1804224" y="3857978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8099D6-1E44-9A84-6DDA-A7CAF81D034A}"/>
              </a:ext>
            </a:extLst>
          </p:cNvPr>
          <p:cNvSpPr/>
          <p:nvPr/>
        </p:nvSpPr>
        <p:spPr>
          <a:xfrm>
            <a:off x="2121203" y="3841961"/>
            <a:ext cx="100813" cy="100431"/>
          </a:xfrm>
          <a:custGeom>
            <a:avLst/>
            <a:gdLst>
              <a:gd name="connsiteX0" fmla="*/ 123800 w 123800"/>
              <a:gd name="connsiteY0" fmla="*/ 61715 h 123331"/>
              <a:gd name="connsiteX1" fmla="*/ 0 w 123800"/>
              <a:gd name="connsiteY1" fmla="*/ 61715 h 123331"/>
              <a:gd name="connsiteX2" fmla="*/ 123800 w 123800"/>
              <a:gd name="connsiteY2" fmla="*/ 61715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5"/>
                </a:moveTo>
                <a:cubicBezTo>
                  <a:pt x="123800" y="-20572"/>
                  <a:pt x="0" y="-20572"/>
                  <a:pt x="0" y="61715"/>
                </a:cubicBezTo>
                <a:cubicBezTo>
                  <a:pt x="0" y="143870"/>
                  <a:pt x="123800" y="143870"/>
                  <a:pt x="123800" y="61715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5A3415-F7D5-BD1F-0B8B-A64D8009A023}"/>
              </a:ext>
            </a:extLst>
          </p:cNvPr>
          <p:cNvSpPr/>
          <p:nvPr/>
        </p:nvSpPr>
        <p:spPr>
          <a:xfrm>
            <a:off x="1741243" y="3618246"/>
            <a:ext cx="100704" cy="100431"/>
          </a:xfrm>
          <a:custGeom>
            <a:avLst/>
            <a:gdLst>
              <a:gd name="connsiteX0" fmla="*/ 123666 w 123666"/>
              <a:gd name="connsiteY0" fmla="*/ 61614 h 123331"/>
              <a:gd name="connsiteX1" fmla="*/ 0 w 123666"/>
              <a:gd name="connsiteY1" fmla="*/ 61614 h 123331"/>
              <a:gd name="connsiteX2" fmla="*/ 123666 w 123666"/>
              <a:gd name="connsiteY2" fmla="*/ 616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6" h="123331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904"/>
                  <a:pt x="123666" y="143904"/>
                  <a:pt x="123666" y="61614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035109-B8A4-BE3B-EB60-FEFE780990E9}"/>
              </a:ext>
            </a:extLst>
          </p:cNvPr>
          <p:cNvSpPr/>
          <p:nvPr/>
        </p:nvSpPr>
        <p:spPr>
          <a:xfrm>
            <a:off x="860174" y="4029669"/>
            <a:ext cx="100703" cy="100348"/>
          </a:xfrm>
          <a:custGeom>
            <a:avLst/>
            <a:gdLst>
              <a:gd name="connsiteX0" fmla="*/ 123666 w 123665"/>
              <a:gd name="connsiteY0" fmla="*/ 61614 h 123228"/>
              <a:gd name="connsiteX1" fmla="*/ 0 w 123665"/>
              <a:gd name="connsiteY1" fmla="*/ 61614 h 123228"/>
              <a:gd name="connsiteX2" fmla="*/ 123666 w 123665"/>
              <a:gd name="connsiteY2" fmla="*/ 61614 h 12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228">
                <a:moveTo>
                  <a:pt x="123666" y="61614"/>
                </a:moveTo>
                <a:cubicBezTo>
                  <a:pt x="123666" y="-20538"/>
                  <a:pt x="0" y="-20538"/>
                  <a:pt x="0" y="61614"/>
                </a:cubicBezTo>
                <a:cubicBezTo>
                  <a:pt x="0" y="143767"/>
                  <a:pt x="123666" y="143767"/>
                  <a:pt x="123666" y="616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E786A5-3996-16EA-85EC-E9744DA0A6F0}"/>
              </a:ext>
            </a:extLst>
          </p:cNvPr>
          <p:cNvSpPr/>
          <p:nvPr/>
        </p:nvSpPr>
        <p:spPr>
          <a:xfrm>
            <a:off x="1317766" y="4251206"/>
            <a:ext cx="100703" cy="100431"/>
          </a:xfrm>
          <a:custGeom>
            <a:avLst/>
            <a:gdLst>
              <a:gd name="connsiteX0" fmla="*/ 123666 w 123665"/>
              <a:gd name="connsiteY0" fmla="*/ 61714 h 123331"/>
              <a:gd name="connsiteX1" fmla="*/ 0 w 123665"/>
              <a:gd name="connsiteY1" fmla="*/ 61714 h 123331"/>
              <a:gd name="connsiteX2" fmla="*/ 123666 w 123665"/>
              <a:gd name="connsiteY2" fmla="*/ 61714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5" h="123331">
                <a:moveTo>
                  <a:pt x="123666" y="61714"/>
                </a:moveTo>
                <a:cubicBezTo>
                  <a:pt x="123666" y="-20571"/>
                  <a:pt x="0" y="-20571"/>
                  <a:pt x="0" y="61714"/>
                </a:cubicBezTo>
                <a:cubicBezTo>
                  <a:pt x="0" y="143870"/>
                  <a:pt x="123666" y="143870"/>
                  <a:pt x="123666" y="61714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FC878F-6867-3842-5C00-147D08C67D22}"/>
              </a:ext>
            </a:extLst>
          </p:cNvPr>
          <p:cNvSpPr/>
          <p:nvPr/>
        </p:nvSpPr>
        <p:spPr>
          <a:xfrm>
            <a:off x="1959270" y="3741394"/>
            <a:ext cx="100701" cy="100431"/>
          </a:xfrm>
          <a:custGeom>
            <a:avLst/>
            <a:gdLst>
              <a:gd name="connsiteX0" fmla="*/ 123663 w 123662"/>
              <a:gd name="connsiteY0" fmla="*/ 61717 h 123331"/>
              <a:gd name="connsiteX1" fmla="*/ 0 w 123662"/>
              <a:gd name="connsiteY1" fmla="*/ 61717 h 123331"/>
              <a:gd name="connsiteX2" fmla="*/ 123663 w 123662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62" h="123331">
                <a:moveTo>
                  <a:pt x="123663" y="61717"/>
                </a:moveTo>
                <a:cubicBezTo>
                  <a:pt x="123663" y="-20572"/>
                  <a:pt x="0" y="-20572"/>
                  <a:pt x="0" y="61717"/>
                </a:cubicBezTo>
                <a:cubicBezTo>
                  <a:pt x="0" y="143870"/>
                  <a:pt x="123663" y="143870"/>
                  <a:pt x="123663" y="61717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9B8E5-F93A-B162-5AF2-447A23B87BC4}"/>
              </a:ext>
            </a:extLst>
          </p:cNvPr>
          <p:cNvSpPr/>
          <p:nvPr/>
        </p:nvSpPr>
        <p:spPr>
          <a:xfrm>
            <a:off x="2073421" y="3527075"/>
            <a:ext cx="100813" cy="100431"/>
          </a:xfrm>
          <a:custGeom>
            <a:avLst/>
            <a:gdLst>
              <a:gd name="connsiteX0" fmla="*/ 123800 w 123800"/>
              <a:gd name="connsiteY0" fmla="*/ 61717 h 123331"/>
              <a:gd name="connsiteX1" fmla="*/ 0 w 123800"/>
              <a:gd name="connsiteY1" fmla="*/ 61717 h 123331"/>
              <a:gd name="connsiteX2" fmla="*/ 123800 w 123800"/>
              <a:gd name="connsiteY2" fmla="*/ 61717 h 1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00" h="123331">
                <a:moveTo>
                  <a:pt x="123800" y="61717"/>
                </a:moveTo>
                <a:cubicBezTo>
                  <a:pt x="123800" y="-20572"/>
                  <a:pt x="0" y="-20572"/>
                  <a:pt x="0" y="61717"/>
                </a:cubicBezTo>
                <a:cubicBezTo>
                  <a:pt x="0" y="143870"/>
                  <a:pt x="123800" y="143870"/>
                  <a:pt x="123800" y="61717"/>
                </a:cubicBezTo>
                <a:close/>
              </a:path>
            </a:pathLst>
          </a:custGeom>
          <a:solidFill>
            <a:srgbClr val="337FCC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C6A35D-14D3-D38E-0391-DAC3D3B18CD0}"/>
              </a:ext>
            </a:extLst>
          </p:cNvPr>
          <p:cNvSpPr/>
          <p:nvPr/>
        </p:nvSpPr>
        <p:spPr>
          <a:xfrm>
            <a:off x="1908025" y="3269461"/>
            <a:ext cx="100810" cy="100431"/>
          </a:xfrm>
          <a:custGeom>
            <a:avLst/>
            <a:gdLst>
              <a:gd name="connsiteX0" fmla="*/ 123797 w 123796"/>
              <a:gd name="connsiteY0" fmla="*/ 61615 h 123330"/>
              <a:gd name="connsiteX1" fmla="*/ 0 w 123796"/>
              <a:gd name="connsiteY1" fmla="*/ 61615 h 123330"/>
              <a:gd name="connsiteX2" fmla="*/ 123797 w 123796"/>
              <a:gd name="connsiteY2" fmla="*/ 61615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96" h="123330">
                <a:moveTo>
                  <a:pt x="123797" y="61615"/>
                </a:moveTo>
                <a:cubicBezTo>
                  <a:pt x="123797" y="-20538"/>
                  <a:pt x="0" y="-20538"/>
                  <a:pt x="0" y="61615"/>
                </a:cubicBezTo>
                <a:cubicBezTo>
                  <a:pt x="0" y="143903"/>
                  <a:pt x="123797" y="143903"/>
                  <a:pt x="123797" y="61615"/>
                </a:cubicBezTo>
                <a:close/>
              </a:path>
            </a:pathLst>
          </a:custGeom>
          <a:solidFill>
            <a:srgbClr val="B23333"/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FB6157-1DEF-E439-D3C6-4916D3194A18}"/>
              </a:ext>
            </a:extLst>
          </p:cNvPr>
          <p:cNvSpPr/>
          <p:nvPr/>
        </p:nvSpPr>
        <p:spPr>
          <a:xfrm flipV="1">
            <a:off x="4848649" y="3554572"/>
            <a:ext cx="2701379" cy="481663"/>
          </a:xfrm>
          <a:custGeom>
            <a:avLst/>
            <a:gdLst>
              <a:gd name="connsiteX0" fmla="*/ -85 w 2914079"/>
              <a:gd name="connsiteY0" fmla="*/ -717 h 519587"/>
              <a:gd name="connsiteX1" fmla="*/ 2913994 w 2914079"/>
              <a:gd name="connsiteY1" fmla="*/ 518871 h 51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14079" h="519587">
                <a:moveTo>
                  <a:pt x="-85" y="-717"/>
                </a:moveTo>
                <a:lnTo>
                  <a:pt x="2913994" y="51887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244201-39D9-40F4-F468-6589F82F4C0C}"/>
              </a:ext>
            </a:extLst>
          </p:cNvPr>
          <p:cNvSpPr/>
          <p:nvPr/>
        </p:nvSpPr>
        <p:spPr>
          <a:xfrm flipV="1">
            <a:off x="4202336" y="3681228"/>
            <a:ext cx="3968612" cy="840164"/>
          </a:xfrm>
          <a:custGeom>
            <a:avLst/>
            <a:gdLst>
              <a:gd name="connsiteX0" fmla="*/ -85 w 4281090"/>
              <a:gd name="connsiteY0" fmla="*/ 905629 h 906316"/>
              <a:gd name="connsiteX1" fmla="*/ 4281006 w 4281090"/>
              <a:gd name="connsiteY1" fmla="*/ -687 h 9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090" h="906316">
                <a:moveTo>
                  <a:pt x="-85" y="905629"/>
                </a:moveTo>
                <a:lnTo>
                  <a:pt x="4281006" y="-687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EB45B8-5E7D-46A3-B686-9FB7FC19B6C2}"/>
              </a:ext>
            </a:extLst>
          </p:cNvPr>
          <p:cNvSpPr/>
          <p:nvPr/>
        </p:nvSpPr>
        <p:spPr>
          <a:xfrm flipV="1">
            <a:off x="4748481" y="2995525"/>
            <a:ext cx="3077751" cy="1954740"/>
          </a:xfrm>
          <a:custGeom>
            <a:avLst/>
            <a:gdLst>
              <a:gd name="connsiteX0" fmla="*/ 3320001 w 3320085"/>
              <a:gd name="connsiteY0" fmla="*/ 2107952 h 2108651"/>
              <a:gd name="connsiteX1" fmla="*/ -85 w 3320085"/>
              <a:gd name="connsiteY1" fmla="*/ -699 h 210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20085" h="2108651">
                <a:moveTo>
                  <a:pt x="3320001" y="2107952"/>
                </a:moveTo>
                <a:lnTo>
                  <a:pt x="-85" y="-699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A6F2F5-5BE0-6A76-A119-3ADAE3A7B531}"/>
              </a:ext>
            </a:extLst>
          </p:cNvPr>
          <p:cNvSpPr/>
          <p:nvPr/>
        </p:nvSpPr>
        <p:spPr>
          <a:xfrm flipV="1">
            <a:off x="4750642" y="4161603"/>
            <a:ext cx="2939200" cy="155586"/>
          </a:xfrm>
          <a:custGeom>
            <a:avLst/>
            <a:gdLst>
              <a:gd name="connsiteX0" fmla="*/ -85 w 3170625"/>
              <a:gd name="connsiteY0" fmla="*/ -673 h 167836"/>
              <a:gd name="connsiteX1" fmla="*/ 3170541 w 3170625"/>
              <a:gd name="connsiteY1" fmla="*/ 167163 h 1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0625" h="167836">
                <a:moveTo>
                  <a:pt x="-85" y="-673"/>
                </a:moveTo>
                <a:lnTo>
                  <a:pt x="3170541" y="167163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E28256-C6F3-3F78-D32F-BC10DED65081}"/>
              </a:ext>
            </a:extLst>
          </p:cNvPr>
          <p:cNvSpPr/>
          <p:nvPr/>
        </p:nvSpPr>
        <p:spPr>
          <a:xfrm flipV="1">
            <a:off x="4231478" y="2995525"/>
            <a:ext cx="3921552" cy="830269"/>
          </a:xfrm>
          <a:custGeom>
            <a:avLst/>
            <a:gdLst>
              <a:gd name="connsiteX0" fmla="*/ -85 w 4230324"/>
              <a:gd name="connsiteY0" fmla="*/ -754 h 895642"/>
              <a:gd name="connsiteX1" fmla="*/ 4230240 w 4230324"/>
              <a:gd name="connsiteY1" fmla="*/ 894888 h 8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324" h="895642">
                <a:moveTo>
                  <a:pt x="-85" y="-754"/>
                </a:moveTo>
                <a:lnTo>
                  <a:pt x="4230240" y="89488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B63A0F7-4084-C020-7760-0F5A6B07ADA7}"/>
              </a:ext>
            </a:extLst>
          </p:cNvPr>
          <p:cNvSpPr/>
          <p:nvPr/>
        </p:nvSpPr>
        <p:spPr>
          <a:xfrm flipV="1">
            <a:off x="4581189" y="4449037"/>
            <a:ext cx="3607187" cy="199421"/>
          </a:xfrm>
          <a:custGeom>
            <a:avLst/>
            <a:gdLst>
              <a:gd name="connsiteX0" fmla="*/ -85 w 3891207"/>
              <a:gd name="connsiteY0" fmla="*/ -643 h 215122"/>
              <a:gd name="connsiteX1" fmla="*/ 3891123 w 3891207"/>
              <a:gd name="connsiteY1" fmla="*/ 214479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1207" h="215122">
                <a:moveTo>
                  <a:pt x="-85" y="-643"/>
                </a:moveTo>
                <a:lnTo>
                  <a:pt x="3891123" y="21447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640168-BE9F-F042-A022-899502B718A5}"/>
              </a:ext>
            </a:extLst>
          </p:cNvPr>
          <p:cNvSpPr/>
          <p:nvPr/>
        </p:nvSpPr>
        <p:spPr>
          <a:xfrm flipV="1">
            <a:off x="5713790" y="3292222"/>
            <a:ext cx="686596" cy="1162805"/>
          </a:xfrm>
          <a:custGeom>
            <a:avLst/>
            <a:gdLst>
              <a:gd name="connsiteX0" fmla="*/ -85 w 740657"/>
              <a:gd name="connsiteY0" fmla="*/ 1253653 h 1254361"/>
              <a:gd name="connsiteX1" fmla="*/ 740573 w 740657"/>
              <a:gd name="connsiteY1" fmla="*/ -709 h 125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657" h="1254361">
                <a:moveTo>
                  <a:pt x="-85" y="1253653"/>
                </a:moveTo>
                <a:lnTo>
                  <a:pt x="740573" y="-709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D160D3-5447-05B4-05D0-777FD2757A69}"/>
              </a:ext>
            </a:extLst>
          </p:cNvPr>
          <p:cNvSpPr/>
          <p:nvPr/>
        </p:nvSpPr>
        <p:spPr>
          <a:xfrm flipV="1">
            <a:off x="4608748" y="3739783"/>
            <a:ext cx="3026383" cy="683453"/>
          </a:xfrm>
          <a:custGeom>
            <a:avLst/>
            <a:gdLst>
              <a:gd name="connsiteX0" fmla="*/ -85 w 3264672"/>
              <a:gd name="connsiteY0" fmla="*/ -689 h 737267"/>
              <a:gd name="connsiteX1" fmla="*/ 3264588 w 3264672"/>
              <a:gd name="connsiteY1" fmla="*/ 736578 h 73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4672" h="737267">
                <a:moveTo>
                  <a:pt x="-85" y="-689"/>
                </a:moveTo>
                <a:lnTo>
                  <a:pt x="3264588" y="736578"/>
                </a:lnTo>
              </a:path>
            </a:pathLst>
          </a:custGeom>
          <a:noFill/>
          <a:ln w="12700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98B33D-98E7-0D12-1D3D-3BF2976D2681}"/>
              </a:ext>
            </a:extLst>
          </p:cNvPr>
          <p:cNvSpPr/>
          <p:nvPr/>
        </p:nvSpPr>
        <p:spPr>
          <a:xfrm flipV="1">
            <a:off x="6800261" y="3037294"/>
            <a:ext cx="441764" cy="1496159"/>
          </a:xfrm>
          <a:custGeom>
            <a:avLst/>
            <a:gdLst>
              <a:gd name="connsiteX0" fmla="*/ 476462 w 476547"/>
              <a:gd name="connsiteY0" fmla="*/ 1613246 h 1613963"/>
              <a:gd name="connsiteX1" fmla="*/ -85 w 476547"/>
              <a:gd name="connsiteY1" fmla="*/ -718 h 16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547" h="1613963">
                <a:moveTo>
                  <a:pt x="476462" y="1613246"/>
                </a:moveTo>
                <a:lnTo>
                  <a:pt x="-85" y="-718"/>
                </a:lnTo>
              </a:path>
            </a:pathLst>
          </a:custGeom>
          <a:noFill/>
          <a:ln w="17578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58045B3-83B5-961E-3D1D-28EEBB42171F}"/>
              </a:ext>
            </a:extLst>
          </p:cNvPr>
          <p:cNvSpPr/>
          <p:nvPr/>
        </p:nvSpPr>
        <p:spPr>
          <a:xfrm flipV="1">
            <a:off x="4748481" y="4219115"/>
            <a:ext cx="3422465" cy="737060"/>
          </a:xfrm>
          <a:custGeom>
            <a:avLst/>
            <a:gdLst>
              <a:gd name="connsiteX0" fmla="*/ -85 w 3691942"/>
              <a:gd name="connsiteY0" fmla="*/ -640 h 795094"/>
              <a:gd name="connsiteX1" fmla="*/ 1172724 w 3691942"/>
              <a:gd name="connsiteY1" fmla="*/ 744237 h 795094"/>
              <a:gd name="connsiteX2" fmla="*/ 2121354 w 3691942"/>
              <a:gd name="connsiteY2" fmla="*/ 794455 h 795094"/>
              <a:gd name="connsiteX3" fmla="*/ 3691858 w 3691942"/>
              <a:gd name="connsiteY3" fmla="*/ 462003 h 7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942" h="795094">
                <a:moveTo>
                  <a:pt x="-85" y="-640"/>
                </a:moveTo>
                <a:lnTo>
                  <a:pt x="1172724" y="744237"/>
                </a:lnTo>
                <a:lnTo>
                  <a:pt x="2121354" y="794455"/>
                </a:lnTo>
                <a:lnTo>
                  <a:pt x="3691858" y="462003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D8333C-0016-F005-1FDA-3E3D5874C37B}"/>
              </a:ext>
            </a:extLst>
          </p:cNvPr>
          <p:cNvSpPr/>
          <p:nvPr/>
        </p:nvSpPr>
        <p:spPr>
          <a:xfrm flipV="1">
            <a:off x="4202336" y="3001435"/>
            <a:ext cx="3623898" cy="940957"/>
          </a:xfrm>
          <a:custGeom>
            <a:avLst/>
            <a:gdLst>
              <a:gd name="connsiteX0" fmla="*/ -85 w 3909234"/>
              <a:gd name="connsiteY0" fmla="*/ 274605 h 1015046"/>
              <a:gd name="connsiteX1" fmla="*/ 1300454 w 3909234"/>
              <a:gd name="connsiteY1" fmla="*/ -749 h 1015046"/>
              <a:gd name="connsiteX2" fmla="*/ 2705336 w 3909234"/>
              <a:gd name="connsiteY2" fmla="*/ 249705 h 1015046"/>
              <a:gd name="connsiteX3" fmla="*/ 3909149 w 3909234"/>
              <a:gd name="connsiteY3" fmla="*/ 1014298 h 10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9234" h="1015046">
                <a:moveTo>
                  <a:pt x="-85" y="274605"/>
                </a:moveTo>
                <a:lnTo>
                  <a:pt x="1300454" y="-749"/>
                </a:lnTo>
                <a:lnTo>
                  <a:pt x="2705336" y="249705"/>
                </a:lnTo>
                <a:lnTo>
                  <a:pt x="3909149" y="1014298"/>
                </a:lnTo>
              </a:path>
            </a:pathLst>
          </a:custGeom>
          <a:noFill/>
          <a:ln w="43945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3D94039-739B-A6AB-FBE9-835C60A3728A}"/>
              </a:ext>
            </a:extLst>
          </p:cNvPr>
          <p:cNvSpPr/>
          <p:nvPr/>
        </p:nvSpPr>
        <p:spPr>
          <a:xfrm>
            <a:off x="5603020" y="4366827"/>
            <a:ext cx="73402" cy="73613"/>
          </a:xfrm>
          <a:custGeom>
            <a:avLst/>
            <a:gdLst>
              <a:gd name="connsiteX0" fmla="*/ 79183 w 79182"/>
              <a:gd name="connsiteY0" fmla="*/ 39737 h 79410"/>
              <a:gd name="connsiteX1" fmla="*/ 0 w 79182"/>
              <a:gd name="connsiteY1" fmla="*/ 39737 h 79410"/>
              <a:gd name="connsiteX2" fmla="*/ 79183 w 79182"/>
              <a:gd name="connsiteY2" fmla="*/ 39737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82" h="79410">
                <a:moveTo>
                  <a:pt x="79183" y="39737"/>
                </a:moveTo>
                <a:cubicBezTo>
                  <a:pt x="79183" y="-13246"/>
                  <a:pt x="0" y="-13246"/>
                  <a:pt x="0" y="39737"/>
                </a:cubicBezTo>
                <a:cubicBezTo>
                  <a:pt x="0" y="92635"/>
                  <a:pt x="79183" y="92635"/>
                  <a:pt x="79183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ABEC40-287F-A42C-9668-8EC2FD348048}"/>
              </a:ext>
            </a:extLst>
          </p:cNvPr>
          <p:cNvSpPr/>
          <p:nvPr/>
        </p:nvSpPr>
        <p:spPr>
          <a:xfrm>
            <a:off x="5381874" y="3905586"/>
            <a:ext cx="73415" cy="73612"/>
          </a:xfrm>
          <a:custGeom>
            <a:avLst/>
            <a:gdLst>
              <a:gd name="connsiteX0" fmla="*/ 79196 w 79195"/>
              <a:gd name="connsiteY0" fmla="*/ 39737 h 79408"/>
              <a:gd name="connsiteX1" fmla="*/ 0 w 79195"/>
              <a:gd name="connsiteY1" fmla="*/ 39737 h 79408"/>
              <a:gd name="connsiteX2" fmla="*/ 79196 w 79195"/>
              <a:gd name="connsiteY2" fmla="*/ 39737 h 7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95" h="79408">
                <a:moveTo>
                  <a:pt x="79196" y="39737"/>
                </a:moveTo>
                <a:cubicBezTo>
                  <a:pt x="79196" y="-13246"/>
                  <a:pt x="0" y="-13246"/>
                  <a:pt x="0" y="39737"/>
                </a:cubicBezTo>
                <a:cubicBezTo>
                  <a:pt x="0" y="92633"/>
                  <a:pt x="79196" y="92633"/>
                  <a:pt x="79196" y="39737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5EDC1-76A2-6829-CF08-D4552C167294}"/>
              </a:ext>
            </a:extLst>
          </p:cNvPr>
          <p:cNvCxnSpPr>
            <a:cxnSpLocks/>
          </p:cNvCxnSpPr>
          <p:nvPr/>
        </p:nvCxnSpPr>
        <p:spPr>
          <a:xfrm>
            <a:off x="5420473" y="3950144"/>
            <a:ext cx="219249" cy="445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D52AB3-0946-E4F7-3A21-66C052B897A7}"/>
              </a:ext>
            </a:extLst>
          </p:cNvPr>
          <p:cNvSpPr/>
          <p:nvPr/>
        </p:nvSpPr>
        <p:spPr>
          <a:xfrm>
            <a:off x="1606971" y="3308546"/>
            <a:ext cx="745653" cy="1046633"/>
          </a:xfrm>
          <a:custGeom>
            <a:avLst/>
            <a:gdLst>
              <a:gd name="connsiteX0" fmla="*/ 0 w 1126808"/>
              <a:gd name="connsiteY0" fmla="*/ 374238 h 1176375"/>
              <a:gd name="connsiteX1" fmla="*/ 1126809 w 1126808"/>
              <a:gd name="connsiteY1" fmla="*/ 0 h 1176375"/>
              <a:gd name="connsiteX2" fmla="*/ 1126809 w 1126808"/>
              <a:gd name="connsiteY2" fmla="*/ 1176376 h 1176375"/>
              <a:gd name="connsiteX0" fmla="*/ 0 w 998221"/>
              <a:gd name="connsiteY0" fmla="*/ 450438 h 1176376"/>
              <a:gd name="connsiteX1" fmla="*/ 998221 w 998221"/>
              <a:gd name="connsiteY1" fmla="*/ 0 h 1176376"/>
              <a:gd name="connsiteX2" fmla="*/ 998221 w 998221"/>
              <a:gd name="connsiteY2" fmla="*/ 1176376 h 1176376"/>
              <a:gd name="connsiteX3" fmla="*/ 0 w 998221"/>
              <a:gd name="connsiteY3" fmla="*/ 450438 h 1176376"/>
              <a:gd name="connsiteX0" fmla="*/ 0 w 998221"/>
              <a:gd name="connsiteY0" fmla="*/ 807625 h 1533563"/>
              <a:gd name="connsiteX1" fmla="*/ 912496 w 998221"/>
              <a:gd name="connsiteY1" fmla="*/ 0 h 1533563"/>
              <a:gd name="connsiteX2" fmla="*/ 998221 w 998221"/>
              <a:gd name="connsiteY2" fmla="*/ 1533563 h 1533563"/>
              <a:gd name="connsiteX3" fmla="*/ 0 w 998221"/>
              <a:gd name="connsiteY3" fmla="*/ 807625 h 1533563"/>
              <a:gd name="connsiteX0" fmla="*/ 0 w 967741"/>
              <a:gd name="connsiteY0" fmla="*/ 853345 h 1533563"/>
              <a:gd name="connsiteX1" fmla="*/ 882016 w 967741"/>
              <a:gd name="connsiteY1" fmla="*/ 0 h 1533563"/>
              <a:gd name="connsiteX2" fmla="*/ 967741 w 967741"/>
              <a:gd name="connsiteY2" fmla="*/ 1533563 h 1533563"/>
              <a:gd name="connsiteX3" fmla="*/ 0 w 967741"/>
              <a:gd name="connsiteY3" fmla="*/ 853345 h 1533563"/>
              <a:gd name="connsiteX0" fmla="*/ 0 w 967741"/>
              <a:gd name="connsiteY0" fmla="*/ 639985 h 1320203"/>
              <a:gd name="connsiteX1" fmla="*/ 843916 w 967741"/>
              <a:gd name="connsiteY1" fmla="*/ 0 h 1320203"/>
              <a:gd name="connsiteX2" fmla="*/ 967741 w 967741"/>
              <a:gd name="connsiteY2" fmla="*/ 1320203 h 1320203"/>
              <a:gd name="connsiteX3" fmla="*/ 0 w 967741"/>
              <a:gd name="connsiteY3" fmla="*/ 639985 h 1320203"/>
              <a:gd name="connsiteX0" fmla="*/ 0 w 967741"/>
              <a:gd name="connsiteY0" fmla="*/ 649510 h 1329728"/>
              <a:gd name="connsiteX1" fmla="*/ 859156 w 967741"/>
              <a:gd name="connsiteY1" fmla="*/ 0 h 1329728"/>
              <a:gd name="connsiteX2" fmla="*/ 967741 w 967741"/>
              <a:gd name="connsiteY2" fmla="*/ 1329728 h 1329728"/>
              <a:gd name="connsiteX3" fmla="*/ 0 w 967741"/>
              <a:gd name="connsiteY3" fmla="*/ 649510 h 1329728"/>
              <a:gd name="connsiteX0" fmla="*/ 0 w 1094741"/>
              <a:gd name="connsiteY0" fmla="*/ 547910 h 1329728"/>
              <a:gd name="connsiteX1" fmla="*/ 986156 w 1094741"/>
              <a:gd name="connsiteY1" fmla="*/ 0 h 1329728"/>
              <a:gd name="connsiteX2" fmla="*/ 1094741 w 1094741"/>
              <a:gd name="connsiteY2" fmla="*/ 1329728 h 1329728"/>
              <a:gd name="connsiteX3" fmla="*/ 0 w 1094741"/>
              <a:gd name="connsiteY3" fmla="*/ 547910 h 1329728"/>
              <a:gd name="connsiteX0" fmla="*/ 0 w 1094741"/>
              <a:gd name="connsiteY0" fmla="*/ 918750 h 1700568"/>
              <a:gd name="connsiteX1" fmla="*/ 897256 w 1094741"/>
              <a:gd name="connsiteY1" fmla="*/ 0 h 1700568"/>
              <a:gd name="connsiteX2" fmla="*/ 1094741 w 1094741"/>
              <a:gd name="connsiteY2" fmla="*/ 1700568 h 1700568"/>
              <a:gd name="connsiteX3" fmla="*/ 0 w 1094741"/>
              <a:gd name="connsiteY3" fmla="*/ 918750 h 1700568"/>
              <a:gd name="connsiteX0" fmla="*/ 0 w 1170941"/>
              <a:gd name="connsiteY0" fmla="*/ 918750 h 1700568"/>
              <a:gd name="connsiteX1" fmla="*/ 897256 w 1170941"/>
              <a:gd name="connsiteY1" fmla="*/ 0 h 1700568"/>
              <a:gd name="connsiteX2" fmla="*/ 1170941 w 1170941"/>
              <a:gd name="connsiteY2" fmla="*/ 1700568 h 1700568"/>
              <a:gd name="connsiteX3" fmla="*/ 0 w 1170941"/>
              <a:gd name="connsiteY3" fmla="*/ 918750 h 1700568"/>
              <a:gd name="connsiteX0" fmla="*/ 0 w 915671"/>
              <a:gd name="connsiteY0" fmla="*/ 964470 h 1700568"/>
              <a:gd name="connsiteX1" fmla="*/ 641986 w 915671"/>
              <a:gd name="connsiteY1" fmla="*/ 0 h 1700568"/>
              <a:gd name="connsiteX2" fmla="*/ 915671 w 915671"/>
              <a:gd name="connsiteY2" fmla="*/ 1700568 h 1700568"/>
              <a:gd name="connsiteX3" fmla="*/ 0 w 915671"/>
              <a:gd name="connsiteY3" fmla="*/ 964470 h 1700568"/>
              <a:gd name="connsiteX0" fmla="*/ 0 w 915671"/>
              <a:gd name="connsiteY0" fmla="*/ 549180 h 1285278"/>
              <a:gd name="connsiteX1" fmla="*/ 763906 w 915671"/>
              <a:gd name="connsiteY1" fmla="*/ 0 h 1285278"/>
              <a:gd name="connsiteX2" fmla="*/ 915671 w 915671"/>
              <a:gd name="connsiteY2" fmla="*/ 1285278 h 1285278"/>
              <a:gd name="connsiteX3" fmla="*/ 0 w 915671"/>
              <a:gd name="connsiteY3" fmla="*/ 549180 h 12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1" h="1285278">
                <a:moveTo>
                  <a:pt x="0" y="549180"/>
                </a:moveTo>
                <a:lnTo>
                  <a:pt x="763906" y="0"/>
                </a:lnTo>
                <a:lnTo>
                  <a:pt x="915671" y="1285278"/>
                </a:lnTo>
                <a:lnTo>
                  <a:pt x="0" y="549180"/>
                </a:lnTo>
                <a:close/>
              </a:path>
            </a:pathLst>
          </a:custGeom>
          <a:solidFill>
            <a:srgbClr val="337FCC">
              <a:alpha val="30000"/>
            </a:srgbClr>
          </a:solidFill>
          <a:ln w="34344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405027-D660-7A23-BEE8-990F8552214C}"/>
              </a:ext>
            </a:extLst>
          </p:cNvPr>
          <p:cNvSpPr/>
          <p:nvPr/>
        </p:nvSpPr>
        <p:spPr>
          <a:xfrm>
            <a:off x="7218469" y="1753192"/>
            <a:ext cx="73145" cy="73335"/>
          </a:xfrm>
          <a:custGeom>
            <a:avLst/>
            <a:gdLst>
              <a:gd name="connsiteX0" fmla="*/ 79204 w 79204"/>
              <a:gd name="connsiteY0" fmla="*/ 39738 h 79410"/>
              <a:gd name="connsiteX1" fmla="*/ 0 w 79204"/>
              <a:gd name="connsiteY1" fmla="*/ 39738 h 79410"/>
              <a:gd name="connsiteX2" fmla="*/ 79204 w 79204"/>
              <a:gd name="connsiteY2" fmla="*/ 39738 h 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4" h="79410">
                <a:moveTo>
                  <a:pt x="79204" y="39738"/>
                </a:moveTo>
                <a:cubicBezTo>
                  <a:pt x="79204" y="-13246"/>
                  <a:pt x="0" y="-13246"/>
                  <a:pt x="0" y="39738"/>
                </a:cubicBezTo>
                <a:cubicBezTo>
                  <a:pt x="0" y="92634"/>
                  <a:pt x="79204" y="92634"/>
                  <a:pt x="79204" y="39738"/>
                </a:cubicBezTo>
                <a:close/>
              </a:path>
            </a:pathLst>
          </a:custGeom>
          <a:solidFill>
            <a:srgbClr val="000000"/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DE7698E7-145D-3DDA-40B6-5FBAA54E7C74}"/>
              </a:ext>
            </a:extLst>
          </p:cNvPr>
          <p:cNvSpPr/>
          <p:nvPr/>
        </p:nvSpPr>
        <p:spPr>
          <a:xfrm>
            <a:off x="6517043" y="379265"/>
            <a:ext cx="483307" cy="1894910"/>
          </a:xfrm>
          <a:custGeom>
            <a:avLst/>
            <a:gdLst>
              <a:gd name="connsiteX0" fmla="*/ 0 w 523339"/>
              <a:gd name="connsiteY0" fmla="*/ 0 h 2051863"/>
              <a:gd name="connsiteX1" fmla="*/ 0 w 523339"/>
              <a:gd name="connsiteY1" fmla="*/ 2051864 h 2051863"/>
              <a:gd name="connsiteX2" fmla="*/ 523340 w 523339"/>
              <a:gd name="connsiteY2" fmla="*/ 2051864 h 2051863"/>
              <a:gd name="connsiteX3" fmla="*/ 523340 w 52333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339" h="2051863">
                <a:moveTo>
                  <a:pt x="0" y="0"/>
                </a:moveTo>
                <a:lnTo>
                  <a:pt x="0" y="2051864"/>
                </a:lnTo>
                <a:lnTo>
                  <a:pt x="523340" y="2051864"/>
                </a:lnTo>
                <a:lnTo>
                  <a:pt x="523340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0E709AA-3C73-5B39-3846-650D4D0A55CA}"/>
              </a:ext>
            </a:extLst>
          </p:cNvPr>
          <p:cNvSpPr/>
          <p:nvPr/>
        </p:nvSpPr>
        <p:spPr>
          <a:xfrm>
            <a:off x="8208620" y="379259"/>
            <a:ext cx="724962" cy="1894910"/>
          </a:xfrm>
          <a:custGeom>
            <a:avLst/>
            <a:gdLst>
              <a:gd name="connsiteX0" fmla="*/ 0 w 785009"/>
              <a:gd name="connsiteY0" fmla="*/ 0 h 2051863"/>
              <a:gd name="connsiteX1" fmla="*/ 0 w 785009"/>
              <a:gd name="connsiteY1" fmla="*/ 2051864 h 2051863"/>
              <a:gd name="connsiteX2" fmla="*/ 785009 w 785009"/>
              <a:gd name="connsiteY2" fmla="*/ 2051864 h 2051863"/>
              <a:gd name="connsiteX3" fmla="*/ 785009 w 785009"/>
              <a:gd name="connsiteY3" fmla="*/ 0 h 20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09" h="2051863">
                <a:moveTo>
                  <a:pt x="0" y="0"/>
                </a:moveTo>
                <a:lnTo>
                  <a:pt x="0" y="2051864"/>
                </a:lnTo>
                <a:lnTo>
                  <a:pt x="785009" y="2051864"/>
                </a:lnTo>
                <a:lnTo>
                  <a:pt x="78500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D050A0-5591-8C87-03E5-7D8BCF01CD17}"/>
              </a:ext>
            </a:extLst>
          </p:cNvPr>
          <p:cNvSpPr/>
          <p:nvPr/>
        </p:nvSpPr>
        <p:spPr>
          <a:xfrm>
            <a:off x="6515623" y="379998"/>
            <a:ext cx="2416540" cy="473707"/>
          </a:xfrm>
          <a:custGeom>
            <a:avLst/>
            <a:gdLst>
              <a:gd name="connsiteX0" fmla="*/ 0 w 2616699"/>
              <a:gd name="connsiteY0" fmla="*/ 0 h 512943"/>
              <a:gd name="connsiteX1" fmla="*/ 0 w 2616699"/>
              <a:gd name="connsiteY1" fmla="*/ 512944 h 512943"/>
              <a:gd name="connsiteX2" fmla="*/ 2616699 w 2616699"/>
              <a:gd name="connsiteY2" fmla="*/ 512944 h 512943"/>
              <a:gd name="connsiteX3" fmla="*/ 2616699 w 2616699"/>
              <a:gd name="connsiteY3" fmla="*/ 0 h 51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512943">
                <a:moveTo>
                  <a:pt x="0" y="0"/>
                </a:moveTo>
                <a:lnTo>
                  <a:pt x="0" y="512944"/>
                </a:lnTo>
                <a:lnTo>
                  <a:pt x="2616699" y="512944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CB7B640-9034-88D4-9DF8-570A7679FF29}"/>
              </a:ext>
            </a:extLst>
          </p:cNvPr>
          <p:cNvSpPr/>
          <p:nvPr/>
        </p:nvSpPr>
        <p:spPr>
          <a:xfrm>
            <a:off x="6517043" y="2037320"/>
            <a:ext cx="2416540" cy="236852"/>
          </a:xfrm>
          <a:custGeom>
            <a:avLst/>
            <a:gdLst>
              <a:gd name="connsiteX0" fmla="*/ 0 w 2616699"/>
              <a:gd name="connsiteY0" fmla="*/ 0 h 256471"/>
              <a:gd name="connsiteX1" fmla="*/ 0 w 2616699"/>
              <a:gd name="connsiteY1" fmla="*/ 256472 h 256471"/>
              <a:gd name="connsiteX2" fmla="*/ 2616699 w 2616699"/>
              <a:gd name="connsiteY2" fmla="*/ 256472 h 256471"/>
              <a:gd name="connsiteX3" fmla="*/ 2616699 w 2616699"/>
              <a:gd name="connsiteY3" fmla="*/ 0 h 25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699" h="256471">
                <a:moveTo>
                  <a:pt x="0" y="0"/>
                </a:moveTo>
                <a:lnTo>
                  <a:pt x="0" y="256472"/>
                </a:lnTo>
                <a:lnTo>
                  <a:pt x="2616699" y="256472"/>
                </a:lnTo>
                <a:lnTo>
                  <a:pt x="2616699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BCDB6E2-5C1F-33AC-5838-6955A7022ACA}"/>
              </a:ext>
            </a:extLst>
          </p:cNvPr>
          <p:cNvSpPr/>
          <p:nvPr/>
        </p:nvSpPr>
        <p:spPr>
          <a:xfrm flipV="1">
            <a:off x="7000352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12A108B-F96A-D46C-A849-F7D2E6B8B9CD}"/>
              </a:ext>
            </a:extLst>
          </p:cNvPr>
          <p:cNvSpPr/>
          <p:nvPr/>
        </p:nvSpPr>
        <p:spPr>
          <a:xfrm flipV="1">
            <a:off x="8208620" y="379261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1AD30FB-3CB1-B637-13BF-05519A31434B}"/>
              </a:ext>
            </a:extLst>
          </p:cNvPr>
          <p:cNvSpPr/>
          <p:nvPr/>
        </p:nvSpPr>
        <p:spPr>
          <a:xfrm flipV="1">
            <a:off x="6517033" y="835467"/>
            <a:ext cx="2416540" cy="20367"/>
          </a:xfrm>
          <a:custGeom>
            <a:avLst/>
            <a:gdLst>
              <a:gd name="connsiteX0" fmla="*/ -85 w 2616699"/>
              <a:gd name="connsiteY0" fmla="*/ -751 h 22054"/>
              <a:gd name="connsiteX1" fmla="*/ 2616614 w 2616699"/>
              <a:gd name="connsiteY1" fmla="*/ -75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751"/>
                </a:moveTo>
                <a:lnTo>
                  <a:pt x="2616614" y="-751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50ECFBB-820C-C0E5-2ADD-DC9A379FF0C9}"/>
              </a:ext>
            </a:extLst>
          </p:cNvPr>
          <p:cNvSpPr/>
          <p:nvPr/>
        </p:nvSpPr>
        <p:spPr>
          <a:xfrm flipV="1">
            <a:off x="6515623" y="2019823"/>
            <a:ext cx="2416540" cy="20367"/>
          </a:xfrm>
          <a:custGeom>
            <a:avLst/>
            <a:gdLst>
              <a:gd name="connsiteX0" fmla="*/ -85 w 2616699"/>
              <a:gd name="connsiteY0" fmla="*/ -635 h 22054"/>
              <a:gd name="connsiteX1" fmla="*/ 2616614 w 2616699"/>
              <a:gd name="connsiteY1" fmla="*/ -635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35"/>
                </a:moveTo>
                <a:lnTo>
                  <a:pt x="2616614" y="-635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8F5E82A4-2ECF-5F59-2811-29581BDA1365}"/>
              </a:ext>
            </a:extLst>
          </p:cNvPr>
          <p:cNvSpPr/>
          <p:nvPr/>
        </p:nvSpPr>
        <p:spPr>
          <a:xfrm>
            <a:off x="7483680" y="1563613"/>
            <a:ext cx="1449903" cy="710560"/>
          </a:xfrm>
          <a:custGeom>
            <a:avLst/>
            <a:gdLst>
              <a:gd name="connsiteX0" fmla="*/ 0 w 1569997"/>
              <a:gd name="connsiteY0" fmla="*/ 0 h 769415"/>
              <a:gd name="connsiteX1" fmla="*/ 0 w 1569997"/>
              <a:gd name="connsiteY1" fmla="*/ 769416 h 769415"/>
              <a:gd name="connsiteX2" fmla="*/ 1569997 w 1569997"/>
              <a:gd name="connsiteY2" fmla="*/ 769416 h 769415"/>
              <a:gd name="connsiteX3" fmla="*/ 1569997 w 1569997"/>
              <a:gd name="connsiteY3" fmla="*/ 0 h 76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997" h="769415">
                <a:moveTo>
                  <a:pt x="0" y="0"/>
                </a:moveTo>
                <a:lnTo>
                  <a:pt x="0" y="769416"/>
                </a:lnTo>
                <a:lnTo>
                  <a:pt x="1569997" y="769416"/>
                </a:lnTo>
                <a:lnTo>
                  <a:pt x="1569997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49C1D2C-D4CF-9875-9170-EC2A770C9D35}"/>
              </a:ext>
            </a:extLst>
          </p:cNvPr>
          <p:cNvSpPr/>
          <p:nvPr/>
        </p:nvSpPr>
        <p:spPr>
          <a:xfrm flipV="1">
            <a:off x="7483680" y="1563622"/>
            <a:ext cx="1449903" cy="710546"/>
          </a:xfrm>
          <a:custGeom>
            <a:avLst/>
            <a:gdLst>
              <a:gd name="connsiteX0" fmla="*/ -85 w 1569997"/>
              <a:gd name="connsiteY0" fmla="*/ -646 h 769400"/>
              <a:gd name="connsiteX1" fmla="*/ -85 w 1569997"/>
              <a:gd name="connsiteY1" fmla="*/ 768754 h 769400"/>
              <a:gd name="connsiteX2" fmla="*/ 1569912 w 1569997"/>
              <a:gd name="connsiteY2" fmla="*/ 768754 h 7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997" h="769400">
                <a:moveTo>
                  <a:pt x="-85" y="-646"/>
                </a:moveTo>
                <a:lnTo>
                  <a:pt x="-85" y="768754"/>
                </a:lnTo>
                <a:lnTo>
                  <a:pt x="1569912" y="76875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858EEA1-0817-D3B1-1955-5B94C8EFD7D3}"/>
              </a:ext>
            </a:extLst>
          </p:cNvPr>
          <p:cNvSpPr/>
          <p:nvPr/>
        </p:nvSpPr>
        <p:spPr>
          <a:xfrm flipV="1">
            <a:off x="6517043" y="379261"/>
            <a:ext cx="1449964" cy="710648"/>
          </a:xfrm>
          <a:custGeom>
            <a:avLst/>
            <a:gdLst>
              <a:gd name="connsiteX0" fmla="*/ 1569979 w 1570063"/>
              <a:gd name="connsiteY0" fmla="*/ 768748 h 769510"/>
              <a:gd name="connsiteX1" fmla="*/ 1569979 w 1570063"/>
              <a:gd name="connsiteY1" fmla="*/ -762 h 769510"/>
              <a:gd name="connsiteX2" fmla="*/ -85 w 1570063"/>
              <a:gd name="connsiteY2" fmla="*/ -762 h 76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063" h="769510">
                <a:moveTo>
                  <a:pt x="1569979" y="768748"/>
                </a:moveTo>
                <a:lnTo>
                  <a:pt x="1569979" y="-762"/>
                </a:lnTo>
                <a:lnTo>
                  <a:pt x="-85" y="-762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234DE77-9C0B-C953-D377-40A1C70294CD}"/>
              </a:ext>
            </a:extLst>
          </p:cNvPr>
          <p:cNvSpPr/>
          <p:nvPr/>
        </p:nvSpPr>
        <p:spPr>
          <a:xfrm>
            <a:off x="6517043" y="379265"/>
            <a:ext cx="1449964" cy="710642"/>
          </a:xfrm>
          <a:custGeom>
            <a:avLst/>
            <a:gdLst>
              <a:gd name="connsiteX0" fmla="*/ 0 w 1570063"/>
              <a:gd name="connsiteY0" fmla="*/ 0 h 769503"/>
              <a:gd name="connsiteX1" fmla="*/ 0 w 1570063"/>
              <a:gd name="connsiteY1" fmla="*/ 769504 h 769503"/>
              <a:gd name="connsiteX2" fmla="*/ 1570064 w 1570063"/>
              <a:gd name="connsiteY2" fmla="*/ 769504 h 769503"/>
              <a:gd name="connsiteX3" fmla="*/ 1570064 w 1570063"/>
              <a:gd name="connsiteY3" fmla="*/ 0 h 76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63" h="769503">
                <a:moveTo>
                  <a:pt x="0" y="0"/>
                </a:moveTo>
                <a:lnTo>
                  <a:pt x="0" y="769504"/>
                </a:lnTo>
                <a:lnTo>
                  <a:pt x="1570064" y="769504"/>
                </a:lnTo>
                <a:lnTo>
                  <a:pt x="1570064" y="0"/>
                </a:lnTo>
                <a:close/>
              </a:path>
            </a:pathLst>
          </a:custGeom>
          <a:solidFill>
            <a:srgbClr val="B23333">
              <a:alpha val="30000"/>
            </a:srgbClr>
          </a:solidFill>
          <a:ln w="21972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D2248DE-90F9-0895-3378-BADC8B96B792}"/>
              </a:ext>
            </a:extLst>
          </p:cNvPr>
          <p:cNvSpPr/>
          <p:nvPr/>
        </p:nvSpPr>
        <p:spPr>
          <a:xfrm flipV="1">
            <a:off x="6517033" y="2252680"/>
            <a:ext cx="2416540" cy="20367"/>
          </a:xfrm>
          <a:custGeom>
            <a:avLst/>
            <a:gdLst>
              <a:gd name="connsiteX0" fmla="*/ -85 w 2616699"/>
              <a:gd name="connsiteY0" fmla="*/ -611 h 22054"/>
              <a:gd name="connsiteX1" fmla="*/ 2616614 w 2616699"/>
              <a:gd name="connsiteY1" fmla="*/ -61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6699" h="22054">
                <a:moveTo>
                  <a:pt x="-85" y="-611"/>
                </a:moveTo>
                <a:lnTo>
                  <a:pt x="2616614" y="-611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0BE248D-A6B0-4D4B-1310-FBB2C945F531}"/>
              </a:ext>
            </a:extLst>
          </p:cNvPr>
          <p:cNvSpPr/>
          <p:nvPr/>
        </p:nvSpPr>
        <p:spPr>
          <a:xfrm flipV="1">
            <a:off x="8791433" y="2226752"/>
            <a:ext cx="142149" cy="94913"/>
          </a:xfrm>
          <a:custGeom>
            <a:avLst/>
            <a:gdLst>
              <a:gd name="connsiteX0" fmla="*/ 153838 w 153923"/>
              <a:gd name="connsiteY0" fmla="*/ 50821 h 102775"/>
              <a:gd name="connsiteX1" fmla="*/ -85 w 153923"/>
              <a:gd name="connsiteY1" fmla="*/ 102164 h 102775"/>
              <a:gd name="connsiteX2" fmla="*/ -85 w 153923"/>
              <a:gd name="connsiteY2" fmla="*/ -611 h 10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23" h="102775">
                <a:moveTo>
                  <a:pt x="153838" y="50821"/>
                </a:moveTo>
                <a:lnTo>
                  <a:pt x="-85" y="102164"/>
                </a:lnTo>
                <a:lnTo>
                  <a:pt x="-85" y="-611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A349321-67C8-B91F-D6B6-075478567266}"/>
              </a:ext>
            </a:extLst>
          </p:cNvPr>
          <p:cNvSpPr/>
          <p:nvPr/>
        </p:nvSpPr>
        <p:spPr>
          <a:xfrm flipV="1">
            <a:off x="6517043" y="379261"/>
            <a:ext cx="20307" cy="1894906"/>
          </a:xfrm>
          <a:custGeom>
            <a:avLst/>
            <a:gdLst>
              <a:gd name="connsiteX0" fmla="*/ -85 w 21989"/>
              <a:gd name="connsiteY0" fmla="*/ -704 h 2051859"/>
              <a:gd name="connsiteX1" fmla="*/ -85 w 21989"/>
              <a:gd name="connsiteY1" fmla="*/ 2051155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-704"/>
                </a:moveTo>
                <a:lnTo>
                  <a:pt x="-85" y="2051155"/>
                </a:lnTo>
              </a:path>
            </a:pathLst>
          </a:custGeom>
          <a:noFill/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21CB2F7-A406-386D-A4CF-FC7E2E8E77D8}"/>
              </a:ext>
            </a:extLst>
          </p:cNvPr>
          <p:cNvSpPr/>
          <p:nvPr/>
        </p:nvSpPr>
        <p:spPr>
          <a:xfrm flipV="1">
            <a:off x="6469687" y="379261"/>
            <a:ext cx="94712" cy="142573"/>
          </a:xfrm>
          <a:custGeom>
            <a:avLst/>
            <a:gdLst>
              <a:gd name="connsiteX0" fmla="*/ 51194 w 102557"/>
              <a:gd name="connsiteY0" fmla="*/ 153593 h 154382"/>
              <a:gd name="connsiteX1" fmla="*/ -85 w 102557"/>
              <a:gd name="connsiteY1" fmla="*/ -790 h 154382"/>
              <a:gd name="connsiteX2" fmla="*/ 102472 w 102557"/>
              <a:gd name="connsiteY2" fmla="*/ -790 h 1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7" h="154382">
                <a:moveTo>
                  <a:pt x="51194" y="153593"/>
                </a:moveTo>
                <a:lnTo>
                  <a:pt x="-85" y="-790"/>
                </a:lnTo>
                <a:lnTo>
                  <a:pt x="102472" y="-790"/>
                </a:lnTo>
                <a:close/>
              </a:path>
            </a:pathLst>
          </a:custGeom>
          <a:solidFill>
            <a:srgbClr val="337FCC"/>
          </a:solidFill>
          <a:ln w="17578" cap="flat">
            <a:solidFill>
              <a:srgbClr val="337FCC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9356232-3B1C-E7C2-6E88-CB2CE0B04644}"/>
              </a:ext>
            </a:extLst>
          </p:cNvPr>
          <p:cNvSpPr/>
          <p:nvPr/>
        </p:nvSpPr>
        <p:spPr>
          <a:xfrm flipV="1">
            <a:off x="7967008" y="1089911"/>
            <a:ext cx="966575" cy="20367"/>
          </a:xfrm>
          <a:custGeom>
            <a:avLst/>
            <a:gdLst>
              <a:gd name="connsiteX0" fmla="*/ 1046551 w 1046635"/>
              <a:gd name="connsiteY0" fmla="*/ -728 h 22054"/>
              <a:gd name="connsiteX1" fmla="*/ -85 w 1046635"/>
              <a:gd name="connsiteY1" fmla="*/ -728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635" h="22054">
                <a:moveTo>
                  <a:pt x="1046551" y="-728"/>
                </a:moveTo>
                <a:lnTo>
                  <a:pt x="-85" y="-728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27C923B-3841-A667-C05A-E72891A65E76}"/>
              </a:ext>
            </a:extLst>
          </p:cNvPr>
          <p:cNvSpPr/>
          <p:nvPr/>
        </p:nvSpPr>
        <p:spPr>
          <a:xfrm flipV="1">
            <a:off x="7967008" y="1089911"/>
            <a:ext cx="20307" cy="1184258"/>
          </a:xfrm>
          <a:custGeom>
            <a:avLst/>
            <a:gdLst>
              <a:gd name="connsiteX0" fmla="*/ -85 w 21989"/>
              <a:gd name="connsiteY0" fmla="*/ -669 h 1282348"/>
              <a:gd name="connsiteX1" fmla="*/ -85 w 21989"/>
              <a:gd name="connsiteY1" fmla="*/ 1281679 h 128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348">
                <a:moveTo>
                  <a:pt x="-85" y="-669"/>
                </a:moveTo>
                <a:lnTo>
                  <a:pt x="-85" y="128167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471D219-3B5B-119B-E2DD-5E7B75A66C5F}"/>
              </a:ext>
            </a:extLst>
          </p:cNvPr>
          <p:cNvSpPr/>
          <p:nvPr/>
        </p:nvSpPr>
        <p:spPr>
          <a:xfrm flipV="1">
            <a:off x="7483680" y="379261"/>
            <a:ext cx="20307" cy="1184359"/>
          </a:xfrm>
          <a:custGeom>
            <a:avLst/>
            <a:gdLst>
              <a:gd name="connsiteX0" fmla="*/ -85 w 21989"/>
              <a:gd name="connsiteY0" fmla="*/ 1281720 h 1282458"/>
              <a:gd name="connsiteX1" fmla="*/ -85 w 21989"/>
              <a:gd name="connsiteY1" fmla="*/ -739 h 128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1282458">
                <a:moveTo>
                  <a:pt x="-85" y="1281720"/>
                </a:moveTo>
                <a:lnTo>
                  <a:pt x="-85" y="-739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D89F14C-0895-DBE2-C05D-822C0F236724}"/>
              </a:ext>
            </a:extLst>
          </p:cNvPr>
          <p:cNvSpPr/>
          <p:nvPr/>
        </p:nvSpPr>
        <p:spPr>
          <a:xfrm flipV="1">
            <a:off x="6517043" y="1563622"/>
            <a:ext cx="966636" cy="20367"/>
          </a:xfrm>
          <a:custGeom>
            <a:avLst/>
            <a:gdLst>
              <a:gd name="connsiteX0" fmla="*/ -85 w 1046701"/>
              <a:gd name="connsiteY0" fmla="*/ -681 h 22054"/>
              <a:gd name="connsiteX1" fmla="*/ 1046617 w 1046701"/>
              <a:gd name="connsiteY1" fmla="*/ -681 h 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701" h="22054">
                <a:moveTo>
                  <a:pt x="-85" y="-681"/>
                </a:moveTo>
                <a:lnTo>
                  <a:pt x="1046617" y="-681"/>
                </a:lnTo>
              </a:path>
            </a:pathLst>
          </a:custGeom>
          <a:noFill/>
          <a:ln w="17578" cap="flat">
            <a:solidFill>
              <a:srgbClr val="B23333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8163ECD-6952-879B-CDEF-8F33150DE49F}"/>
              </a:ext>
            </a:extLst>
          </p:cNvPr>
          <p:cNvSpPr/>
          <p:nvPr/>
        </p:nvSpPr>
        <p:spPr>
          <a:xfrm flipV="1">
            <a:off x="6517043" y="1785664"/>
            <a:ext cx="736143" cy="488502"/>
          </a:xfrm>
          <a:custGeom>
            <a:avLst/>
            <a:gdLst>
              <a:gd name="connsiteX0" fmla="*/ 784903 w 784987"/>
              <a:gd name="connsiteY0" fmla="*/ -658 h 1025873"/>
              <a:gd name="connsiteX1" fmla="*/ 784903 w 784987"/>
              <a:gd name="connsiteY1" fmla="*/ 1025216 h 1025873"/>
              <a:gd name="connsiteX2" fmla="*/ -85 w 784987"/>
              <a:gd name="connsiteY2" fmla="*/ 1025216 h 102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4987" h="1025873">
                <a:moveTo>
                  <a:pt x="784903" y="-658"/>
                </a:moveTo>
                <a:lnTo>
                  <a:pt x="784903" y="1025216"/>
                </a:lnTo>
                <a:lnTo>
                  <a:pt x="-85" y="1025216"/>
                </a:lnTo>
              </a:path>
            </a:pathLst>
          </a:custGeom>
          <a:noFill/>
          <a:ln w="17578" cap="flat">
            <a:solidFill>
              <a:srgbClr val="000000"/>
            </a:solidFill>
            <a:custDash>
              <a:ds d="75000" sp="225000"/>
            </a:custDash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57FD6F5-4D7E-DFF1-0037-5C6F6469292A}"/>
              </a:ext>
            </a:extLst>
          </p:cNvPr>
          <p:cNvSpPr/>
          <p:nvPr/>
        </p:nvSpPr>
        <p:spPr>
          <a:xfrm flipV="1">
            <a:off x="8830987" y="363817"/>
            <a:ext cx="20307" cy="1894906"/>
          </a:xfrm>
          <a:custGeom>
            <a:avLst/>
            <a:gdLst>
              <a:gd name="connsiteX0" fmla="*/ -85 w 21989"/>
              <a:gd name="connsiteY0" fmla="*/ 2051155 h 2051859"/>
              <a:gd name="connsiteX1" fmla="*/ -85 w 21989"/>
              <a:gd name="connsiteY1" fmla="*/ -704 h 205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051859">
                <a:moveTo>
                  <a:pt x="-85" y="2051155"/>
                </a:moveTo>
                <a:lnTo>
                  <a:pt x="-85" y="-704"/>
                </a:lnTo>
              </a:path>
            </a:pathLst>
          </a:custGeom>
          <a:noFill/>
          <a:ln w="8789" cap="flat">
            <a:solidFill>
              <a:srgbClr val="B23333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16D532E-8664-B34E-8167-13570A3D3BCD}"/>
              </a:ext>
            </a:extLst>
          </p:cNvPr>
          <p:cNvSpPr/>
          <p:nvPr/>
        </p:nvSpPr>
        <p:spPr>
          <a:xfrm flipV="1">
            <a:off x="8477942" y="315236"/>
            <a:ext cx="20307" cy="2037236"/>
          </a:xfrm>
          <a:custGeom>
            <a:avLst/>
            <a:gdLst>
              <a:gd name="connsiteX0" fmla="*/ -85 w 21989"/>
              <a:gd name="connsiteY0" fmla="*/ 2205275 h 2205978"/>
              <a:gd name="connsiteX1" fmla="*/ -85 w 21989"/>
              <a:gd name="connsiteY1" fmla="*/ -704 h 220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9" h="2205978">
                <a:moveTo>
                  <a:pt x="-85" y="2205275"/>
                </a:moveTo>
                <a:lnTo>
                  <a:pt x="-85" y="-704"/>
                </a:ln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0E89A7-6D7D-62BA-3FEC-6BFF41741DC1}"/>
              </a:ext>
            </a:extLst>
          </p:cNvPr>
          <p:cNvSpPr txBox="1"/>
          <p:nvPr/>
        </p:nvSpPr>
        <p:spPr>
          <a:xfrm>
            <a:off x="2008834" y="1385455"/>
            <a:ext cx="168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O(n log n)</a:t>
            </a:r>
            <a:endParaRPr lang="nl-NL" sz="2800" dirty="0"/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5E9A6E29-05AE-33DC-EA5D-77EABD93F6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36</a:t>
            </a:fld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1DC783-AE46-4A06-217B-FA39FE3FA946}"/>
              </a:ext>
            </a:extLst>
          </p:cNvPr>
          <p:cNvSpPr txBox="1"/>
          <p:nvPr/>
        </p:nvSpPr>
        <p:spPr>
          <a:xfrm>
            <a:off x="7422388" y="2235476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UE</a:t>
            </a:r>
            <a:endParaRPr lang="nl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28926A-09D5-D350-6397-2E5B93460FF4}"/>
              </a:ext>
            </a:extLst>
          </p:cNvPr>
          <p:cNvSpPr txBox="1"/>
          <p:nvPr/>
        </p:nvSpPr>
        <p:spPr>
          <a:xfrm>
            <a:off x="6121939" y="116463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622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C86D2F6-05C3-5BED-08E5-2B8C6ABC5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two lines with violations</a:t>
            </a: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B44E4AB-179F-31DD-806B-95D2B108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9BB0BD-ABF5-9B9C-56B2-097A97742069}"/>
              </a:ext>
            </a:extLst>
          </p:cNvPr>
          <p:cNvSpPr/>
          <p:nvPr/>
        </p:nvSpPr>
        <p:spPr>
          <a:xfrm>
            <a:off x="2528107" y="3966028"/>
            <a:ext cx="1091393" cy="308791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7F989A-DA9C-1E49-2077-FCD70050021B}"/>
              </a:ext>
            </a:extLst>
          </p:cNvPr>
          <p:cNvSpPr/>
          <p:nvPr/>
        </p:nvSpPr>
        <p:spPr>
          <a:xfrm>
            <a:off x="2528107" y="1311203"/>
            <a:ext cx="1886496" cy="1628405"/>
          </a:xfrm>
          <a:prstGeom prst="rect">
            <a:avLst/>
          </a:prstGeom>
          <a:solidFill>
            <a:srgbClr val="92D050">
              <a:alpha val="2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0DD572-1BE3-7B46-E1E7-8A41075C2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22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C86D2F6-05C3-5BED-08E5-2B8C6ABC5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two lines with violations</a:t>
            </a: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B44E4AB-179F-31DD-806B-95D2B108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9BB0BD-ABF5-9B9C-56B2-097A97742069}"/>
              </a:ext>
            </a:extLst>
          </p:cNvPr>
          <p:cNvSpPr/>
          <p:nvPr/>
        </p:nvSpPr>
        <p:spPr>
          <a:xfrm>
            <a:off x="2528107" y="3966028"/>
            <a:ext cx="1091393" cy="308791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7F989A-DA9C-1E49-2077-FCD70050021B}"/>
              </a:ext>
            </a:extLst>
          </p:cNvPr>
          <p:cNvSpPr/>
          <p:nvPr/>
        </p:nvSpPr>
        <p:spPr>
          <a:xfrm>
            <a:off x="2528107" y="1311203"/>
            <a:ext cx="1886496" cy="1628405"/>
          </a:xfrm>
          <a:prstGeom prst="rect">
            <a:avLst/>
          </a:prstGeom>
          <a:solidFill>
            <a:srgbClr val="92D050">
              <a:alpha val="2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0DD572-1BE3-7B46-E1E7-8A41075C2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38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887536-D004-E53B-F466-1680E7572FCD}"/>
              </a:ext>
            </a:extLst>
          </p:cNvPr>
          <p:cNvSpPr/>
          <p:nvPr/>
        </p:nvSpPr>
        <p:spPr>
          <a:xfrm>
            <a:off x="137160" y="198120"/>
            <a:ext cx="8914478" cy="460438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dirty="0" err="1">
                <a:solidFill>
                  <a:schemeClr val="tx1"/>
                </a:solidFill>
              </a:rPr>
              <a:t>Thanks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listening</a:t>
            </a:r>
            <a:r>
              <a:rPr lang="nl-NL" dirty="0">
                <a:solidFill>
                  <a:schemeClr val="tx1"/>
                </a:solidFill>
              </a:rPr>
              <a:t> :)</a:t>
            </a:r>
          </a:p>
        </p:txBody>
      </p:sp>
    </p:spTree>
    <p:extLst>
      <p:ext uri="{BB962C8B-B14F-4D97-AF65-F5344CB8AC3E}">
        <p14:creationId xmlns:p14="http://schemas.microsoft.com/office/powerpoint/2010/main" val="1814683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C86D2F6-05C3-5BED-08E5-2B8C6ABC5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Vragen</a:t>
            </a:r>
            <a:r>
              <a:rPr lang="en-GB" dirty="0"/>
              <a:t>?</a:t>
            </a: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B44E4AB-179F-31DD-806B-95D2B108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0DD572-1BE3-7B46-E1E7-8A41075C2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15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9;p15">
            <a:extLst>
              <a:ext uri="{FF2B5EF4-FFF2-40B4-BE49-F238E27FC236}">
                <a16:creationId xmlns:a16="http://schemas.microsoft.com/office/drawing/2014/main" id="{0D631C3C-F0B7-5B6B-434C-9E99F4C48F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many violations?</a:t>
            </a:r>
            <a:endParaRPr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120D168-44E1-7F93-16EE-5698A4C832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1717"/>
          <a:stretch/>
        </p:blipFill>
        <p:spPr>
          <a:xfrm>
            <a:off x="2076090" y="1901381"/>
            <a:ext cx="2410185" cy="19199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074DFF-5D43-CBAC-DA71-6340091C5C16}"/>
              </a:ext>
            </a:extLst>
          </p:cNvPr>
          <p:cNvSpPr txBox="1"/>
          <p:nvPr/>
        </p:nvSpPr>
        <p:spPr>
          <a:xfrm>
            <a:off x="131618" y="0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Robust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Bichromatic</a:t>
            </a:r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Classification using Two Lines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9D3702-74AD-EDC6-918C-DD63E465BE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79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6E672F0-E1AA-CDC8-87D1-C842F80D080A}"/>
              </a:ext>
            </a:extLst>
          </p:cNvPr>
          <p:cNvSpPr/>
          <p:nvPr/>
        </p:nvSpPr>
        <p:spPr>
          <a:xfrm>
            <a:off x="4983480" y="892823"/>
            <a:ext cx="4113455" cy="3606562"/>
          </a:xfrm>
          <a:prstGeom prst="roundRect">
            <a:avLst>
              <a:gd name="adj" fmla="val 1343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2C22F-E495-3429-5125-1FACF13F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82808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S3A: </a:t>
            </a:r>
            <a:r>
              <a:rPr lang="en-US" dirty="0"/>
              <a:t>Robust </a:t>
            </a:r>
            <a:r>
              <a:rPr lang="en-US" dirty="0" err="1"/>
              <a:t>Bichromatic</a:t>
            </a:r>
            <a:r>
              <a:rPr lang="en-US" dirty="0"/>
              <a:t> Classification using Two Lines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A6161-592A-69E8-3223-B09D08D24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40</a:t>
            </a:fld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555C3DA-6EF1-61A1-EF3D-874FD12EAE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1806"/>
          <a:stretch/>
        </p:blipFill>
        <p:spPr>
          <a:xfrm>
            <a:off x="311700" y="1710808"/>
            <a:ext cx="1851695" cy="186466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04F83A7-E769-29D2-544D-57D806CBD4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9815"/>
          <a:stretch/>
        </p:blipFill>
        <p:spPr>
          <a:xfrm>
            <a:off x="2560938" y="1710808"/>
            <a:ext cx="1948255" cy="18646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2B456D-DC55-286F-4F98-2D318D447BEF}"/>
              </a:ext>
            </a:extLst>
          </p:cNvPr>
          <p:cNvSpPr txBox="1"/>
          <p:nvPr/>
        </p:nvSpPr>
        <p:spPr>
          <a:xfrm>
            <a:off x="683795" y="1064477"/>
            <a:ext cx="326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2023 		        2024 </a:t>
            </a:r>
          </a:p>
          <a:p>
            <a:r>
              <a:rPr lang="nl-NL" dirty="0"/>
              <a:t>1 line	      </a:t>
            </a:r>
            <a:r>
              <a:rPr lang="nl-NL" dirty="0">
                <a:sym typeface="Wingdings" panose="05000000000000000000" pitchFamily="2" charset="2"/>
              </a:rPr>
              <a:t>	        2 </a:t>
            </a:r>
            <a:r>
              <a:rPr lang="nl-NL" dirty="0" err="1">
                <a:sym typeface="Wingdings" panose="05000000000000000000" pitchFamily="2" charset="2"/>
              </a:rPr>
              <a:t>lines</a:t>
            </a:r>
            <a:r>
              <a:rPr lang="nl-NL" dirty="0">
                <a:sym typeface="Wingdings" panose="05000000000000000000" pitchFamily="2" charset="2"/>
              </a:rPr>
              <a:t>!!</a:t>
            </a:r>
            <a:endParaRPr lang="nl-NL" dirty="0"/>
          </a:p>
        </p:txBody>
      </p:sp>
      <p:sp>
        <p:nvSpPr>
          <p:cNvPr id="10" name="Google Shape;55;p13">
            <a:extLst>
              <a:ext uri="{FF2B5EF4-FFF2-40B4-BE49-F238E27FC236}">
                <a16:creationId xmlns:a16="http://schemas.microsoft.com/office/drawing/2014/main" id="{4862A278-CE68-2A62-B9AA-3C09518AC50E}"/>
              </a:ext>
            </a:extLst>
          </p:cNvPr>
          <p:cNvSpPr txBox="1">
            <a:spLocks/>
          </p:cNvSpPr>
          <p:nvPr/>
        </p:nvSpPr>
        <p:spPr>
          <a:xfrm>
            <a:off x="1344706" y="4763849"/>
            <a:ext cx="7315200" cy="124182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457200" lvl="0" indent="-3429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SzPts val="935"/>
              <a:buFont typeface="Arial" panose="020B0604020202020204" pitchFamily="34" charset="0"/>
              <a:buNone/>
            </a:pPr>
            <a:r>
              <a:rPr lang="nl-NL" sz="1580" dirty="0"/>
              <a:t>Erwin Glazenburg, </a:t>
            </a:r>
            <a:r>
              <a:rPr lang="nl-NL" sz="1580" dirty="0">
                <a:solidFill>
                  <a:schemeClr val="bg1">
                    <a:lumMod val="65000"/>
                  </a:schemeClr>
                </a:solidFill>
              </a:rPr>
              <a:t>Thijs van der Horst, Tom Peters, Bettina </a:t>
            </a:r>
            <a:r>
              <a:rPr lang="nl-NL" sz="1580" dirty="0" err="1">
                <a:solidFill>
                  <a:schemeClr val="bg1">
                    <a:lumMod val="65000"/>
                  </a:schemeClr>
                </a:solidFill>
              </a:rPr>
              <a:t>Speckmann</a:t>
            </a:r>
            <a:r>
              <a:rPr lang="nl-NL" sz="1580" dirty="0">
                <a:solidFill>
                  <a:schemeClr val="bg1">
                    <a:lumMod val="65000"/>
                  </a:schemeClr>
                </a:solidFill>
              </a:rPr>
              <a:t>, Frank Staals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966C1A-DCF5-5A69-3116-F5C61B1B4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6616" y="4166413"/>
            <a:ext cx="1390631" cy="89040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A9DF3F2C-9105-6B8F-E759-B570101B1E46}"/>
              </a:ext>
            </a:extLst>
          </p:cNvPr>
          <p:cNvSpPr txBox="1"/>
          <p:nvPr/>
        </p:nvSpPr>
        <p:spPr>
          <a:xfrm>
            <a:off x="5097780" y="894294"/>
            <a:ext cx="1885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like:</a:t>
            </a:r>
          </a:p>
          <a:p>
            <a:endParaRPr lang="nl-NL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DE715E4-8D1A-28FF-9DD1-01A083E91C43}"/>
              </a:ext>
            </a:extLst>
          </p:cNvPr>
          <p:cNvSpPr/>
          <p:nvPr/>
        </p:nvSpPr>
        <p:spPr>
          <a:xfrm>
            <a:off x="5329491" y="1275497"/>
            <a:ext cx="2169328" cy="11063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714969-25B6-088C-C064-02488744C6D6}"/>
              </a:ext>
            </a:extLst>
          </p:cNvPr>
          <p:cNvSpPr txBox="1"/>
          <p:nvPr/>
        </p:nvSpPr>
        <p:spPr>
          <a:xfrm>
            <a:off x="6035538" y="1243936"/>
            <a:ext cx="132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Duality</a:t>
            </a:r>
            <a:endParaRPr lang="nl-NL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6E33D58-64BE-18D1-C333-7F42188CD798}"/>
              </a:ext>
            </a:extLst>
          </p:cNvPr>
          <p:cNvSpPr/>
          <p:nvPr/>
        </p:nvSpPr>
        <p:spPr>
          <a:xfrm>
            <a:off x="7588065" y="1039988"/>
            <a:ext cx="1359091" cy="1598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F32AFB-8C21-3BAB-B9B3-6FD905A7257F}"/>
              </a:ext>
            </a:extLst>
          </p:cNvPr>
          <p:cNvSpPr/>
          <p:nvPr/>
        </p:nvSpPr>
        <p:spPr>
          <a:xfrm>
            <a:off x="5097780" y="2442518"/>
            <a:ext cx="2060100" cy="1999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45F3A6C-5EAB-0883-54ED-A167BEE4E6DF}"/>
              </a:ext>
            </a:extLst>
          </p:cNvPr>
          <p:cNvSpPr txBox="1"/>
          <p:nvPr/>
        </p:nvSpPr>
        <p:spPr>
          <a:xfrm>
            <a:off x="7699259" y="1006114"/>
            <a:ext cx="115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Envelopes</a:t>
            </a:r>
            <a:endParaRPr lang="nl-NL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11DB059-6743-3479-DA81-390FEA260E80}"/>
              </a:ext>
            </a:extLst>
          </p:cNvPr>
          <p:cNvSpPr txBox="1"/>
          <p:nvPr/>
        </p:nvSpPr>
        <p:spPr>
          <a:xfrm>
            <a:off x="5170780" y="2399237"/>
            <a:ext cx="216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Wedges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strips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196CAE-FBCE-9080-1045-824AA0FC8995}"/>
              </a:ext>
            </a:extLst>
          </p:cNvPr>
          <p:cNvGrpSpPr/>
          <p:nvPr/>
        </p:nvGrpSpPr>
        <p:grpSpPr>
          <a:xfrm>
            <a:off x="7340108" y="2744696"/>
            <a:ext cx="1681050" cy="1697744"/>
            <a:chOff x="7483288" y="2857501"/>
            <a:chExt cx="1571488" cy="158709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E6278A4-F77E-079C-058F-31DF3B29DF23}"/>
                </a:ext>
              </a:extLst>
            </p:cNvPr>
            <p:cNvSpPr/>
            <p:nvPr/>
          </p:nvSpPr>
          <p:spPr>
            <a:xfrm>
              <a:off x="7483288" y="2857501"/>
              <a:ext cx="1571488" cy="15870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F74567E-7895-324A-CC74-DA6F16C2D594}"/>
                </a:ext>
              </a:extLst>
            </p:cNvPr>
            <p:cNvGrpSpPr/>
            <p:nvPr/>
          </p:nvGrpSpPr>
          <p:grpSpPr>
            <a:xfrm>
              <a:off x="7536225" y="3235277"/>
              <a:ext cx="1445383" cy="1139464"/>
              <a:chOff x="7475660" y="3359921"/>
              <a:chExt cx="1445383" cy="113946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5A4AE740-F72F-7CA7-17CF-A1B16E77CDC2}"/>
                  </a:ext>
                </a:extLst>
              </p:cNvPr>
              <p:cNvSpPr/>
              <p:nvPr/>
            </p:nvSpPr>
            <p:spPr>
              <a:xfrm>
                <a:off x="7914914" y="4165905"/>
                <a:ext cx="42909" cy="43020"/>
              </a:xfrm>
              <a:custGeom>
                <a:avLst/>
                <a:gdLst>
                  <a:gd name="connsiteX0" fmla="*/ 79204 w 79204"/>
                  <a:gd name="connsiteY0" fmla="*/ 39738 h 79410"/>
                  <a:gd name="connsiteX1" fmla="*/ 0 w 79204"/>
                  <a:gd name="connsiteY1" fmla="*/ 39738 h 79410"/>
                  <a:gd name="connsiteX2" fmla="*/ 79204 w 79204"/>
                  <a:gd name="connsiteY2" fmla="*/ 39738 h 79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04" h="79410">
                    <a:moveTo>
                      <a:pt x="79204" y="39738"/>
                    </a:moveTo>
                    <a:cubicBezTo>
                      <a:pt x="79204" y="-13246"/>
                      <a:pt x="0" y="-13246"/>
                      <a:pt x="0" y="39738"/>
                    </a:cubicBezTo>
                    <a:cubicBezTo>
                      <a:pt x="0" y="92634"/>
                      <a:pt x="79204" y="92634"/>
                      <a:pt x="79204" y="39738"/>
                    </a:cubicBezTo>
                    <a:close/>
                  </a:path>
                </a:pathLst>
              </a:custGeom>
              <a:solidFill>
                <a:srgbClr val="000000"/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CC7ACA3-29CE-2F53-5104-CB9BCD543AF9}"/>
                  </a:ext>
                </a:extLst>
              </p:cNvPr>
              <p:cNvSpPr/>
              <p:nvPr/>
            </p:nvSpPr>
            <p:spPr>
              <a:xfrm>
                <a:off x="7503440" y="3359924"/>
                <a:ext cx="283520" cy="1111602"/>
              </a:xfrm>
              <a:custGeom>
                <a:avLst/>
                <a:gdLst>
                  <a:gd name="connsiteX0" fmla="*/ 0 w 523339"/>
                  <a:gd name="connsiteY0" fmla="*/ 0 h 2051863"/>
                  <a:gd name="connsiteX1" fmla="*/ 0 w 523339"/>
                  <a:gd name="connsiteY1" fmla="*/ 2051864 h 2051863"/>
                  <a:gd name="connsiteX2" fmla="*/ 523340 w 523339"/>
                  <a:gd name="connsiteY2" fmla="*/ 2051864 h 2051863"/>
                  <a:gd name="connsiteX3" fmla="*/ 523340 w 523339"/>
                  <a:gd name="connsiteY3" fmla="*/ 0 h 2051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3339" h="2051863">
                    <a:moveTo>
                      <a:pt x="0" y="0"/>
                    </a:moveTo>
                    <a:lnTo>
                      <a:pt x="0" y="2051864"/>
                    </a:lnTo>
                    <a:lnTo>
                      <a:pt x="523340" y="2051864"/>
                    </a:lnTo>
                    <a:lnTo>
                      <a:pt x="523340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999E875-ADD7-D928-4B6B-F4DD1EAC2FAB}"/>
                  </a:ext>
                </a:extLst>
              </p:cNvPr>
              <p:cNvSpPr/>
              <p:nvPr/>
            </p:nvSpPr>
            <p:spPr>
              <a:xfrm>
                <a:off x="8495761" y="3359921"/>
                <a:ext cx="425281" cy="1111602"/>
              </a:xfrm>
              <a:custGeom>
                <a:avLst/>
                <a:gdLst>
                  <a:gd name="connsiteX0" fmla="*/ 0 w 785009"/>
                  <a:gd name="connsiteY0" fmla="*/ 0 h 2051863"/>
                  <a:gd name="connsiteX1" fmla="*/ 0 w 785009"/>
                  <a:gd name="connsiteY1" fmla="*/ 2051864 h 2051863"/>
                  <a:gd name="connsiteX2" fmla="*/ 785009 w 785009"/>
                  <a:gd name="connsiteY2" fmla="*/ 2051864 h 2051863"/>
                  <a:gd name="connsiteX3" fmla="*/ 785009 w 785009"/>
                  <a:gd name="connsiteY3" fmla="*/ 0 h 2051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5009" h="2051863">
                    <a:moveTo>
                      <a:pt x="0" y="0"/>
                    </a:moveTo>
                    <a:lnTo>
                      <a:pt x="0" y="2051864"/>
                    </a:lnTo>
                    <a:lnTo>
                      <a:pt x="785009" y="2051864"/>
                    </a:lnTo>
                    <a:lnTo>
                      <a:pt x="785009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5B3592D-9ECD-35F2-C4FD-01D71116F588}"/>
                  </a:ext>
                </a:extLst>
              </p:cNvPr>
              <p:cNvSpPr/>
              <p:nvPr/>
            </p:nvSpPr>
            <p:spPr>
              <a:xfrm>
                <a:off x="7502607" y="3360354"/>
                <a:ext cx="1417603" cy="277889"/>
              </a:xfrm>
              <a:custGeom>
                <a:avLst/>
                <a:gdLst>
                  <a:gd name="connsiteX0" fmla="*/ 0 w 2616699"/>
                  <a:gd name="connsiteY0" fmla="*/ 0 h 512943"/>
                  <a:gd name="connsiteX1" fmla="*/ 0 w 2616699"/>
                  <a:gd name="connsiteY1" fmla="*/ 512944 h 512943"/>
                  <a:gd name="connsiteX2" fmla="*/ 2616699 w 2616699"/>
                  <a:gd name="connsiteY2" fmla="*/ 512944 h 512943"/>
                  <a:gd name="connsiteX3" fmla="*/ 2616699 w 2616699"/>
                  <a:gd name="connsiteY3" fmla="*/ 0 h 512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16699" h="512943">
                    <a:moveTo>
                      <a:pt x="0" y="0"/>
                    </a:moveTo>
                    <a:lnTo>
                      <a:pt x="0" y="512944"/>
                    </a:lnTo>
                    <a:lnTo>
                      <a:pt x="2616699" y="512944"/>
                    </a:lnTo>
                    <a:lnTo>
                      <a:pt x="2616699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98A27A8-23AE-96F8-0E8E-696FF194B7E8}"/>
                  </a:ext>
                </a:extLst>
              </p:cNvPr>
              <p:cNvSpPr/>
              <p:nvPr/>
            </p:nvSpPr>
            <p:spPr>
              <a:xfrm>
                <a:off x="7503440" y="4332581"/>
                <a:ext cx="1417603" cy="138943"/>
              </a:xfrm>
              <a:custGeom>
                <a:avLst/>
                <a:gdLst>
                  <a:gd name="connsiteX0" fmla="*/ 0 w 2616699"/>
                  <a:gd name="connsiteY0" fmla="*/ 0 h 256471"/>
                  <a:gd name="connsiteX1" fmla="*/ 0 w 2616699"/>
                  <a:gd name="connsiteY1" fmla="*/ 256472 h 256471"/>
                  <a:gd name="connsiteX2" fmla="*/ 2616699 w 2616699"/>
                  <a:gd name="connsiteY2" fmla="*/ 256472 h 256471"/>
                  <a:gd name="connsiteX3" fmla="*/ 2616699 w 2616699"/>
                  <a:gd name="connsiteY3" fmla="*/ 0 h 256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16699" h="256471">
                    <a:moveTo>
                      <a:pt x="0" y="0"/>
                    </a:moveTo>
                    <a:lnTo>
                      <a:pt x="0" y="256472"/>
                    </a:lnTo>
                    <a:lnTo>
                      <a:pt x="2616699" y="256472"/>
                    </a:lnTo>
                    <a:lnTo>
                      <a:pt x="2616699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C90EB6E-A6BD-DCE2-911D-C45C22E59612}"/>
                  </a:ext>
                </a:extLst>
              </p:cNvPr>
              <p:cNvSpPr/>
              <p:nvPr/>
            </p:nvSpPr>
            <p:spPr>
              <a:xfrm flipV="1">
                <a:off x="8495761" y="3359922"/>
                <a:ext cx="11913" cy="1111600"/>
              </a:xfrm>
              <a:custGeom>
                <a:avLst/>
                <a:gdLst>
                  <a:gd name="connsiteX0" fmla="*/ -85 w 21989"/>
                  <a:gd name="connsiteY0" fmla="*/ 2051155 h 2051859"/>
                  <a:gd name="connsiteX1" fmla="*/ -85 w 21989"/>
                  <a:gd name="connsiteY1" fmla="*/ -704 h 205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989" h="2051859">
                    <a:moveTo>
                      <a:pt x="-85" y="2051155"/>
                    </a:moveTo>
                    <a:lnTo>
                      <a:pt x="-85" y="-704"/>
                    </a:lnTo>
                  </a:path>
                </a:pathLst>
              </a:custGeom>
              <a:noFill/>
              <a:ln w="8789" cap="flat">
                <a:solidFill>
                  <a:srgbClr val="B23333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62096E4-1A38-BD70-0254-54395817ACA6}"/>
                  </a:ext>
                </a:extLst>
              </p:cNvPr>
              <p:cNvSpPr/>
              <p:nvPr/>
            </p:nvSpPr>
            <p:spPr>
              <a:xfrm flipV="1">
                <a:off x="7503434" y="3627544"/>
                <a:ext cx="1417603" cy="11948"/>
              </a:xfrm>
              <a:custGeom>
                <a:avLst/>
                <a:gdLst>
                  <a:gd name="connsiteX0" fmla="*/ -85 w 2616699"/>
                  <a:gd name="connsiteY0" fmla="*/ -751 h 22054"/>
                  <a:gd name="connsiteX1" fmla="*/ 2616614 w 2616699"/>
                  <a:gd name="connsiteY1" fmla="*/ -751 h 2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16699" h="22054">
                    <a:moveTo>
                      <a:pt x="-85" y="-751"/>
                    </a:moveTo>
                    <a:lnTo>
                      <a:pt x="2616614" y="-751"/>
                    </a:lnTo>
                  </a:path>
                </a:pathLst>
              </a:custGeom>
              <a:noFill/>
              <a:ln w="8789" cap="flat">
                <a:solidFill>
                  <a:srgbClr val="B23333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94BAAC2-910A-2AD8-9CAB-5787EEDFADB9}"/>
                  </a:ext>
                </a:extLst>
              </p:cNvPr>
              <p:cNvSpPr/>
              <p:nvPr/>
            </p:nvSpPr>
            <p:spPr>
              <a:xfrm flipV="1">
                <a:off x="7502607" y="4322317"/>
                <a:ext cx="1417603" cy="11948"/>
              </a:xfrm>
              <a:custGeom>
                <a:avLst/>
                <a:gdLst>
                  <a:gd name="connsiteX0" fmla="*/ -85 w 2616699"/>
                  <a:gd name="connsiteY0" fmla="*/ -635 h 22054"/>
                  <a:gd name="connsiteX1" fmla="*/ 2616614 w 2616699"/>
                  <a:gd name="connsiteY1" fmla="*/ -635 h 2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16699" h="22054">
                    <a:moveTo>
                      <a:pt x="-85" y="-635"/>
                    </a:moveTo>
                    <a:lnTo>
                      <a:pt x="2616614" y="-635"/>
                    </a:lnTo>
                  </a:path>
                </a:pathLst>
              </a:custGeom>
              <a:noFill/>
              <a:ln w="8789" cap="flat">
                <a:solidFill>
                  <a:srgbClr val="B23333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9B35F0D-F043-6306-8EE4-43035449A3D8}"/>
                  </a:ext>
                </a:extLst>
              </p:cNvPr>
              <p:cNvSpPr/>
              <p:nvPr/>
            </p:nvSpPr>
            <p:spPr>
              <a:xfrm>
                <a:off x="8070493" y="4054693"/>
                <a:ext cx="850550" cy="416832"/>
              </a:xfrm>
              <a:custGeom>
                <a:avLst/>
                <a:gdLst>
                  <a:gd name="connsiteX0" fmla="*/ 0 w 1569997"/>
                  <a:gd name="connsiteY0" fmla="*/ 0 h 769415"/>
                  <a:gd name="connsiteX1" fmla="*/ 0 w 1569997"/>
                  <a:gd name="connsiteY1" fmla="*/ 769416 h 769415"/>
                  <a:gd name="connsiteX2" fmla="*/ 1569997 w 1569997"/>
                  <a:gd name="connsiteY2" fmla="*/ 769416 h 769415"/>
                  <a:gd name="connsiteX3" fmla="*/ 1569997 w 1569997"/>
                  <a:gd name="connsiteY3" fmla="*/ 0 h 76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9997" h="769415">
                    <a:moveTo>
                      <a:pt x="0" y="0"/>
                    </a:moveTo>
                    <a:lnTo>
                      <a:pt x="0" y="769416"/>
                    </a:lnTo>
                    <a:lnTo>
                      <a:pt x="1569997" y="769416"/>
                    </a:lnTo>
                    <a:lnTo>
                      <a:pt x="1569997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F06A4C5-3487-5462-6787-FD59489C8508}"/>
                  </a:ext>
                </a:extLst>
              </p:cNvPr>
              <p:cNvSpPr/>
              <p:nvPr/>
            </p:nvSpPr>
            <p:spPr>
              <a:xfrm flipV="1">
                <a:off x="8070493" y="4054698"/>
                <a:ext cx="850550" cy="416824"/>
              </a:xfrm>
              <a:custGeom>
                <a:avLst/>
                <a:gdLst>
                  <a:gd name="connsiteX0" fmla="*/ -85 w 1569997"/>
                  <a:gd name="connsiteY0" fmla="*/ -646 h 769400"/>
                  <a:gd name="connsiteX1" fmla="*/ -85 w 1569997"/>
                  <a:gd name="connsiteY1" fmla="*/ 768754 h 769400"/>
                  <a:gd name="connsiteX2" fmla="*/ 1569912 w 1569997"/>
                  <a:gd name="connsiteY2" fmla="*/ 768754 h 76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9997" h="769400">
                    <a:moveTo>
                      <a:pt x="-85" y="-646"/>
                    </a:moveTo>
                    <a:lnTo>
                      <a:pt x="-85" y="768754"/>
                    </a:lnTo>
                    <a:lnTo>
                      <a:pt x="1569912" y="768754"/>
                    </a:lnTo>
                  </a:path>
                </a:pathLst>
              </a:custGeom>
              <a:noFill/>
              <a:ln w="8789" cap="flat">
                <a:solidFill>
                  <a:srgbClr val="B23333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5075CC5-5A83-2650-7704-24FFABF7B13F}"/>
                  </a:ext>
                </a:extLst>
              </p:cNvPr>
              <p:cNvSpPr/>
              <p:nvPr/>
            </p:nvSpPr>
            <p:spPr>
              <a:xfrm flipV="1">
                <a:off x="7503440" y="3359922"/>
                <a:ext cx="850585" cy="416884"/>
              </a:xfrm>
              <a:custGeom>
                <a:avLst/>
                <a:gdLst>
                  <a:gd name="connsiteX0" fmla="*/ 1569979 w 1570063"/>
                  <a:gd name="connsiteY0" fmla="*/ 768748 h 769510"/>
                  <a:gd name="connsiteX1" fmla="*/ 1569979 w 1570063"/>
                  <a:gd name="connsiteY1" fmla="*/ -762 h 769510"/>
                  <a:gd name="connsiteX2" fmla="*/ -85 w 1570063"/>
                  <a:gd name="connsiteY2" fmla="*/ -762 h 76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0063" h="769510">
                    <a:moveTo>
                      <a:pt x="1569979" y="768748"/>
                    </a:moveTo>
                    <a:lnTo>
                      <a:pt x="1569979" y="-762"/>
                    </a:lnTo>
                    <a:lnTo>
                      <a:pt x="-85" y="-762"/>
                    </a:lnTo>
                  </a:path>
                </a:pathLst>
              </a:custGeom>
              <a:noFill/>
              <a:ln w="8789" cap="flat">
                <a:solidFill>
                  <a:srgbClr val="B23333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D5A106E-B359-CCD6-418D-67CF5836AA42}"/>
                  </a:ext>
                </a:extLst>
              </p:cNvPr>
              <p:cNvSpPr/>
              <p:nvPr/>
            </p:nvSpPr>
            <p:spPr>
              <a:xfrm>
                <a:off x="7503440" y="3359924"/>
                <a:ext cx="850585" cy="416881"/>
              </a:xfrm>
              <a:custGeom>
                <a:avLst/>
                <a:gdLst>
                  <a:gd name="connsiteX0" fmla="*/ 0 w 1570063"/>
                  <a:gd name="connsiteY0" fmla="*/ 0 h 769503"/>
                  <a:gd name="connsiteX1" fmla="*/ 0 w 1570063"/>
                  <a:gd name="connsiteY1" fmla="*/ 769504 h 769503"/>
                  <a:gd name="connsiteX2" fmla="*/ 1570064 w 1570063"/>
                  <a:gd name="connsiteY2" fmla="*/ 769504 h 769503"/>
                  <a:gd name="connsiteX3" fmla="*/ 1570064 w 1570063"/>
                  <a:gd name="connsiteY3" fmla="*/ 0 h 769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063" h="769503">
                    <a:moveTo>
                      <a:pt x="0" y="0"/>
                    </a:moveTo>
                    <a:lnTo>
                      <a:pt x="0" y="769504"/>
                    </a:lnTo>
                    <a:lnTo>
                      <a:pt x="1570064" y="769504"/>
                    </a:lnTo>
                    <a:lnTo>
                      <a:pt x="1570064" y="0"/>
                    </a:lnTo>
                    <a:close/>
                  </a:path>
                </a:pathLst>
              </a:custGeom>
              <a:solidFill>
                <a:srgbClr val="B23333">
                  <a:alpha val="30000"/>
                </a:srgbClr>
              </a:solidFill>
              <a:ln w="219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27D95AB9-9AC5-C6E2-00FF-97CEE5224E06}"/>
                  </a:ext>
                </a:extLst>
              </p:cNvPr>
              <p:cNvSpPr/>
              <p:nvPr/>
            </p:nvSpPr>
            <p:spPr>
              <a:xfrm flipV="1">
                <a:off x="7503434" y="4458917"/>
                <a:ext cx="1417603" cy="11948"/>
              </a:xfrm>
              <a:custGeom>
                <a:avLst/>
                <a:gdLst>
                  <a:gd name="connsiteX0" fmla="*/ -85 w 2616699"/>
                  <a:gd name="connsiteY0" fmla="*/ -611 h 22054"/>
                  <a:gd name="connsiteX1" fmla="*/ 2616614 w 2616699"/>
                  <a:gd name="connsiteY1" fmla="*/ -611 h 2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16699" h="22054">
                    <a:moveTo>
                      <a:pt x="-85" y="-611"/>
                    </a:moveTo>
                    <a:lnTo>
                      <a:pt x="2616614" y="-611"/>
                    </a:lnTo>
                  </a:path>
                </a:pathLst>
              </a:custGeom>
              <a:noFill/>
              <a:ln w="17578" cap="flat">
                <a:solidFill>
                  <a:srgbClr val="337FC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E89082E8-617D-D006-D1BE-3D94D80F5ABB}"/>
                  </a:ext>
                </a:extLst>
              </p:cNvPr>
              <p:cNvSpPr/>
              <p:nvPr/>
            </p:nvSpPr>
            <p:spPr>
              <a:xfrm flipV="1">
                <a:off x="8837654" y="4443707"/>
                <a:ext cx="83388" cy="55678"/>
              </a:xfrm>
              <a:custGeom>
                <a:avLst/>
                <a:gdLst>
                  <a:gd name="connsiteX0" fmla="*/ 153838 w 153923"/>
                  <a:gd name="connsiteY0" fmla="*/ 50821 h 102775"/>
                  <a:gd name="connsiteX1" fmla="*/ -85 w 153923"/>
                  <a:gd name="connsiteY1" fmla="*/ 102164 h 102775"/>
                  <a:gd name="connsiteX2" fmla="*/ -85 w 153923"/>
                  <a:gd name="connsiteY2" fmla="*/ -611 h 10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923" h="102775">
                    <a:moveTo>
                      <a:pt x="153838" y="50821"/>
                    </a:moveTo>
                    <a:lnTo>
                      <a:pt x="-85" y="102164"/>
                    </a:lnTo>
                    <a:lnTo>
                      <a:pt x="-85" y="-611"/>
                    </a:lnTo>
                    <a:close/>
                  </a:path>
                </a:pathLst>
              </a:custGeom>
              <a:solidFill>
                <a:srgbClr val="337FCC"/>
              </a:solidFill>
              <a:ln w="17578" cap="flat">
                <a:solidFill>
                  <a:srgbClr val="337FC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D984928-EF40-A740-4A41-449B72D67458}"/>
                  </a:ext>
                </a:extLst>
              </p:cNvPr>
              <p:cNvSpPr/>
              <p:nvPr/>
            </p:nvSpPr>
            <p:spPr>
              <a:xfrm flipV="1">
                <a:off x="7475660" y="3359922"/>
                <a:ext cx="55560" cy="83637"/>
              </a:xfrm>
              <a:custGeom>
                <a:avLst/>
                <a:gdLst>
                  <a:gd name="connsiteX0" fmla="*/ 51194 w 102557"/>
                  <a:gd name="connsiteY0" fmla="*/ 153593 h 154382"/>
                  <a:gd name="connsiteX1" fmla="*/ -85 w 102557"/>
                  <a:gd name="connsiteY1" fmla="*/ -790 h 154382"/>
                  <a:gd name="connsiteX2" fmla="*/ 102472 w 102557"/>
                  <a:gd name="connsiteY2" fmla="*/ -790 h 15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557" h="154382">
                    <a:moveTo>
                      <a:pt x="51194" y="153593"/>
                    </a:moveTo>
                    <a:lnTo>
                      <a:pt x="-85" y="-790"/>
                    </a:lnTo>
                    <a:lnTo>
                      <a:pt x="102472" y="-790"/>
                    </a:lnTo>
                    <a:close/>
                  </a:path>
                </a:pathLst>
              </a:custGeom>
              <a:solidFill>
                <a:srgbClr val="337FCC"/>
              </a:solidFill>
              <a:ln w="17578" cap="flat">
                <a:solidFill>
                  <a:srgbClr val="337FC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45A946C-B21E-E6B8-341C-877F5F584F3E}"/>
                  </a:ext>
                </a:extLst>
              </p:cNvPr>
              <p:cNvSpPr/>
              <p:nvPr/>
            </p:nvSpPr>
            <p:spPr>
              <a:xfrm flipV="1">
                <a:off x="8354026" y="3776807"/>
                <a:ext cx="567017" cy="11948"/>
              </a:xfrm>
              <a:custGeom>
                <a:avLst/>
                <a:gdLst>
                  <a:gd name="connsiteX0" fmla="*/ 1046551 w 1046635"/>
                  <a:gd name="connsiteY0" fmla="*/ -728 h 22054"/>
                  <a:gd name="connsiteX1" fmla="*/ -85 w 1046635"/>
                  <a:gd name="connsiteY1" fmla="*/ -728 h 2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6635" h="22054">
                    <a:moveTo>
                      <a:pt x="1046551" y="-728"/>
                    </a:moveTo>
                    <a:lnTo>
                      <a:pt x="-85" y="-728"/>
                    </a:lnTo>
                  </a:path>
                </a:pathLst>
              </a:custGeom>
              <a:noFill/>
              <a:ln w="17578" cap="flat">
                <a:solidFill>
                  <a:srgbClr val="B23333"/>
                </a:solidFill>
                <a:custDash>
                  <a:ds d="75000" sp="225000"/>
                </a:custDash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50210CA-1360-614E-0579-46180C6F255A}"/>
                  </a:ext>
                </a:extLst>
              </p:cNvPr>
              <p:cNvSpPr/>
              <p:nvPr/>
            </p:nvSpPr>
            <p:spPr>
              <a:xfrm flipV="1">
                <a:off x="8354026" y="3776807"/>
                <a:ext cx="11913" cy="694716"/>
              </a:xfrm>
              <a:custGeom>
                <a:avLst/>
                <a:gdLst>
                  <a:gd name="connsiteX0" fmla="*/ -85 w 21989"/>
                  <a:gd name="connsiteY0" fmla="*/ -669 h 1282348"/>
                  <a:gd name="connsiteX1" fmla="*/ -85 w 21989"/>
                  <a:gd name="connsiteY1" fmla="*/ 1281679 h 1282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989" h="1282348">
                    <a:moveTo>
                      <a:pt x="-85" y="-669"/>
                    </a:moveTo>
                    <a:lnTo>
                      <a:pt x="-85" y="1281679"/>
                    </a:lnTo>
                  </a:path>
                </a:pathLst>
              </a:custGeom>
              <a:noFill/>
              <a:ln w="17578" cap="flat">
                <a:solidFill>
                  <a:srgbClr val="B23333"/>
                </a:solidFill>
                <a:custDash>
                  <a:ds d="75000" sp="225000"/>
                </a:custDash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76A3684-1FA9-D11A-FBC0-B996BCF22BD1}"/>
                  </a:ext>
                </a:extLst>
              </p:cNvPr>
              <p:cNvSpPr/>
              <p:nvPr/>
            </p:nvSpPr>
            <p:spPr>
              <a:xfrm flipV="1">
                <a:off x="8070493" y="3359922"/>
                <a:ext cx="11913" cy="694775"/>
              </a:xfrm>
              <a:custGeom>
                <a:avLst/>
                <a:gdLst>
                  <a:gd name="connsiteX0" fmla="*/ -85 w 21989"/>
                  <a:gd name="connsiteY0" fmla="*/ 1281720 h 1282458"/>
                  <a:gd name="connsiteX1" fmla="*/ -85 w 21989"/>
                  <a:gd name="connsiteY1" fmla="*/ -739 h 1282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989" h="1282458">
                    <a:moveTo>
                      <a:pt x="-85" y="1281720"/>
                    </a:moveTo>
                    <a:lnTo>
                      <a:pt x="-85" y="-739"/>
                    </a:lnTo>
                  </a:path>
                </a:pathLst>
              </a:custGeom>
              <a:noFill/>
              <a:ln w="17578" cap="flat">
                <a:solidFill>
                  <a:srgbClr val="B23333"/>
                </a:solidFill>
                <a:custDash>
                  <a:ds d="75000" sp="225000"/>
                </a:custDash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37C7452-2DF3-3DE8-A6C2-BF6DFD5E8EBD}"/>
                  </a:ext>
                </a:extLst>
              </p:cNvPr>
              <p:cNvSpPr/>
              <p:nvPr/>
            </p:nvSpPr>
            <p:spPr>
              <a:xfrm flipV="1">
                <a:off x="7503440" y="4054698"/>
                <a:ext cx="567053" cy="11948"/>
              </a:xfrm>
              <a:custGeom>
                <a:avLst/>
                <a:gdLst>
                  <a:gd name="connsiteX0" fmla="*/ -85 w 1046701"/>
                  <a:gd name="connsiteY0" fmla="*/ -681 h 22054"/>
                  <a:gd name="connsiteX1" fmla="*/ 1046617 w 1046701"/>
                  <a:gd name="connsiteY1" fmla="*/ -681 h 2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6701" h="22054">
                    <a:moveTo>
                      <a:pt x="-85" y="-681"/>
                    </a:moveTo>
                    <a:lnTo>
                      <a:pt x="1046617" y="-681"/>
                    </a:lnTo>
                  </a:path>
                </a:pathLst>
              </a:custGeom>
              <a:noFill/>
              <a:ln w="17578" cap="flat">
                <a:solidFill>
                  <a:srgbClr val="B23333"/>
                </a:solidFill>
                <a:custDash>
                  <a:ds d="75000" sp="225000"/>
                </a:custDash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76420D2-6614-691C-74EC-0CD33E8CE486}"/>
                  </a:ext>
                </a:extLst>
              </p:cNvPr>
              <p:cNvSpPr/>
              <p:nvPr/>
            </p:nvSpPr>
            <p:spPr>
              <a:xfrm flipV="1">
                <a:off x="7503440" y="4184953"/>
                <a:ext cx="431840" cy="286568"/>
              </a:xfrm>
              <a:custGeom>
                <a:avLst/>
                <a:gdLst>
                  <a:gd name="connsiteX0" fmla="*/ 784903 w 784987"/>
                  <a:gd name="connsiteY0" fmla="*/ -658 h 1025873"/>
                  <a:gd name="connsiteX1" fmla="*/ 784903 w 784987"/>
                  <a:gd name="connsiteY1" fmla="*/ 1025216 h 1025873"/>
                  <a:gd name="connsiteX2" fmla="*/ -85 w 784987"/>
                  <a:gd name="connsiteY2" fmla="*/ 1025216 h 102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4987" h="1025873">
                    <a:moveTo>
                      <a:pt x="784903" y="-658"/>
                    </a:moveTo>
                    <a:lnTo>
                      <a:pt x="784903" y="1025216"/>
                    </a:lnTo>
                    <a:lnTo>
                      <a:pt x="-85" y="1025216"/>
                    </a:lnTo>
                  </a:path>
                </a:pathLst>
              </a:custGeom>
              <a:noFill/>
              <a:ln w="17578" cap="flat">
                <a:solidFill>
                  <a:srgbClr val="000000"/>
                </a:solidFill>
                <a:custDash>
                  <a:ds d="75000" sp="225000"/>
                </a:custDash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117ECD10-27C3-8273-C3EE-574E6421B60C}"/>
                  </a:ext>
                </a:extLst>
              </p:cNvPr>
              <p:cNvSpPr/>
              <p:nvPr/>
            </p:nvSpPr>
            <p:spPr>
              <a:xfrm flipV="1">
                <a:off x="7503440" y="3359922"/>
                <a:ext cx="11913" cy="1111600"/>
              </a:xfrm>
              <a:custGeom>
                <a:avLst/>
                <a:gdLst>
                  <a:gd name="connsiteX0" fmla="*/ -85 w 21989"/>
                  <a:gd name="connsiteY0" fmla="*/ -704 h 2051859"/>
                  <a:gd name="connsiteX1" fmla="*/ -85 w 21989"/>
                  <a:gd name="connsiteY1" fmla="*/ 2051155 h 205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989" h="2051859">
                    <a:moveTo>
                      <a:pt x="-85" y="-704"/>
                    </a:moveTo>
                    <a:lnTo>
                      <a:pt x="-85" y="2051155"/>
                    </a:lnTo>
                  </a:path>
                </a:pathLst>
              </a:custGeom>
              <a:noFill/>
              <a:ln w="17578" cap="flat">
                <a:solidFill>
                  <a:srgbClr val="337FC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2B9C687-2FBA-ACDA-E2A1-100091908C1D}"/>
                </a:ext>
              </a:extLst>
            </p:cNvPr>
            <p:cNvSpPr txBox="1"/>
            <p:nvPr/>
          </p:nvSpPr>
          <p:spPr>
            <a:xfrm>
              <a:off x="7685443" y="2872712"/>
              <a:ext cx="1254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/>
                <a:t>This</a:t>
              </a:r>
              <a:r>
                <a:rPr lang="nl-NL" dirty="0"/>
                <a:t> </a:t>
              </a:r>
              <a:r>
                <a:rPr lang="nl-NL" dirty="0" err="1"/>
                <a:t>thing</a:t>
              </a:r>
              <a:r>
                <a:rPr lang="nl-NL" dirty="0"/>
                <a:t>:</a:t>
              </a:r>
            </a:p>
          </p:txBody>
        </p:sp>
      </p:grpSp>
      <p:pic>
        <p:nvPicPr>
          <p:cNvPr id="69" name="Graphic 68">
            <a:extLst>
              <a:ext uri="{FF2B5EF4-FFF2-40B4-BE49-F238E27FC236}">
                <a16:creationId xmlns:a16="http://schemas.microsoft.com/office/drawing/2014/main" id="{B1CAB67F-FD5D-C8F9-AEDF-AFBDAD720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94557" y="1479969"/>
            <a:ext cx="1083850" cy="108385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290BE744-6D8C-B28C-5690-C1A979ED17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56" y="1549090"/>
            <a:ext cx="1768014" cy="762456"/>
          </a:xfrm>
          <a:prstGeom prst="rect">
            <a:avLst/>
          </a:prstGeom>
        </p:spPr>
      </p:pic>
      <p:pic>
        <p:nvPicPr>
          <p:cNvPr id="80" name="Graphic 79">
            <a:extLst>
              <a:ext uri="{FF2B5EF4-FFF2-40B4-BE49-F238E27FC236}">
                <a16:creationId xmlns:a16="http://schemas.microsoft.com/office/drawing/2014/main" id="{A1F4111E-00C8-B5A2-DE60-EAF558815A5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20694" t="-2627" r="39521" b="20463"/>
          <a:stretch/>
        </p:blipFill>
        <p:spPr>
          <a:xfrm>
            <a:off x="5160239" y="2845319"/>
            <a:ext cx="1906299" cy="734791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9E15AB2B-E845-44CF-1930-E50234771D3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60307" t="-2627" r="20112" b="20463"/>
          <a:stretch/>
        </p:blipFill>
        <p:spPr>
          <a:xfrm>
            <a:off x="5552431" y="3663966"/>
            <a:ext cx="938221" cy="73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8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9;p15">
            <a:extLst>
              <a:ext uri="{FF2B5EF4-FFF2-40B4-BE49-F238E27FC236}">
                <a16:creationId xmlns:a16="http://schemas.microsoft.com/office/drawing/2014/main" id="{0D631C3C-F0B7-5B6B-434C-9E99F4C48F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many violations?</a:t>
            </a:r>
            <a:endParaRPr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120D168-44E1-7F93-16EE-5698A4C83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6090" y="1901381"/>
            <a:ext cx="4991820" cy="19199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F48D6B-C9F1-3090-EB9B-A76750FB0613}"/>
              </a:ext>
            </a:extLst>
          </p:cNvPr>
          <p:cNvSpPr txBox="1"/>
          <p:nvPr/>
        </p:nvSpPr>
        <p:spPr>
          <a:xfrm>
            <a:off x="131618" y="0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Robust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Bichromatic</a:t>
            </a:r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Classification using </a:t>
            </a:r>
            <a:r>
              <a:rPr lang="en-US" b="0" i="0" dirty="0">
                <a:effectLst/>
                <a:latin typeface="Arial" panose="020B0604020202020204" pitchFamily="34" charset="0"/>
              </a:rPr>
              <a:t>Two Lines</a:t>
            </a:r>
            <a:endParaRPr lang="nl-N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AAFAB1-B806-7671-46A8-55051194B3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two lines</a:t>
            </a:r>
            <a:endParaRPr dirty="0"/>
          </a:p>
        </p:txBody>
      </p:sp>
      <p:sp>
        <p:nvSpPr>
          <p:cNvPr id="14" name="Google Shape;70;p15">
            <a:extLst>
              <a:ext uri="{FF2B5EF4-FFF2-40B4-BE49-F238E27FC236}">
                <a16:creationId xmlns:a16="http://schemas.microsoft.com/office/drawing/2014/main" id="{B1FA0D49-4328-849D-5E2E-88E708C61249}"/>
              </a:ext>
            </a:extLst>
          </p:cNvPr>
          <p:cNvSpPr txBox="1"/>
          <p:nvPr/>
        </p:nvSpPr>
        <p:spPr>
          <a:xfrm>
            <a:off x="446760" y="1291078"/>
            <a:ext cx="8143800" cy="15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nl-NL" sz="1800" dirty="0" err="1"/>
              <a:t>All</a:t>
            </a:r>
            <a:r>
              <a:rPr lang="nl-NL" sz="1800" dirty="0"/>
              <a:t> cases:	O(n log n)		(</a:t>
            </a:r>
            <a:r>
              <a:rPr lang="nl-NL" sz="1800" dirty="0" err="1"/>
              <a:t>Hurtado</a:t>
            </a:r>
            <a:r>
              <a:rPr lang="nl-NL" sz="1800" dirty="0"/>
              <a:t> et al, 2001, 2004)</a:t>
            </a:r>
            <a:endParaRPr sz="1800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F21B0B1-B937-7F92-C2D2-EFEA6CB1C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0694" t="-2627"/>
          <a:stretch/>
        </p:blipFill>
        <p:spPr>
          <a:xfrm>
            <a:off x="1246890" y="2686050"/>
            <a:ext cx="6650220" cy="160620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ED9684-4C80-C7CC-9568-7C7EA2D2C2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two lines with outliers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F8B1900-8507-3F72-B1D7-86C7061D7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BB8E6-B12B-DCA9-7E91-ED5A578E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72A4E9-DDFE-94BF-08B7-C3EC1CD20C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3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C86D2F6-05C3-5BED-08E5-2B8C6ABC5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Separate </a:t>
            </a:r>
            <a:r>
              <a:rPr lang="en-US" dirty="0">
                <a:solidFill>
                  <a:srgbClr val="E06666"/>
                </a:solidFill>
              </a:rPr>
              <a:t>R</a:t>
            </a:r>
            <a:r>
              <a:rPr lang="en-US" dirty="0"/>
              <a:t> and </a:t>
            </a:r>
            <a:r>
              <a:rPr lang="en-US" dirty="0">
                <a:solidFill>
                  <a:srgbClr val="6D9EEB"/>
                </a:solidFill>
              </a:rPr>
              <a:t>B</a:t>
            </a:r>
            <a:r>
              <a:rPr lang="en-US" dirty="0"/>
              <a:t>, two lines with </a:t>
            </a:r>
            <a:r>
              <a:rPr lang="en-GB" dirty="0"/>
              <a:t>outliers</a:t>
            </a:r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B44E4AB-179F-31DD-806B-95D2B108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9BB0BD-ABF5-9B9C-56B2-097A97742069}"/>
              </a:ext>
            </a:extLst>
          </p:cNvPr>
          <p:cNvSpPr/>
          <p:nvPr/>
        </p:nvSpPr>
        <p:spPr>
          <a:xfrm>
            <a:off x="2528107" y="3966028"/>
            <a:ext cx="1091393" cy="308791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7F989A-DA9C-1E49-2077-FCD70050021B}"/>
              </a:ext>
            </a:extLst>
          </p:cNvPr>
          <p:cNvSpPr/>
          <p:nvPr/>
        </p:nvSpPr>
        <p:spPr>
          <a:xfrm>
            <a:off x="2528107" y="1311203"/>
            <a:ext cx="1886496" cy="1628405"/>
          </a:xfrm>
          <a:prstGeom prst="rect">
            <a:avLst/>
          </a:prstGeom>
          <a:solidFill>
            <a:srgbClr val="92D050">
              <a:alpha val="2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0DD572-1BE3-7B46-E1E7-8A41075C2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C30A371-7012-9CC7-C3A9-C03BB2A81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35" b="12587"/>
          <a:stretch/>
        </p:blipFill>
        <p:spPr>
          <a:xfrm>
            <a:off x="0" y="3311979"/>
            <a:ext cx="9144000" cy="1501140"/>
          </a:xfrm>
          <a:prstGeom prst="rect">
            <a:avLst/>
          </a:prstGeom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Separate </a:t>
            </a:r>
            <a:r>
              <a:rPr lang="en-GB" dirty="0">
                <a:solidFill>
                  <a:srgbClr val="E06666"/>
                </a:solidFill>
              </a:rPr>
              <a:t>R</a:t>
            </a:r>
            <a:r>
              <a:rPr lang="en-GB" dirty="0"/>
              <a:t> and </a:t>
            </a:r>
            <a:r>
              <a:rPr lang="en-GB" dirty="0">
                <a:solidFill>
                  <a:srgbClr val="6D9EEB"/>
                </a:solidFill>
              </a:rPr>
              <a:t>B</a:t>
            </a:r>
            <a:r>
              <a:rPr lang="en-GB" dirty="0"/>
              <a:t>, two lines with outliers</a:t>
            </a: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B44E4AB-179F-31DD-806B-95D2B108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399" y="1405062"/>
            <a:ext cx="8309202" cy="14450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977D39C-4C7E-3320-AC0A-91D4EB4D26E0}"/>
              </a:ext>
            </a:extLst>
          </p:cNvPr>
          <p:cNvSpPr/>
          <p:nvPr/>
        </p:nvSpPr>
        <p:spPr>
          <a:xfrm>
            <a:off x="2528107" y="1311203"/>
            <a:ext cx="1886496" cy="1628405"/>
          </a:xfrm>
          <a:prstGeom prst="rect">
            <a:avLst/>
          </a:prstGeom>
          <a:solidFill>
            <a:srgbClr val="92D050">
              <a:alpha val="2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F61E9E0-537E-9EA9-4E23-8AC3FF2A6E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6E9E7D-8470-8D49-D27C-11E58E8C8F89}"/>
              </a:ext>
            </a:extLst>
          </p:cNvPr>
          <p:cNvSpPr/>
          <p:nvPr/>
        </p:nvSpPr>
        <p:spPr>
          <a:xfrm>
            <a:off x="2528107" y="3707712"/>
            <a:ext cx="1091393" cy="567108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9EFBBA-CA34-61DB-69C8-C118F17F692D}"/>
              </a:ext>
            </a:extLst>
          </p:cNvPr>
          <p:cNvSpPr/>
          <p:nvPr/>
        </p:nvSpPr>
        <p:spPr>
          <a:xfrm>
            <a:off x="4015741" y="4508821"/>
            <a:ext cx="1101956" cy="308791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FFA1D1-44E6-E271-4D12-E814A339989E}"/>
              </a:ext>
            </a:extLst>
          </p:cNvPr>
          <p:cNvSpPr/>
          <p:nvPr/>
        </p:nvSpPr>
        <p:spPr>
          <a:xfrm>
            <a:off x="4015741" y="3707712"/>
            <a:ext cx="1091393" cy="308791"/>
          </a:xfrm>
          <a:prstGeom prst="rect">
            <a:avLst/>
          </a:prstGeom>
          <a:solidFill>
            <a:srgbClr val="92D050">
              <a:alpha val="40000"/>
            </a:srgbClr>
          </a:solidFill>
          <a:ln w="6350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4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863</Words>
  <Application>Microsoft Office PowerPoint</Application>
  <PresentationFormat>On-screen Show (16:9)</PresentationFormat>
  <Paragraphs>137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Robust Bichromatic Classification using Two Lines</vt:lpstr>
      <vt:lpstr>Separating points with lines</vt:lpstr>
      <vt:lpstr>Separate R and B, outliers</vt:lpstr>
      <vt:lpstr>Separate R and B, many violations?</vt:lpstr>
      <vt:lpstr>Separate R and B, many violations?</vt:lpstr>
      <vt:lpstr>Separate R and B, two lines</vt:lpstr>
      <vt:lpstr>Separate R and B, two lines with outliers</vt:lpstr>
      <vt:lpstr>Separate R and B, two lines with outliers</vt:lpstr>
      <vt:lpstr>Separate R and B, two lines with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B: wedge, red outliers</vt:lpstr>
      <vt:lpstr>Separate R and B, two lines with violations</vt:lpstr>
      <vt:lpstr>Separate R and B, two lines with violations</vt:lpstr>
      <vt:lpstr>Vragen?</vt:lpstr>
      <vt:lpstr>S3A: Robust Bichromatic Classification using Two 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separation  with two lines</dc:title>
  <cp:lastModifiedBy>Glazenburg, E.P. (Erwin)</cp:lastModifiedBy>
  <cp:revision>1</cp:revision>
  <dcterms:modified xsi:type="dcterms:W3CDTF">2024-03-12T19:27:03Z</dcterms:modified>
</cp:coreProperties>
</file>